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modernComment_102_0.xml" ContentType="application/vnd.ms-powerpoint.comments+xml"/>
  <Override PartName="/ppt/notesSlides/notesSlide4.xml" ContentType="application/vnd.openxmlformats-officedocument.presentationml.notesSlide+xml"/>
  <Override PartName="/ppt/comments/modernComment_131_9377636C.xml" ContentType="application/vnd.ms-powerpoint.comments+xml"/>
  <Override PartName="/ppt/notesSlides/notesSlide5.xml" ContentType="application/vnd.openxmlformats-officedocument.presentationml.notesSlide+xml"/>
  <Override PartName="/ppt/comments/modernComment_132_78D31F46.xml" ContentType="application/vnd.ms-powerpoint.comments+xml"/>
  <Override PartName="/ppt/notesSlides/notesSlide6.xml" ContentType="application/vnd.openxmlformats-officedocument.presentationml.notesSlide+xml"/>
  <Override PartName="/ppt/comments/modernComment_133_8CBA0B7B.xml" ContentType="application/vnd.ms-powerpoint.comments+xml"/>
  <Override PartName="/ppt/notesSlides/notesSlide7.xml" ContentType="application/vnd.openxmlformats-officedocument.presentationml.notesSlide+xml"/>
  <Override PartName="/ppt/comments/modernComment_134_7684414B.xml" ContentType="application/vnd.ms-powerpoint.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modernComment_109_0.xml" ContentType="application/vnd.ms-powerpoint.comment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4"/>
    <p:sldMasterId id="2147483681" r:id="rId5"/>
  </p:sldMasterIdLst>
  <p:notesMasterIdLst>
    <p:notesMasterId r:id="rId62"/>
  </p:notesMasterIdLst>
  <p:sldIdLst>
    <p:sldId id="256" r:id="rId6"/>
    <p:sldId id="257" r:id="rId7"/>
    <p:sldId id="258" r:id="rId8"/>
    <p:sldId id="305" r:id="rId9"/>
    <p:sldId id="306" r:id="rId10"/>
    <p:sldId id="307" r:id="rId11"/>
    <p:sldId id="308" r:id="rId12"/>
    <p:sldId id="304" r:id="rId13"/>
    <p:sldId id="260" r:id="rId14"/>
    <p:sldId id="259" r:id="rId15"/>
    <p:sldId id="261" r:id="rId16"/>
    <p:sldId id="262" r:id="rId17"/>
    <p:sldId id="310" r:id="rId18"/>
    <p:sldId id="312" r:id="rId19"/>
    <p:sldId id="311" r:id="rId20"/>
    <p:sldId id="263" r:id="rId21"/>
    <p:sldId id="264" r:id="rId22"/>
    <p:sldId id="265"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 id="289" r:id="rId47"/>
    <p:sldId id="290" r:id="rId48"/>
    <p:sldId id="291" r:id="rId49"/>
    <p:sldId id="292" r:id="rId50"/>
    <p:sldId id="293" r:id="rId51"/>
    <p:sldId id="294" r:id="rId52"/>
    <p:sldId id="295" r:id="rId53"/>
    <p:sldId id="296" r:id="rId54"/>
    <p:sldId id="297" r:id="rId55"/>
    <p:sldId id="298" r:id="rId56"/>
    <p:sldId id="299" r:id="rId57"/>
    <p:sldId id="300" r:id="rId58"/>
    <p:sldId id="301" r:id="rId59"/>
    <p:sldId id="302" r:id="rId60"/>
    <p:sldId id="303" r:id="rId61"/>
  </p:sldIdLst>
  <p:sldSz cx="9144000" cy="5143500" type="screen16x9"/>
  <p:notesSz cx="6858000" cy="9144000"/>
  <p:embeddedFontLst>
    <p:embeddedFont>
      <p:font typeface="Amatic SC" panose="00000500000000000000" pitchFamily="2" charset="-79"/>
      <p:regular r:id="rId63"/>
      <p:bold r:id="rId64"/>
    </p:embeddedFont>
    <p:embeddedFont>
      <p:font typeface="Barlow Semi Condensed" panose="00000506000000000000" pitchFamily="2" charset="0"/>
      <p:regular r:id="rId65"/>
      <p:bold r:id="rId66"/>
      <p:italic r:id="rId67"/>
      <p:boldItalic r:id="rId68"/>
    </p:embeddedFont>
    <p:embeddedFont>
      <p:font typeface="Barlow Semi Condensed Light" panose="00000406000000000000" pitchFamily="2" charset="0"/>
      <p:regular r:id="rId69"/>
      <p:bold r:id="rId70"/>
      <p:italic r:id="rId71"/>
      <p:boldItalic r:id="rId72"/>
    </p:embeddedFont>
    <p:embeddedFont>
      <p:font typeface="Barlow Semi Condensed Medium" panose="00000606000000000000" pitchFamily="2" charset="0"/>
      <p:regular r:id="rId73"/>
      <p:bold r:id="rId74"/>
      <p:italic r:id="rId75"/>
      <p:boldItalic r:id="rId76"/>
    </p:embeddedFont>
    <p:embeddedFont>
      <p:font typeface="Calibri" panose="020F0502020204030204" pitchFamily="34" charset="0"/>
      <p:regular r:id="rId77"/>
      <p:bold r:id="rId78"/>
      <p:italic r:id="rId79"/>
      <p:boldItalic r:id="rId80"/>
    </p:embeddedFont>
    <p:embeddedFont>
      <p:font typeface="Fjalla One" panose="02000506040000020004" pitchFamily="2" charset="0"/>
      <p:regular r:id="rId81"/>
    </p:embeddedFont>
    <p:embeddedFont>
      <p:font typeface="Proxima Nova" panose="020B0604020202020204" charset="0"/>
      <p:regular r:id="rId82"/>
      <p:bold r:id="rId83"/>
      <p:italic r:id="rId84"/>
      <p:boldItalic r:id="rId85"/>
    </p:embeddedFont>
    <p:embeddedFont>
      <p:font typeface="Proxima Nova Semibold" panose="020B0604020202020204" charset="0"/>
      <p:regular r:id="rId86"/>
      <p:bold r:id="rId87"/>
      <p:boldItalic r:id="rId88"/>
    </p:embeddedFont>
    <p:embeddedFont>
      <p:font typeface="Roboto Condensed Light" panose="02000000000000000000" pitchFamily="2" charset="0"/>
      <p:regular r:id="rId89"/>
      <p:italic r:id="rId90"/>
    </p:embeddedFont>
    <p:embeddedFont>
      <p:font typeface="Roboto Medium" panose="02000000000000000000" pitchFamily="2" charset="0"/>
      <p:regular r:id="rId91"/>
      <p:bold r:id="rId92"/>
      <p:italic r:id="rId93"/>
      <p:boldItalic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authors.xml><?xml version="1.0" encoding="utf-8"?>
<p188:authorLst xmlns:a="http://schemas.openxmlformats.org/drawingml/2006/main" xmlns:r="http://schemas.openxmlformats.org/officeDocument/2006/relationships" xmlns:p188="http://schemas.microsoft.com/office/powerpoint/2018/8/main">
  <p188:author id="{31285FBD-7F93-8456-DA67-A611A9CB1AA6}" name="LUCAS RIBEIRO DE LACERDA" initials="LRDL" userId="LUCAS RIBEIRO DE LACERDA" providerId="None"/>
  <p188:author id="{C5F369EA-DACC-AFBB-D853-E490816152DE}" name="Lucas Lacerda" initials="LL" userId="49b3cc6883535b13"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205D2E-F007-4B1F-AF47-E81B03701F9D}" v="29" dt="2022-03-13T22:27:24.317"/>
  </p1510:revLst>
</p1510:revInfo>
</file>

<file path=ppt/tableStyles.xml><?xml version="1.0" encoding="utf-8"?>
<a:tblStyleLst xmlns:a="http://schemas.openxmlformats.org/drawingml/2006/main" def="{4035F039-86F8-4B29-B70D-08F82C64D912}">
  <a:tblStyle styleId="{4035F039-86F8-4B29-B70D-08F82C64D91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82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font" Target="fonts/font1.fntdata"/><Relationship Id="rId68" Type="http://schemas.openxmlformats.org/officeDocument/2006/relationships/font" Target="fonts/font6.fntdata"/><Relationship Id="rId76" Type="http://schemas.openxmlformats.org/officeDocument/2006/relationships/font" Target="fonts/font14.fntdata"/><Relationship Id="rId84" Type="http://schemas.openxmlformats.org/officeDocument/2006/relationships/font" Target="fonts/font22.fntdata"/><Relationship Id="rId89" Type="http://schemas.openxmlformats.org/officeDocument/2006/relationships/font" Target="fonts/font27.fntdata"/><Relationship Id="rId97" Type="http://schemas.openxmlformats.org/officeDocument/2006/relationships/theme" Target="theme/theme1.xml"/><Relationship Id="rId7" Type="http://schemas.openxmlformats.org/officeDocument/2006/relationships/slide" Target="slides/slide2.xml"/><Relationship Id="rId71" Type="http://schemas.openxmlformats.org/officeDocument/2006/relationships/font" Target="fonts/font9.fntdata"/><Relationship Id="rId92" Type="http://schemas.openxmlformats.org/officeDocument/2006/relationships/font" Target="fonts/font30.fntdata"/><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font" Target="fonts/font4.fntdata"/><Relationship Id="rId74" Type="http://schemas.openxmlformats.org/officeDocument/2006/relationships/font" Target="fonts/font12.fntdata"/><Relationship Id="rId79" Type="http://schemas.openxmlformats.org/officeDocument/2006/relationships/font" Target="fonts/font17.fntdata"/><Relationship Id="rId87" Type="http://schemas.openxmlformats.org/officeDocument/2006/relationships/font" Target="fonts/font25.fntdata"/><Relationship Id="rId5" Type="http://schemas.openxmlformats.org/officeDocument/2006/relationships/slideMaster" Target="slideMasters/slideMaster2.xml"/><Relationship Id="rId61" Type="http://schemas.openxmlformats.org/officeDocument/2006/relationships/slide" Target="slides/slide56.xml"/><Relationship Id="rId82" Type="http://schemas.openxmlformats.org/officeDocument/2006/relationships/font" Target="fonts/font20.fntdata"/><Relationship Id="rId90" Type="http://schemas.openxmlformats.org/officeDocument/2006/relationships/font" Target="fonts/font28.fntdata"/><Relationship Id="rId95" Type="http://schemas.openxmlformats.org/officeDocument/2006/relationships/presProps" Target="presProp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font" Target="fonts/font15.fntdata"/><Relationship Id="rId100" Type="http://schemas.microsoft.com/office/2018/10/relationships/authors" Target="authors.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font" Target="fonts/font10.fntdata"/><Relationship Id="rId80" Type="http://schemas.openxmlformats.org/officeDocument/2006/relationships/font" Target="fonts/font18.fntdata"/><Relationship Id="rId85" Type="http://schemas.openxmlformats.org/officeDocument/2006/relationships/font" Target="fonts/font23.fntdata"/><Relationship Id="rId93" Type="http://schemas.openxmlformats.org/officeDocument/2006/relationships/font" Target="fonts/font31.fntdata"/><Relationship Id="rId98"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font" Target="fonts/font5.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font" Target="fonts/font21.fntdata"/><Relationship Id="rId88" Type="http://schemas.openxmlformats.org/officeDocument/2006/relationships/font" Target="fonts/font26.fntdata"/><Relationship Id="rId91" Type="http://schemas.openxmlformats.org/officeDocument/2006/relationships/font" Target="fonts/font29.fntdata"/><Relationship Id="rId9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font" Target="fonts/font19.fntdata"/><Relationship Id="rId86" Type="http://schemas.openxmlformats.org/officeDocument/2006/relationships/font" Target="fonts/font24.fntdata"/><Relationship Id="rId94" Type="http://schemas.openxmlformats.org/officeDocument/2006/relationships/font" Target="fonts/font32.fntdata"/><Relationship Id="rId9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comments/modernComment_102_0.xml><?xml version="1.0" encoding="utf-8"?>
<p188:cmLst xmlns:a="http://schemas.openxmlformats.org/drawingml/2006/main" xmlns:r="http://schemas.openxmlformats.org/officeDocument/2006/relationships" xmlns:p188="http://schemas.microsoft.com/office/powerpoint/2018/8/main">
  <p188:cm id="{F903372F-064F-47CC-A1DD-E8E15F5DEFF0}" authorId="{C5F369EA-DACC-AFBB-D853-E490816152DE}" created="2022-03-13T20:36:24.859">
    <ac:deMkLst xmlns:ac="http://schemas.microsoft.com/office/drawing/2013/main/command">
      <pc:docMk xmlns:pc="http://schemas.microsoft.com/office/powerpoint/2013/main/command"/>
      <pc:sldMk xmlns:pc="http://schemas.microsoft.com/office/powerpoint/2013/main/command" cId="0" sldId="258"/>
      <ac:spMk id="2139" creationId="{00000000-0000-0000-0000-000000000000}"/>
    </ac:deMkLst>
    <p188:txBody>
      <a:bodyPr/>
      <a:lstStyle/>
      <a:p>
        <a:r>
          <a:rPr lang="pt-BR"/>
          <a:t>Aqui contaremos a historia da pessoa chegando no totem e tendo dificuldades com a maquina</a:t>
        </a:r>
      </a:p>
    </p188:txBody>
  </p188:cm>
</p188:cmLst>
</file>

<file path=ppt/comments/modernComment_109_0.xml><?xml version="1.0" encoding="utf-8"?>
<p188:cmLst xmlns:a="http://schemas.openxmlformats.org/drawingml/2006/main" xmlns:r="http://schemas.openxmlformats.org/officeDocument/2006/relationships" xmlns:p188="http://schemas.microsoft.com/office/powerpoint/2018/8/main">
  <p188:cm id="{7781C5CE-29AA-44AB-941F-E217D38049CB}" authorId="{31285FBD-7F93-8456-DA67-A611A9CB1AA6}" created="2022-03-13T22:21:09.439">
    <ac:deMkLst xmlns:ac="http://schemas.microsoft.com/office/drawing/2013/main/command">
      <pc:docMk xmlns:pc="http://schemas.microsoft.com/office/powerpoint/2013/main/command"/>
      <pc:sldMk xmlns:pc="http://schemas.microsoft.com/office/powerpoint/2013/main/command" cId="0" sldId="265"/>
      <ac:spMk id="15" creationId="{5504CD1E-10C0-4BDD-91A2-43FAA3401F0A}"/>
    </ac:deMkLst>
    <p188:txBody>
      <a:bodyPr/>
      <a:lstStyle/>
      <a:p>
        <a:r>
          <a:rPr lang="pt-BR"/>
          <a:t>Aqui a gente pula para o WSL</a:t>
        </a:r>
      </a:p>
    </p188:txBody>
  </p188:cm>
</p188:cmLst>
</file>

<file path=ppt/comments/modernComment_131_9377636C.xml><?xml version="1.0" encoding="utf-8"?>
<p188:cmLst xmlns:a="http://schemas.openxmlformats.org/drawingml/2006/main" xmlns:r="http://schemas.openxmlformats.org/officeDocument/2006/relationships" xmlns:p188="http://schemas.microsoft.com/office/powerpoint/2018/8/main">
  <p188:cm id="{FDF442F0-290B-4EA1-832B-CDE99D318AC7}" authorId="{C5F369EA-DACC-AFBB-D853-E490816152DE}" created="2022-03-13T20:36:24.859">
    <ac:deMkLst xmlns:ac="http://schemas.microsoft.com/office/drawing/2013/main/command">
      <pc:docMk xmlns:pc="http://schemas.microsoft.com/office/powerpoint/2013/main/command"/>
      <pc:sldMk xmlns:pc="http://schemas.microsoft.com/office/powerpoint/2013/main/command" cId="2474074988" sldId="305"/>
      <ac:spMk id="2139" creationId="{00000000-0000-0000-0000-000000000000}"/>
    </ac:deMkLst>
    <p188:txBody>
      <a:bodyPr/>
      <a:lstStyle/>
      <a:p>
        <a:r>
          <a:rPr lang="pt-BR"/>
          <a:t>Aqui contaremos a historia da pessoa chegando no totem e tendo dificuldades com a maquina</a:t>
        </a:r>
      </a:p>
    </p188:txBody>
  </p188:cm>
</p188:cmLst>
</file>

<file path=ppt/comments/modernComment_132_78D31F46.xml><?xml version="1.0" encoding="utf-8"?>
<p188:cmLst xmlns:a="http://schemas.openxmlformats.org/drawingml/2006/main" xmlns:r="http://schemas.openxmlformats.org/officeDocument/2006/relationships" xmlns:p188="http://schemas.microsoft.com/office/powerpoint/2018/8/main">
  <p188:cm id="{588F9C36-2ECB-4644-82AD-48D35A08AD1D}" authorId="{C5F369EA-DACC-AFBB-D853-E490816152DE}" created="2022-03-13T20:36:24.859">
    <ac:deMkLst xmlns:ac="http://schemas.microsoft.com/office/drawing/2013/main/command">
      <pc:docMk xmlns:pc="http://schemas.microsoft.com/office/powerpoint/2013/main/command"/>
      <pc:sldMk xmlns:pc="http://schemas.microsoft.com/office/powerpoint/2013/main/command" cId="2027102022" sldId="306"/>
      <ac:spMk id="2139" creationId="{00000000-0000-0000-0000-000000000000}"/>
    </ac:deMkLst>
    <p188:txBody>
      <a:bodyPr/>
      <a:lstStyle/>
      <a:p>
        <a:r>
          <a:rPr lang="pt-BR"/>
          <a:t>Aqui contaremos a historia da pessoa chegando no totem e tendo dificuldades com a maquina</a:t>
        </a:r>
      </a:p>
    </p188:txBody>
  </p188:cm>
</p188:cmLst>
</file>

<file path=ppt/comments/modernComment_133_8CBA0B7B.xml><?xml version="1.0" encoding="utf-8"?>
<p188:cmLst xmlns:a="http://schemas.openxmlformats.org/drawingml/2006/main" xmlns:r="http://schemas.openxmlformats.org/officeDocument/2006/relationships" xmlns:p188="http://schemas.microsoft.com/office/powerpoint/2018/8/main">
  <p188:cm id="{D240AF20-C535-496B-A212-ADBC514AD720}" authorId="{C5F369EA-DACC-AFBB-D853-E490816152DE}" created="2022-03-13T20:36:24.859">
    <ac:deMkLst xmlns:ac="http://schemas.microsoft.com/office/drawing/2013/main/command">
      <pc:docMk xmlns:pc="http://schemas.microsoft.com/office/powerpoint/2013/main/command"/>
      <pc:sldMk xmlns:pc="http://schemas.microsoft.com/office/powerpoint/2013/main/command" cId="2361002875" sldId="307"/>
      <ac:spMk id="2139" creationId="{00000000-0000-0000-0000-000000000000}"/>
    </ac:deMkLst>
    <p188:txBody>
      <a:bodyPr/>
      <a:lstStyle/>
      <a:p>
        <a:r>
          <a:rPr lang="pt-BR"/>
          <a:t>Aqui contaremos a historia da pessoa chegando no totem e tendo dificuldades com a maquina</a:t>
        </a:r>
      </a:p>
    </p188:txBody>
  </p188:cm>
</p188:cmLst>
</file>

<file path=ppt/comments/modernComment_134_7684414B.xml><?xml version="1.0" encoding="utf-8"?>
<p188:cmLst xmlns:a="http://schemas.openxmlformats.org/drawingml/2006/main" xmlns:r="http://schemas.openxmlformats.org/officeDocument/2006/relationships" xmlns:p188="http://schemas.microsoft.com/office/powerpoint/2018/8/main">
  <p188:cm id="{E62374A7-7095-4AF8-869F-39C8BC6E3F28}" authorId="{C5F369EA-DACC-AFBB-D853-E490816152DE}" created="2022-03-13T20:36:24.859">
    <ac:deMkLst xmlns:ac="http://schemas.microsoft.com/office/drawing/2013/main/command">
      <pc:docMk xmlns:pc="http://schemas.microsoft.com/office/powerpoint/2013/main/command"/>
      <pc:sldMk xmlns:pc="http://schemas.microsoft.com/office/powerpoint/2013/main/command" cId="1988378955" sldId="308"/>
      <ac:spMk id="2139" creationId="{00000000-0000-0000-0000-000000000000}"/>
    </ac:deMkLst>
    <p188:txBody>
      <a:bodyPr/>
      <a:lstStyle/>
      <a:p>
        <a:r>
          <a:rPr lang="pt-BR"/>
          <a:t>Aqui contaremos a historia da pessoa chegando no totem e tendo dificuldades com a maquina</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jpg>
</file>

<file path=ppt/media/image22.png>
</file>

<file path=ppt/media/image23.jpg>
</file>

<file path=ppt/media/image24.jpg>
</file>

<file path=ppt/media/image25.gif>
</file>

<file path=ppt/media/image26.gif>
</file>

<file path=ppt/media/image27.gif>
</file>

<file path=ppt/media/image28.gif>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6"/>
        <p:cNvGrpSpPr/>
        <p:nvPr/>
      </p:nvGrpSpPr>
      <p:grpSpPr>
        <a:xfrm>
          <a:off x="0" y="0"/>
          <a:ext cx="0" cy="0"/>
          <a:chOff x="0" y="0"/>
          <a:chExt cx="0" cy="0"/>
        </a:xfrm>
      </p:grpSpPr>
      <p:sp>
        <p:nvSpPr>
          <p:cNvPr id="1687" name="Google Shape;16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8" name="Google Shape;16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0"/>
        <p:cNvGrpSpPr/>
        <p:nvPr/>
      </p:nvGrpSpPr>
      <p:grpSpPr>
        <a:xfrm>
          <a:off x="0" y="0"/>
          <a:ext cx="0" cy="0"/>
          <a:chOff x="0" y="0"/>
          <a:chExt cx="0" cy="0"/>
        </a:xfrm>
      </p:grpSpPr>
      <p:sp>
        <p:nvSpPr>
          <p:cNvPr id="2221" name="Google Shape;2221;g804e9800b4_0_1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2" name="Google Shape;2222;g804e9800b4_0_1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9713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3"/>
        <p:cNvGrpSpPr/>
        <p:nvPr/>
      </p:nvGrpSpPr>
      <p:grpSpPr>
        <a:xfrm>
          <a:off x="0" y="0"/>
          <a:ext cx="0" cy="0"/>
          <a:chOff x="0" y="0"/>
          <a:chExt cx="0" cy="0"/>
        </a:xfrm>
      </p:grpSpPr>
      <p:sp>
        <p:nvSpPr>
          <p:cNvPr id="2304" name="Google Shape;2304;g86fa6133bc_4_2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5" name="Google Shape;2305;g86fa6133bc_4_2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54882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9"/>
        <p:cNvGrpSpPr/>
        <p:nvPr/>
      </p:nvGrpSpPr>
      <p:grpSpPr>
        <a:xfrm>
          <a:off x="0" y="0"/>
          <a:ext cx="0" cy="0"/>
          <a:chOff x="0" y="0"/>
          <a:chExt cx="0" cy="0"/>
        </a:xfrm>
      </p:grpSpPr>
      <p:sp>
        <p:nvSpPr>
          <p:cNvPr id="2180" name="Google Shape;2180;g804e9800b4_0_1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1" name="Google Shape;2181;g804e9800b4_0_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9123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7"/>
        <p:cNvGrpSpPr/>
        <p:nvPr/>
      </p:nvGrpSpPr>
      <p:grpSpPr>
        <a:xfrm>
          <a:off x="0" y="0"/>
          <a:ext cx="0" cy="0"/>
          <a:chOff x="0" y="0"/>
          <a:chExt cx="0" cy="0"/>
        </a:xfrm>
      </p:grpSpPr>
      <p:sp>
        <p:nvSpPr>
          <p:cNvPr id="2238" name="Google Shape;2238;g86fa6133bc_4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9" name="Google Shape;2239;g86fa6133bc_4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3"/>
        <p:cNvGrpSpPr/>
        <p:nvPr/>
      </p:nvGrpSpPr>
      <p:grpSpPr>
        <a:xfrm>
          <a:off x="0" y="0"/>
          <a:ext cx="0" cy="0"/>
          <a:chOff x="0" y="0"/>
          <a:chExt cx="0" cy="0"/>
        </a:xfrm>
      </p:grpSpPr>
      <p:sp>
        <p:nvSpPr>
          <p:cNvPr id="2304" name="Google Shape;2304;g86fa6133bc_4_2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5" name="Google Shape;2305;g86fa6133bc_4_2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2"/>
        <p:cNvGrpSpPr/>
        <p:nvPr/>
      </p:nvGrpSpPr>
      <p:grpSpPr>
        <a:xfrm>
          <a:off x="0" y="0"/>
          <a:ext cx="0" cy="0"/>
          <a:chOff x="0" y="0"/>
          <a:chExt cx="0" cy="0"/>
        </a:xfrm>
      </p:grpSpPr>
      <p:sp>
        <p:nvSpPr>
          <p:cNvPr id="2323" name="Google Shape;2323;g8714a43093_3_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4" name="Google Shape;2324;g8714a43093_3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8728718f4e_1_1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8728718f4e_1_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7"/>
        <p:cNvGrpSpPr/>
        <p:nvPr/>
      </p:nvGrpSpPr>
      <p:grpSpPr>
        <a:xfrm>
          <a:off x="0" y="0"/>
          <a:ext cx="0" cy="0"/>
          <a:chOff x="0" y="0"/>
          <a:chExt cx="0" cy="0"/>
        </a:xfrm>
      </p:grpSpPr>
      <p:sp>
        <p:nvSpPr>
          <p:cNvPr id="2338" name="Google Shape;2338;g86fa6133bc_4_21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9" name="Google Shape;2339;g86fa6133bc_4_21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6"/>
        <p:cNvGrpSpPr/>
        <p:nvPr/>
      </p:nvGrpSpPr>
      <p:grpSpPr>
        <a:xfrm>
          <a:off x="0" y="0"/>
          <a:ext cx="0" cy="0"/>
          <a:chOff x="0" y="0"/>
          <a:chExt cx="0" cy="0"/>
        </a:xfrm>
      </p:grpSpPr>
      <p:sp>
        <p:nvSpPr>
          <p:cNvPr id="1887" name="Google Shape;1887;g86fa6133bc_4_21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8" name="Google Shape;1888;g86fa6133bc_4_21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8714a43093_5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8714a43093_5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5"/>
        <p:cNvGrpSpPr/>
        <p:nvPr/>
      </p:nvGrpSpPr>
      <p:grpSpPr>
        <a:xfrm>
          <a:off x="0" y="0"/>
          <a:ext cx="0" cy="0"/>
          <a:chOff x="0" y="0"/>
          <a:chExt cx="0" cy="0"/>
        </a:xfrm>
      </p:grpSpPr>
      <p:sp>
        <p:nvSpPr>
          <p:cNvPr id="2636" name="Google Shape;2636;g8714a43093_1_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7" name="Google Shape;2637;g8714a43093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0"/>
        <p:cNvGrpSpPr/>
        <p:nvPr/>
      </p:nvGrpSpPr>
      <p:grpSpPr>
        <a:xfrm>
          <a:off x="0" y="0"/>
          <a:ext cx="0" cy="0"/>
          <a:chOff x="0" y="0"/>
          <a:chExt cx="0" cy="0"/>
        </a:xfrm>
      </p:grpSpPr>
      <p:sp>
        <p:nvSpPr>
          <p:cNvPr id="2691" name="Google Shape;2691;g8714a43093_1_2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2" name="Google Shape;2692;g8714a43093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8714a43093_3_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8714a43093_3_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4"/>
        <p:cNvGrpSpPr/>
        <p:nvPr/>
      </p:nvGrpSpPr>
      <p:grpSpPr>
        <a:xfrm>
          <a:off x="0" y="0"/>
          <a:ext cx="0" cy="0"/>
          <a:chOff x="0" y="0"/>
          <a:chExt cx="0" cy="0"/>
        </a:xfrm>
      </p:grpSpPr>
      <p:sp>
        <p:nvSpPr>
          <p:cNvPr id="2735" name="Google Shape;2735;g8714a43093_1_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6" name="Google Shape;2736;g8714a43093_1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0"/>
        <p:cNvGrpSpPr/>
        <p:nvPr/>
      </p:nvGrpSpPr>
      <p:grpSpPr>
        <a:xfrm>
          <a:off x="0" y="0"/>
          <a:ext cx="0" cy="0"/>
          <a:chOff x="0" y="0"/>
          <a:chExt cx="0" cy="0"/>
        </a:xfrm>
      </p:grpSpPr>
      <p:sp>
        <p:nvSpPr>
          <p:cNvPr id="2971" name="Google Shape;2971;g8714a43093_1_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2" name="Google Shape;2972;g8714a43093_1_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5"/>
        <p:cNvGrpSpPr/>
        <p:nvPr/>
      </p:nvGrpSpPr>
      <p:grpSpPr>
        <a:xfrm>
          <a:off x="0" y="0"/>
          <a:ext cx="0" cy="0"/>
          <a:chOff x="0" y="0"/>
          <a:chExt cx="0" cy="0"/>
        </a:xfrm>
      </p:grpSpPr>
      <p:sp>
        <p:nvSpPr>
          <p:cNvPr id="3006" name="Google Shape;3006;g8714a43093_1_8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7" name="Google Shape;3007;g8714a43093_1_8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714a43093_3_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714a43093_3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1"/>
        <p:cNvGrpSpPr/>
        <p:nvPr/>
      </p:nvGrpSpPr>
      <p:grpSpPr>
        <a:xfrm>
          <a:off x="0" y="0"/>
          <a:ext cx="0" cy="0"/>
          <a:chOff x="0" y="0"/>
          <a:chExt cx="0" cy="0"/>
        </a:xfrm>
      </p:grpSpPr>
      <p:sp>
        <p:nvSpPr>
          <p:cNvPr id="3182" name="Google Shape;3182;g8714a43093_5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3" name="Google Shape;3183;g8714a43093_5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7"/>
        <p:cNvGrpSpPr/>
        <p:nvPr/>
      </p:nvGrpSpPr>
      <p:grpSpPr>
        <a:xfrm>
          <a:off x="0" y="0"/>
          <a:ext cx="0" cy="0"/>
          <a:chOff x="0" y="0"/>
          <a:chExt cx="0" cy="0"/>
        </a:xfrm>
      </p:grpSpPr>
      <p:sp>
        <p:nvSpPr>
          <p:cNvPr id="3188" name="Google Shape;3188;g8714a43093_3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9" name="Google Shape;3189;g8714a43093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9"/>
        <p:cNvGrpSpPr/>
        <p:nvPr/>
      </p:nvGrpSpPr>
      <p:grpSpPr>
        <a:xfrm>
          <a:off x="0" y="0"/>
          <a:ext cx="0" cy="0"/>
          <a:chOff x="0" y="0"/>
          <a:chExt cx="0" cy="0"/>
        </a:xfrm>
      </p:grpSpPr>
      <p:sp>
        <p:nvSpPr>
          <p:cNvPr id="3210" name="Google Shape;3210;g8714a43093_3_9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1" name="Google Shape;3211;g8714a43093_3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3"/>
        <p:cNvGrpSpPr/>
        <p:nvPr/>
      </p:nvGrpSpPr>
      <p:grpSpPr>
        <a:xfrm>
          <a:off x="0" y="0"/>
          <a:ext cx="0" cy="0"/>
          <a:chOff x="0" y="0"/>
          <a:chExt cx="0" cy="0"/>
        </a:xfrm>
      </p:grpSpPr>
      <p:sp>
        <p:nvSpPr>
          <p:cNvPr id="3454" name="Google Shape;3454;g9f7573e938_1_3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5" name="Google Shape;3455;g9f7573e938_1_3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8"/>
        <p:cNvGrpSpPr/>
        <p:nvPr/>
      </p:nvGrpSpPr>
      <p:grpSpPr>
        <a:xfrm>
          <a:off x="0" y="0"/>
          <a:ext cx="0" cy="0"/>
          <a:chOff x="0" y="0"/>
          <a:chExt cx="0" cy="0"/>
        </a:xfrm>
      </p:grpSpPr>
      <p:sp>
        <p:nvSpPr>
          <p:cNvPr id="3459" name="Google Shape;3459;g8728718f4e_1_1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0" name="Google Shape;3460;g8728718f4e_1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8"/>
        <p:cNvGrpSpPr/>
        <p:nvPr/>
      </p:nvGrpSpPr>
      <p:grpSpPr>
        <a:xfrm>
          <a:off x="0" y="0"/>
          <a:ext cx="0" cy="0"/>
          <a:chOff x="0" y="0"/>
          <a:chExt cx="0" cy="0"/>
        </a:xfrm>
      </p:grpSpPr>
      <p:sp>
        <p:nvSpPr>
          <p:cNvPr id="3489" name="Google Shape;3489;g8728718f4e_1_18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0" name="Google Shape;3490;g8728718f4e_1_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4"/>
        <p:cNvGrpSpPr/>
        <p:nvPr/>
      </p:nvGrpSpPr>
      <p:grpSpPr>
        <a:xfrm>
          <a:off x="0" y="0"/>
          <a:ext cx="0" cy="0"/>
          <a:chOff x="0" y="0"/>
          <a:chExt cx="0" cy="0"/>
        </a:xfrm>
      </p:grpSpPr>
      <p:sp>
        <p:nvSpPr>
          <p:cNvPr id="3495" name="Google Shape;3495;g881d70bc06_1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6" name="Google Shape;3496;g881d70bc06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9"/>
        <p:cNvGrpSpPr/>
        <p:nvPr/>
      </p:nvGrpSpPr>
      <p:grpSpPr>
        <a:xfrm>
          <a:off x="0" y="0"/>
          <a:ext cx="0" cy="0"/>
          <a:chOff x="0" y="0"/>
          <a:chExt cx="0" cy="0"/>
        </a:xfrm>
      </p:grpSpPr>
      <p:sp>
        <p:nvSpPr>
          <p:cNvPr id="3510" name="Google Shape;3510;g8714a43093_3_15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1" name="Google Shape;3511;g8714a43093_3_15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g8714a43093_5_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3" name="Google Shape;3603;g8714a43093_5_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1"/>
        <p:cNvGrpSpPr/>
        <p:nvPr/>
      </p:nvGrpSpPr>
      <p:grpSpPr>
        <a:xfrm>
          <a:off x="0" y="0"/>
          <a:ext cx="0" cy="0"/>
          <a:chOff x="0" y="0"/>
          <a:chExt cx="0" cy="0"/>
        </a:xfrm>
      </p:grpSpPr>
      <p:sp>
        <p:nvSpPr>
          <p:cNvPr id="3622" name="Google Shape;3622;g8714a43093_5_4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3" name="Google Shape;3623;g8714a43093_5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6"/>
        <p:cNvGrpSpPr/>
        <p:nvPr/>
      </p:nvGrpSpPr>
      <p:grpSpPr>
        <a:xfrm>
          <a:off x="0" y="0"/>
          <a:ext cx="0" cy="0"/>
          <a:chOff x="0" y="0"/>
          <a:chExt cx="0" cy="0"/>
        </a:xfrm>
      </p:grpSpPr>
      <p:sp>
        <p:nvSpPr>
          <p:cNvPr id="4947" name="Google Shape;4947;g804e9800b4_0_1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8" name="Google Shape;4948;g804e9800b4_0_1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86fa6133bc_4_10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86fa6133bc_4_1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821620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0"/>
        <p:cNvGrpSpPr/>
        <p:nvPr/>
      </p:nvGrpSpPr>
      <p:grpSpPr>
        <a:xfrm>
          <a:off x="0" y="0"/>
          <a:ext cx="0" cy="0"/>
          <a:chOff x="0" y="0"/>
          <a:chExt cx="0" cy="0"/>
        </a:xfrm>
      </p:grpSpPr>
      <p:sp>
        <p:nvSpPr>
          <p:cNvPr id="4961" name="Google Shape;4961;g86fa6133bc_4_10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2" name="Google Shape;4962;g86fa6133bc_4_10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8"/>
        <p:cNvGrpSpPr/>
        <p:nvPr/>
      </p:nvGrpSpPr>
      <p:grpSpPr>
        <a:xfrm>
          <a:off x="0" y="0"/>
          <a:ext cx="0" cy="0"/>
          <a:chOff x="0" y="0"/>
          <a:chExt cx="0" cy="0"/>
        </a:xfrm>
      </p:grpSpPr>
      <p:sp>
        <p:nvSpPr>
          <p:cNvPr id="4979" name="Google Shape;4979;g86fa6133bc_4_10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80" name="Google Shape;4980;g86fa6133bc_4_10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2"/>
        <p:cNvGrpSpPr/>
        <p:nvPr/>
      </p:nvGrpSpPr>
      <p:grpSpPr>
        <a:xfrm>
          <a:off x="0" y="0"/>
          <a:ext cx="0" cy="0"/>
          <a:chOff x="0" y="0"/>
          <a:chExt cx="0" cy="0"/>
        </a:xfrm>
      </p:grpSpPr>
      <p:sp>
        <p:nvSpPr>
          <p:cNvPr id="4993" name="Google Shape;4993;g86fa6133bc_4_105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4" name="Google Shape;4994;g86fa6133bc_4_105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9"/>
        <p:cNvGrpSpPr/>
        <p:nvPr/>
      </p:nvGrpSpPr>
      <p:grpSpPr>
        <a:xfrm>
          <a:off x="0" y="0"/>
          <a:ext cx="0" cy="0"/>
          <a:chOff x="0" y="0"/>
          <a:chExt cx="0" cy="0"/>
        </a:xfrm>
      </p:grpSpPr>
      <p:sp>
        <p:nvSpPr>
          <p:cNvPr id="5330" name="Google Shape;5330;g86fa6133bc_4_10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1" name="Google Shape;5331;g86fa6133bc_4_10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29"/>
        <p:cNvGrpSpPr/>
        <p:nvPr/>
      </p:nvGrpSpPr>
      <p:grpSpPr>
        <a:xfrm>
          <a:off x="0" y="0"/>
          <a:ext cx="0" cy="0"/>
          <a:chOff x="0" y="0"/>
          <a:chExt cx="0" cy="0"/>
        </a:xfrm>
      </p:grpSpPr>
      <p:sp>
        <p:nvSpPr>
          <p:cNvPr id="11830" name="Google Shape;11830;g86fa6133bc_4_17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1" name="Google Shape;11831;g86fa6133bc_4_17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6"/>
        <p:cNvGrpSpPr/>
        <p:nvPr/>
      </p:nvGrpSpPr>
      <p:grpSpPr>
        <a:xfrm>
          <a:off x="0" y="0"/>
          <a:ext cx="0" cy="0"/>
          <a:chOff x="0" y="0"/>
          <a:chExt cx="0" cy="0"/>
        </a:xfrm>
      </p:grpSpPr>
      <p:sp>
        <p:nvSpPr>
          <p:cNvPr id="12257" name="Google Shape;12257;g86fa6133bc_4_178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8" name="Google Shape;12258;g86fa6133bc_4_178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86fa6133bc_4_180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86fa6133bc_4_180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1"/>
        <p:cNvGrpSpPr/>
        <p:nvPr/>
      </p:nvGrpSpPr>
      <p:grpSpPr>
        <a:xfrm>
          <a:off x="0" y="0"/>
          <a:ext cx="0" cy="0"/>
          <a:chOff x="0" y="0"/>
          <a:chExt cx="0" cy="0"/>
        </a:xfrm>
      </p:grpSpPr>
      <p:sp>
        <p:nvSpPr>
          <p:cNvPr id="12822" name="Google Shape;12822;g86fa6133bc_4_18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3" name="Google Shape;12823;g86fa6133bc_4_18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2"/>
        <p:cNvGrpSpPr/>
        <p:nvPr/>
      </p:nvGrpSpPr>
      <p:grpSpPr>
        <a:xfrm>
          <a:off x="0" y="0"/>
          <a:ext cx="0" cy="0"/>
          <a:chOff x="0" y="0"/>
          <a:chExt cx="0" cy="0"/>
        </a:xfrm>
      </p:grpSpPr>
      <p:sp>
        <p:nvSpPr>
          <p:cNvPr id="13193" name="Google Shape;13193;g86fa6133bc_4_18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4" name="Google Shape;13194;g86fa6133bc_4_18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4"/>
        <p:cNvGrpSpPr/>
        <p:nvPr/>
      </p:nvGrpSpPr>
      <p:grpSpPr>
        <a:xfrm>
          <a:off x="0" y="0"/>
          <a:ext cx="0" cy="0"/>
          <a:chOff x="0" y="0"/>
          <a:chExt cx="0" cy="0"/>
        </a:xfrm>
      </p:grpSpPr>
      <p:sp>
        <p:nvSpPr>
          <p:cNvPr id="13495" name="Google Shape;13495;g86fa6133bc_4_190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6" name="Google Shape;13496;g86fa6133bc_4_1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7067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6"/>
        <p:cNvGrpSpPr/>
        <p:nvPr/>
      </p:nvGrpSpPr>
      <p:grpSpPr>
        <a:xfrm>
          <a:off x="0" y="0"/>
          <a:ext cx="0" cy="0"/>
          <a:chOff x="0" y="0"/>
          <a:chExt cx="0" cy="0"/>
        </a:xfrm>
      </p:grpSpPr>
      <p:sp>
        <p:nvSpPr>
          <p:cNvPr id="13787" name="Google Shape;13787;g86fa6133bc_4_19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8" name="Google Shape;13788;g86fa6133bc_4_19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45"/>
        <p:cNvGrpSpPr/>
        <p:nvPr/>
      </p:nvGrpSpPr>
      <p:grpSpPr>
        <a:xfrm>
          <a:off x="0" y="0"/>
          <a:ext cx="0" cy="0"/>
          <a:chOff x="0" y="0"/>
          <a:chExt cx="0" cy="0"/>
        </a:xfrm>
      </p:grpSpPr>
      <p:sp>
        <p:nvSpPr>
          <p:cNvPr id="14146" name="Google Shape;14146;g86fa6133bc_4_197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7" name="Google Shape;14147;g86fa6133bc_4_197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2"/>
        <p:cNvGrpSpPr/>
        <p:nvPr/>
      </p:nvGrpSpPr>
      <p:grpSpPr>
        <a:xfrm>
          <a:off x="0" y="0"/>
          <a:ext cx="0" cy="0"/>
          <a:chOff x="0" y="0"/>
          <a:chExt cx="0" cy="0"/>
        </a:xfrm>
      </p:grpSpPr>
      <p:sp>
        <p:nvSpPr>
          <p:cNvPr id="14563" name="Google Shape;14563;g86fa6133bc_4_20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64" name="Google Shape;14564;g86fa6133bc_4_20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1"/>
        <p:cNvGrpSpPr/>
        <p:nvPr/>
      </p:nvGrpSpPr>
      <p:grpSpPr>
        <a:xfrm>
          <a:off x="0" y="0"/>
          <a:ext cx="0" cy="0"/>
          <a:chOff x="0" y="0"/>
          <a:chExt cx="0" cy="0"/>
        </a:xfrm>
      </p:grpSpPr>
      <p:sp>
        <p:nvSpPr>
          <p:cNvPr id="14902" name="Google Shape;14902;g86fa6133bc_4_204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3" name="Google Shape;14903;g86fa6133bc_4_204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89"/>
        <p:cNvGrpSpPr/>
        <p:nvPr/>
      </p:nvGrpSpPr>
      <p:grpSpPr>
        <a:xfrm>
          <a:off x="0" y="0"/>
          <a:ext cx="0" cy="0"/>
          <a:chOff x="0" y="0"/>
          <a:chExt cx="0" cy="0"/>
        </a:xfrm>
      </p:grpSpPr>
      <p:sp>
        <p:nvSpPr>
          <p:cNvPr id="15090" name="Google Shape;15090;g86fa6133bc_4_206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91" name="Google Shape;15091;g86fa6133bc_4_20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5"/>
        <p:cNvGrpSpPr/>
        <p:nvPr/>
      </p:nvGrpSpPr>
      <p:grpSpPr>
        <a:xfrm>
          <a:off x="0" y="0"/>
          <a:ext cx="0" cy="0"/>
          <a:chOff x="0" y="0"/>
          <a:chExt cx="0" cy="0"/>
        </a:xfrm>
      </p:grpSpPr>
      <p:sp>
        <p:nvSpPr>
          <p:cNvPr id="15336" name="Google Shape;15336;g86fa6133bc_4_20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37" name="Google Shape;15337;g86fa6133bc_4_20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32781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804e9800b4_0_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804e9800b4_0_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33603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804e9800b4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804e9800b4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1"/>
        <p:cNvGrpSpPr/>
        <p:nvPr/>
      </p:nvGrpSpPr>
      <p:grpSpPr>
        <a:xfrm>
          <a:off x="0" y="0"/>
          <a:ext cx="0" cy="0"/>
          <a:chOff x="0" y="0"/>
          <a:chExt cx="0" cy="0"/>
        </a:xfrm>
      </p:grpSpPr>
      <p:sp>
        <p:nvSpPr>
          <p:cNvPr id="2152" name="Google Shape;2152;g8714a43093_3_9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3" name="Google Shape;2153;g8714a43093_3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5" Type="http://schemas.openxmlformats.org/officeDocument/2006/relationships/hyperlink" Target="https://stories.freepik.com/" TargetMode="Externa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5248656" y="2002536"/>
            <a:ext cx="3264300" cy="1792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5200"/>
              <a:buNone/>
              <a:defRPr sz="52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5248656" y="3721608"/>
            <a:ext cx="3264300" cy="896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algn="r" rtl="0">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10" name="Google Shape;10;p2"/>
          <p:cNvCxnSpPr/>
          <p:nvPr/>
        </p:nvCxnSpPr>
        <p:spPr>
          <a:xfrm flipH="1">
            <a:off x="5827050" y="451300"/>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1;p2"/>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13" name="Google Shape;13;p2"/>
          <p:cNvGrpSpPr/>
          <p:nvPr/>
        </p:nvGrpSpPr>
        <p:grpSpPr>
          <a:xfrm>
            <a:off x="8064275" y="887850"/>
            <a:ext cx="581800" cy="582350"/>
            <a:chOff x="8064275" y="887850"/>
            <a:chExt cx="581800" cy="582350"/>
          </a:xfrm>
        </p:grpSpPr>
        <p:sp>
          <p:nvSpPr>
            <p:cNvPr id="14" name="Google Shape;14;p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0;p2"/>
          <p:cNvGrpSpPr/>
          <p:nvPr/>
        </p:nvGrpSpPr>
        <p:grpSpPr>
          <a:xfrm>
            <a:off x="7353050" y="316275"/>
            <a:ext cx="292025" cy="292575"/>
            <a:chOff x="7353050" y="316275"/>
            <a:chExt cx="292025" cy="292575"/>
          </a:xfrm>
        </p:grpSpPr>
        <p:sp>
          <p:nvSpPr>
            <p:cNvPr id="21" name="Google Shape;21;p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5690580" y="4258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688325" y="4232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727069" y="4623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724827" y="4597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66657" y="5018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764415" y="4996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31;p2"/>
          <p:cNvGrpSpPr/>
          <p:nvPr/>
        </p:nvGrpSpPr>
        <p:grpSpPr>
          <a:xfrm>
            <a:off x="5443350" y="289275"/>
            <a:ext cx="175013" cy="27000"/>
            <a:chOff x="5662375" y="212375"/>
            <a:chExt cx="175013" cy="27000"/>
          </a:xfrm>
        </p:grpSpPr>
        <p:sp>
          <p:nvSpPr>
            <p:cNvPr id="32" name="Google Shape;32;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90050" y="170875"/>
            <a:ext cx="175013" cy="27000"/>
            <a:chOff x="5662375" y="212375"/>
            <a:chExt cx="175013" cy="27000"/>
          </a:xfrm>
        </p:grpSpPr>
        <p:sp>
          <p:nvSpPr>
            <p:cNvPr id="36" name="Google Shape;36;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39;p2"/>
          <p:cNvGrpSpPr/>
          <p:nvPr/>
        </p:nvGrpSpPr>
        <p:grpSpPr>
          <a:xfrm>
            <a:off x="8068750" y="1581800"/>
            <a:ext cx="175013" cy="27000"/>
            <a:chOff x="5662375" y="212375"/>
            <a:chExt cx="175013" cy="27000"/>
          </a:xfrm>
        </p:grpSpPr>
        <p:sp>
          <p:nvSpPr>
            <p:cNvPr id="40" name="Google Shape;40;p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5"/>
        <p:cNvGrpSpPr/>
        <p:nvPr/>
      </p:nvGrpSpPr>
      <p:grpSpPr>
        <a:xfrm>
          <a:off x="0" y="0"/>
          <a:ext cx="0" cy="0"/>
          <a:chOff x="0" y="0"/>
          <a:chExt cx="0" cy="0"/>
        </a:xfrm>
      </p:grpSpPr>
      <p:grpSp>
        <p:nvGrpSpPr>
          <p:cNvPr id="546" name="Google Shape;546;p11"/>
          <p:cNvGrpSpPr/>
          <p:nvPr/>
        </p:nvGrpSpPr>
        <p:grpSpPr>
          <a:xfrm rot="10800000">
            <a:off x="1954823" y="1124844"/>
            <a:ext cx="5234354" cy="3069144"/>
            <a:chOff x="1098425" y="237675"/>
            <a:chExt cx="5358675" cy="5174750"/>
          </a:xfrm>
        </p:grpSpPr>
        <p:sp>
          <p:nvSpPr>
            <p:cNvPr id="547" name="Google Shape;547;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1098425" y="237675"/>
              <a:ext cx="5358675" cy="5173850"/>
            </a:xfrm>
            <a:custGeom>
              <a:avLst/>
              <a:gdLst/>
              <a:ahLst/>
              <a:cxnLst/>
              <a:rect l="l" t="t" r="r" b="b"/>
              <a:pathLst>
                <a:path w="214347" h="206954" extrusionOk="0">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1119425" y="238125"/>
              <a:ext cx="5331675" cy="5174300"/>
            </a:xfrm>
            <a:custGeom>
              <a:avLst/>
              <a:gdLst/>
              <a:ahLst/>
              <a:cxnLst/>
              <a:rect l="l" t="t" r="r" b="b"/>
              <a:pathLst>
                <a:path w="213267" h="206972" extrusionOk="0">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1"/>
          <p:cNvSpPr txBox="1">
            <a:spLocks noGrp="1"/>
          </p:cNvSpPr>
          <p:nvPr>
            <p:ph type="subTitle" idx="1"/>
          </p:nvPr>
        </p:nvSpPr>
        <p:spPr>
          <a:xfrm>
            <a:off x="3227832" y="2816352"/>
            <a:ext cx="2679300" cy="658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551" name="Google Shape;551;p11"/>
          <p:cNvCxnSpPr/>
          <p:nvPr/>
        </p:nvCxnSpPr>
        <p:spPr>
          <a:xfrm rot="5400000">
            <a:off x="7269708" y="3324550"/>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552" name="Google Shape;552;p11"/>
          <p:cNvCxnSpPr/>
          <p:nvPr/>
        </p:nvCxnSpPr>
        <p:spPr>
          <a:xfrm rot="-5400000" flipH="1">
            <a:off x="7181408" y="2082400"/>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553" name="Google Shape;553;p11"/>
          <p:cNvCxnSpPr/>
          <p:nvPr/>
        </p:nvCxnSpPr>
        <p:spPr>
          <a:xfrm rot="5400000">
            <a:off x="7232433" y="736375"/>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554" name="Google Shape;554;p11"/>
          <p:cNvCxnSpPr/>
          <p:nvPr/>
        </p:nvCxnSpPr>
        <p:spPr>
          <a:xfrm rot="5400000">
            <a:off x="8168433" y="-6660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555" name="Google Shape;555;p11"/>
          <p:cNvGrpSpPr/>
          <p:nvPr/>
        </p:nvGrpSpPr>
        <p:grpSpPr>
          <a:xfrm rot="5400000" flipH="1">
            <a:off x="7407333" y="1284925"/>
            <a:ext cx="581800" cy="582350"/>
            <a:chOff x="8064275" y="887850"/>
            <a:chExt cx="581800" cy="582350"/>
          </a:xfrm>
        </p:grpSpPr>
        <p:sp>
          <p:nvSpPr>
            <p:cNvPr id="556" name="Google Shape;556;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 name="Google Shape;562;p11"/>
          <p:cNvGrpSpPr/>
          <p:nvPr/>
        </p:nvGrpSpPr>
        <p:grpSpPr>
          <a:xfrm rot="5400000" flipH="1">
            <a:off x="7869720" y="2754200"/>
            <a:ext cx="292025" cy="292575"/>
            <a:chOff x="7353050" y="316275"/>
            <a:chExt cx="292025" cy="292575"/>
          </a:xfrm>
        </p:grpSpPr>
        <p:sp>
          <p:nvSpPr>
            <p:cNvPr id="563" name="Google Shape;563;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11"/>
          <p:cNvGrpSpPr/>
          <p:nvPr/>
        </p:nvGrpSpPr>
        <p:grpSpPr>
          <a:xfrm rot="5400000" flipH="1">
            <a:off x="8012458" y="178175"/>
            <a:ext cx="175000" cy="175000"/>
            <a:chOff x="8792300" y="321275"/>
            <a:chExt cx="175000" cy="175000"/>
          </a:xfrm>
        </p:grpSpPr>
        <p:sp>
          <p:nvSpPr>
            <p:cNvPr id="568" name="Google Shape;568;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1"/>
          <p:cNvGrpSpPr/>
          <p:nvPr/>
        </p:nvGrpSpPr>
        <p:grpSpPr>
          <a:xfrm rot="5400000">
            <a:off x="7551683" y="3879926"/>
            <a:ext cx="293111" cy="293388"/>
            <a:chOff x="3164039" y="430875"/>
            <a:chExt cx="293111" cy="293388"/>
          </a:xfrm>
        </p:grpSpPr>
        <p:sp>
          <p:nvSpPr>
            <p:cNvPr id="573" name="Google Shape;573;p1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 name="Google Shape;579;p11"/>
          <p:cNvGrpSpPr/>
          <p:nvPr/>
        </p:nvGrpSpPr>
        <p:grpSpPr>
          <a:xfrm rot="5400000" flipH="1">
            <a:off x="8259052" y="323144"/>
            <a:ext cx="175013" cy="27000"/>
            <a:chOff x="5662375" y="212375"/>
            <a:chExt cx="175013" cy="27000"/>
          </a:xfrm>
        </p:grpSpPr>
        <p:sp>
          <p:nvSpPr>
            <p:cNvPr id="580" name="Google Shape;58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83" name="Google Shape;583;p11"/>
          <p:cNvCxnSpPr/>
          <p:nvPr/>
        </p:nvCxnSpPr>
        <p:spPr>
          <a:xfrm rot="5400000" flipH="1">
            <a:off x="740850" y="25983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584" name="Google Shape;584;p11"/>
          <p:cNvCxnSpPr/>
          <p:nvPr/>
        </p:nvCxnSpPr>
        <p:spPr>
          <a:xfrm rot="-5400000">
            <a:off x="847100" y="355400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585" name="Google Shape;585;p11"/>
          <p:cNvCxnSpPr/>
          <p:nvPr/>
        </p:nvCxnSpPr>
        <p:spPr>
          <a:xfrm rot="5400000" flipH="1">
            <a:off x="1105775" y="415125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586" name="Google Shape;586;p11"/>
          <p:cNvGrpSpPr/>
          <p:nvPr/>
        </p:nvGrpSpPr>
        <p:grpSpPr>
          <a:xfrm rot="5400000">
            <a:off x="621475" y="4062025"/>
            <a:ext cx="581800" cy="582350"/>
            <a:chOff x="8064275" y="887850"/>
            <a:chExt cx="581800" cy="582350"/>
          </a:xfrm>
        </p:grpSpPr>
        <p:sp>
          <p:nvSpPr>
            <p:cNvPr id="587" name="Google Shape;587;p1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11"/>
          <p:cNvGrpSpPr/>
          <p:nvPr/>
        </p:nvGrpSpPr>
        <p:grpSpPr>
          <a:xfrm rot="5400000">
            <a:off x="1482825" y="3350800"/>
            <a:ext cx="292025" cy="292575"/>
            <a:chOff x="7353050" y="316275"/>
            <a:chExt cx="292025" cy="292575"/>
          </a:xfrm>
        </p:grpSpPr>
        <p:sp>
          <p:nvSpPr>
            <p:cNvPr id="594" name="Google Shape;594;p1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 name="Google Shape;598;p11"/>
          <p:cNvGrpSpPr/>
          <p:nvPr/>
        </p:nvGrpSpPr>
        <p:grpSpPr>
          <a:xfrm rot="5400000">
            <a:off x="1595125" y="4790325"/>
            <a:ext cx="175000" cy="175000"/>
            <a:chOff x="8792300" y="321275"/>
            <a:chExt cx="175000" cy="175000"/>
          </a:xfrm>
        </p:grpSpPr>
        <p:sp>
          <p:nvSpPr>
            <p:cNvPr id="599" name="Google Shape;599;p1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11"/>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11"/>
          <p:cNvGrpSpPr/>
          <p:nvPr/>
        </p:nvGrpSpPr>
        <p:grpSpPr>
          <a:xfrm rot="5400000">
            <a:off x="1701119" y="1515381"/>
            <a:ext cx="175013" cy="27000"/>
            <a:chOff x="5662375" y="212375"/>
            <a:chExt cx="175013" cy="27000"/>
          </a:xfrm>
        </p:grpSpPr>
        <p:sp>
          <p:nvSpPr>
            <p:cNvPr id="610" name="Google Shape;610;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 name="Google Shape;613;p11"/>
          <p:cNvGrpSpPr/>
          <p:nvPr/>
        </p:nvGrpSpPr>
        <p:grpSpPr>
          <a:xfrm rot="5400000">
            <a:off x="1819519" y="4562081"/>
            <a:ext cx="175013" cy="27000"/>
            <a:chOff x="5662375" y="212375"/>
            <a:chExt cx="175013" cy="27000"/>
          </a:xfrm>
        </p:grpSpPr>
        <p:sp>
          <p:nvSpPr>
            <p:cNvPr id="614" name="Google Shape;614;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 name="Google Shape;617;p11"/>
          <p:cNvGrpSpPr/>
          <p:nvPr/>
        </p:nvGrpSpPr>
        <p:grpSpPr>
          <a:xfrm rot="5400000">
            <a:off x="408594" y="4140781"/>
            <a:ext cx="175013" cy="27000"/>
            <a:chOff x="5662375" y="212375"/>
            <a:chExt cx="175013" cy="27000"/>
          </a:xfrm>
        </p:grpSpPr>
        <p:sp>
          <p:nvSpPr>
            <p:cNvPr id="618" name="Google Shape;618;p11"/>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11"/>
          <p:cNvSpPr txBox="1">
            <a:spLocks noGrp="1"/>
          </p:cNvSpPr>
          <p:nvPr>
            <p:ph type="title" hasCustomPrompt="1"/>
          </p:nvPr>
        </p:nvSpPr>
        <p:spPr>
          <a:xfrm>
            <a:off x="2624328" y="2057400"/>
            <a:ext cx="3904500" cy="78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3"/>
        <p:cNvGrpSpPr/>
        <p:nvPr/>
      </p:nvGrpSpPr>
      <p:grpSpPr>
        <a:xfrm>
          <a:off x="0" y="0"/>
          <a:ext cx="0" cy="0"/>
          <a:chOff x="0" y="0"/>
          <a:chExt cx="0" cy="0"/>
        </a:xfrm>
      </p:grpSpPr>
      <p:sp>
        <p:nvSpPr>
          <p:cNvPr id="624" name="Google Shape;624;p13"/>
          <p:cNvSpPr txBox="1">
            <a:spLocks noGrp="1"/>
          </p:cNvSpPr>
          <p:nvPr>
            <p:ph type="title"/>
          </p:nvPr>
        </p:nvSpPr>
        <p:spPr>
          <a:xfrm>
            <a:off x="5907024" y="356616"/>
            <a:ext cx="2615100" cy="57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625" name="Google Shape;625;p13"/>
          <p:cNvSpPr txBox="1">
            <a:spLocks noGrp="1"/>
          </p:cNvSpPr>
          <p:nvPr>
            <p:ph type="subTitle" idx="1"/>
          </p:nvPr>
        </p:nvSpPr>
        <p:spPr>
          <a:xfrm>
            <a:off x="1664208" y="429768"/>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6" name="Google Shape;626;p13"/>
          <p:cNvSpPr txBox="1">
            <a:spLocks noGrp="1"/>
          </p:cNvSpPr>
          <p:nvPr>
            <p:ph type="subTitle" idx="2"/>
          </p:nvPr>
        </p:nvSpPr>
        <p:spPr>
          <a:xfrm>
            <a:off x="1664208" y="713232"/>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7" name="Google Shape;627;p13"/>
          <p:cNvSpPr txBox="1">
            <a:spLocks noGrp="1"/>
          </p:cNvSpPr>
          <p:nvPr>
            <p:ph type="subTitle" idx="3"/>
          </p:nvPr>
        </p:nvSpPr>
        <p:spPr>
          <a:xfrm>
            <a:off x="1664208" y="1508760"/>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28" name="Google Shape;628;p13"/>
          <p:cNvSpPr txBox="1">
            <a:spLocks noGrp="1"/>
          </p:cNvSpPr>
          <p:nvPr>
            <p:ph type="subTitle" idx="4"/>
          </p:nvPr>
        </p:nvSpPr>
        <p:spPr>
          <a:xfrm>
            <a:off x="1664208" y="1792224"/>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29" name="Google Shape;629;p13"/>
          <p:cNvSpPr txBox="1">
            <a:spLocks noGrp="1"/>
          </p:cNvSpPr>
          <p:nvPr>
            <p:ph type="subTitle" idx="5"/>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0" name="Google Shape;630;p13"/>
          <p:cNvSpPr txBox="1">
            <a:spLocks noGrp="1"/>
          </p:cNvSpPr>
          <p:nvPr>
            <p:ph type="subTitle" idx="6"/>
          </p:nvPr>
        </p:nvSpPr>
        <p:spPr>
          <a:xfrm>
            <a:off x="1664208" y="2871216"/>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1" name="Google Shape;631;p13"/>
          <p:cNvSpPr txBox="1">
            <a:spLocks noGrp="1"/>
          </p:cNvSpPr>
          <p:nvPr>
            <p:ph type="subTitle" idx="7"/>
          </p:nvPr>
        </p:nvSpPr>
        <p:spPr>
          <a:xfrm>
            <a:off x="1664208" y="3666744"/>
            <a:ext cx="2615100" cy="384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32" name="Google Shape;632;p13"/>
          <p:cNvSpPr txBox="1">
            <a:spLocks noGrp="1"/>
          </p:cNvSpPr>
          <p:nvPr>
            <p:ph type="subTitle" idx="8"/>
          </p:nvPr>
        </p:nvSpPr>
        <p:spPr>
          <a:xfrm>
            <a:off x="1664208" y="3950208"/>
            <a:ext cx="2615100" cy="576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33" name="Google Shape;633;p13"/>
          <p:cNvSpPr txBox="1">
            <a:spLocks noGrp="1"/>
          </p:cNvSpPr>
          <p:nvPr>
            <p:ph type="title" idx="9" hasCustomPrompt="1"/>
          </p:nvPr>
        </p:nvSpPr>
        <p:spPr>
          <a:xfrm>
            <a:off x="813816" y="722376"/>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4" name="Google Shape;634;p13"/>
          <p:cNvSpPr txBox="1">
            <a:spLocks noGrp="1"/>
          </p:cNvSpPr>
          <p:nvPr>
            <p:ph type="title" idx="13" hasCustomPrompt="1"/>
          </p:nvPr>
        </p:nvSpPr>
        <p:spPr>
          <a:xfrm>
            <a:off x="813816" y="1801368"/>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5" name="Google Shape;635;p13"/>
          <p:cNvSpPr txBox="1">
            <a:spLocks noGrp="1"/>
          </p:cNvSpPr>
          <p:nvPr>
            <p:ph type="title" idx="14" hasCustomPrompt="1"/>
          </p:nvPr>
        </p:nvSpPr>
        <p:spPr>
          <a:xfrm>
            <a:off x="813816" y="2880360"/>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
        <p:nvSpPr>
          <p:cNvPr id="636" name="Google Shape;636;p13"/>
          <p:cNvSpPr txBox="1">
            <a:spLocks noGrp="1"/>
          </p:cNvSpPr>
          <p:nvPr>
            <p:ph type="title" idx="15" hasCustomPrompt="1"/>
          </p:nvPr>
        </p:nvSpPr>
        <p:spPr>
          <a:xfrm>
            <a:off x="813816" y="3959352"/>
            <a:ext cx="4572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sz="2000">
                <a:solidFill>
                  <a:schemeClr val="lt1"/>
                </a:solidFill>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ree columns of text">
  <p:cSld name="CUSTOM_1">
    <p:spTree>
      <p:nvGrpSpPr>
        <p:cNvPr id="1" name="Shape 637"/>
        <p:cNvGrpSpPr/>
        <p:nvPr/>
      </p:nvGrpSpPr>
      <p:grpSpPr>
        <a:xfrm>
          <a:off x="0" y="0"/>
          <a:ext cx="0" cy="0"/>
          <a:chOff x="0" y="0"/>
          <a:chExt cx="0" cy="0"/>
        </a:xfrm>
      </p:grpSpPr>
      <p:sp>
        <p:nvSpPr>
          <p:cNvPr id="638" name="Google Shape;638;p14"/>
          <p:cNvSpPr txBox="1">
            <a:spLocks noGrp="1"/>
          </p:cNvSpPr>
          <p:nvPr>
            <p:ph type="title"/>
          </p:nvPr>
        </p:nvSpPr>
        <p:spPr>
          <a:xfrm>
            <a:off x="1719072" y="338328"/>
            <a:ext cx="5577900" cy="59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39" name="Google Shape;639;p14"/>
          <p:cNvSpPr txBox="1">
            <a:spLocks noGrp="1"/>
          </p:cNvSpPr>
          <p:nvPr>
            <p:ph type="subTitle" idx="1"/>
          </p:nvPr>
        </p:nvSpPr>
        <p:spPr>
          <a:xfrm>
            <a:off x="3694176"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0" name="Google Shape;640;p14"/>
          <p:cNvSpPr txBox="1">
            <a:spLocks noGrp="1"/>
          </p:cNvSpPr>
          <p:nvPr>
            <p:ph type="subTitle" idx="2"/>
          </p:nvPr>
        </p:nvSpPr>
        <p:spPr>
          <a:xfrm>
            <a:off x="1024128"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1" name="Google Shape;641;p14"/>
          <p:cNvSpPr txBox="1">
            <a:spLocks noGrp="1"/>
          </p:cNvSpPr>
          <p:nvPr>
            <p:ph type="subTitle" idx="3"/>
          </p:nvPr>
        </p:nvSpPr>
        <p:spPr>
          <a:xfrm>
            <a:off x="6355080" y="2414016"/>
            <a:ext cx="1764900" cy="32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42" name="Google Shape;642;p14"/>
          <p:cNvSpPr txBox="1">
            <a:spLocks noGrp="1"/>
          </p:cNvSpPr>
          <p:nvPr>
            <p:ph type="subTitle" idx="4"/>
          </p:nvPr>
        </p:nvSpPr>
        <p:spPr>
          <a:xfrm>
            <a:off x="3694176"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3" name="Google Shape;643;p14"/>
          <p:cNvSpPr txBox="1">
            <a:spLocks noGrp="1"/>
          </p:cNvSpPr>
          <p:nvPr>
            <p:ph type="subTitle" idx="5"/>
          </p:nvPr>
        </p:nvSpPr>
        <p:spPr>
          <a:xfrm>
            <a:off x="1024128"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644" name="Google Shape;644;p14"/>
          <p:cNvSpPr txBox="1">
            <a:spLocks noGrp="1"/>
          </p:cNvSpPr>
          <p:nvPr>
            <p:ph type="subTitle" idx="6"/>
          </p:nvPr>
        </p:nvSpPr>
        <p:spPr>
          <a:xfrm>
            <a:off x="6355080" y="2825496"/>
            <a:ext cx="1764900" cy="10791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645" name="Google Shape;645;p14"/>
          <p:cNvGrpSpPr/>
          <p:nvPr/>
        </p:nvGrpSpPr>
        <p:grpSpPr>
          <a:xfrm>
            <a:off x="261711" y="-1158"/>
            <a:ext cx="8550326" cy="3981600"/>
            <a:chOff x="261711" y="-1158"/>
            <a:chExt cx="8550326" cy="3981600"/>
          </a:xfrm>
        </p:grpSpPr>
        <p:cxnSp>
          <p:nvCxnSpPr>
            <p:cNvPr id="646" name="Google Shape;646;p14"/>
            <p:cNvCxnSpPr/>
            <p:nvPr/>
          </p:nvCxnSpPr>
          <p:spPr>
            <a:xfrm>
              <a:off x="515925" y="-1158"/>
              <a:ext cx="0" cy="3981600"/>
            </a:xfrm>
            <a:prstGeom prst="straightConnector1">
              <a:avLst/>
            </a:prstGeom>
            <a:noFill/>
            <a:ln w="9525" cap="flat" cmpd="sng">
              <a:solidFill>
                <a:schemeClr val="dk1"/>
              </a:solidFill>
              <a:prstDash val="solid"/>
              <a:round/>
              <a:headEnd type="none" w="med" len="med"/>
              <a:tailEnd type="none" w="med" len="med"/>
            </a:ln>
          </p:spPr>
        </p:cxnSp>
        <p:cxnSp>
          <p:nvCxnSpPr>
            <p:cNvPr id="647" name="Google Shape;647;p14"/>
            <p:cNvCxnSpPr/>
            <p:nvPr/>
          </p:nvCxnSpPr>
          <p:spPr>
            <a:xfrm>
              <a:off x="8666025" y="-1158"/>
              <a:ext cx="0" cy="1902000"/>
            </a:xfrm>
            <a:prstGeom prst="straightConnector1">
              <a:avLst/>
            </a:prstGeom>
            <a:noFill/>
            <a:ln w="9525" cap="flat" cmpd="sng">
              <a:solidFill>
                <a:schemeClr val="dk1"/>
              </a:solidFill>
              <a:prstDash val="solid"/>
              <a:round/>
              <a:headEnd type="none" w="med" len="med"/>
              <a:tailEnd type="none" w="med" len="med"/>
            </a:ln>
          </p:spPr>
        </p:cxnSp>
        <p:grpSp>
          <p:nvGrpSpPr>
            <p:cNvPr id="648" name="Google Shape;648;p14"/>
            <p:cNvGrpSpPr/>
            <p:nvPr/>
          </p:nvGrpSpPr>
          <p:grpSpPr>
            <a:xfrm rot="10800000">
              <a:off x="343275" y="3300779"/>
              <a:ext cx="344736" cy="345385"/>
              <a:chOff x="7353050" y="316275"/>
              <a:chExt cx="292025" cy="292575"/>
            </a:xfrm>
          </p:grpSpPr>
          <p:sp>
            <p:nvSpPr>
              <p:cNvPr id="649" name="Google Shape;649;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 name="Google Shape;653;p14"/>
            <p:cNvGrpSpPr/>
            <p:nvPr/>
          </p:nvGrpSpPr>
          <p:grpSpPr>
            <a:xfrm rot="10800000">
              <a:off x="8520013" y="714742"/>
              <a:ext cx="292025" cy="292575"/>
              <a:chOff x="7353050" y="316275"/>
              <a:chExt cx="292025" cy="292575"/>
            </a:xfrm>
          </p:grpSpPr>
          <p:sp>
            <p:nvSpPr>
              <p:cNvPr id="654" name="Google Shape;654;p1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4"/>
            <p:cNvGrpSpPr/>
            <p:nvPr/>
          </p:nvGrpSpPr>
          <p:grpSpPr>
            <a:xfrm rot="10800000">
              <a:off x="261711" y="465077"/>
              <a:ext cx="507562" cy="507984"/>
              <a:chOff x="8064275" y="887850"/>
              <a:chExt cx="581800" cy="582350"/>
            </a:xfrm>
          </p:grpSpPr>
          <p:sp>
            <p:nvSpPr>
              <p:cNvPr id="659" name="Google Shape;659;p1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Four columns of text">
  <p:cSld name="CUSTOM_2">
    <p:spTree>
      <p:nvGrpSpPr>
        <p:cNvPr id="1" name="Shape 665"/>
        <p:cNvGrpSpPr/>
        <p:nvPr/>
      </p:nvGrpSpPr>
      <p:grpSpPr>
        <a:xfrm>
          <a:off x="0" y="0"/>
          <a:ext cx="0" cy="0"/>
          <a:chOff x="0" y="0"/>
          <a:chExt cx="0" cy="0"/>
        </a:xfrm>
      </p:grpSpPr>
      <p:sp>
        <p:nvSpPr>
          <p:cNvPr id="666" name="Google Shape;666;p15"/>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67" name="Google Shape;667;p15"/>
          <p:cNvSpPr txBox="1">
            <a:spLocks noGrp="1"/>
          </p:cNvSpPr>
          <p:nvPr>
            <p:ph type="subTitle" idx="1"/>
          </p:nvPr>
        </p:nvSpPr>
        <p:spPr>
          <a:xfrm>
            <a:off x="1709928" y="1545336"/>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68" name="Google Shape;668;p15"/>
          <p:cNvSpPr txBox="1">
            <a:spLocks noGrp="1"/>
          </p:cNvSpPr>
          <p:nvPr>
            <p:ph type="subTitle" idx="2"/>
          </p:nvPr>
        </p:nvSpPr>
        <p:spPr>
          <a:xfrm>
            <a:off x="1709928" y="1938528"/>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69" name="Google Shape;669;p15"/>
          <p:cNvSpPr txBox="1">
            <a:spLocks noGrp="1"/>
          </p:cNvSpPr>
          <p:nvPr>
            <p:ph type="subTitle" idx="3"/>
          </p:nvPr>
        </p:nvSpPr>
        <p:spPr>
          <a:xfrm>
            <a:off x="5468112" y="1545336"/>
            <a:ext cx="19476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0" name="Google Shape;670;p15"/>
          <p:cNvSpPr txBox="1">
            <a:spLocks noGrp="1"/>
          </p:cNvSpPr>
          <p:nvPr>
            <p:ph type="subTitle" idx="4"/>
          </p:nvPr>
        </p:nvSpPr>
        <p:spPr>
          <a:xfrm>
            <a:off x="5468112" y="1938528"/>
            <a:ext cx="19476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1" name="Google Shape;671;p15"/>
          <p:cNvSpPr txBox="1">
            <a:spLocks noGrp="1"/>
          </p:cNvSpPr>
          <p:nvPr>
            <p:ph type="subTitle" idx="5"/>
          </p:nvPr>
        </p:nvSpPr>
        <p:spPr>
          <a:xfrm>
            <a:off x="2825496" y="3200400"/>
            <a:ext cx="19452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2" name="Google Shape;672;p15"/>
          <p:cNvSpPr txBox="1">
            <a:spLocks noGrp="1"/>
          </p:cNvSpPr>
          <p:nvPr>
            <p:ph type="subTitle" idx="6"/>
          </p:nvPr>
        </p:nvSpPr>
        <p:spPr>
          <a:xfrm>
            <a:off x="2825496" y="3593592"/>
            <a:ext cx="19452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sp>
        <p:nvSpPr>
          <p:cNvPr id="673" name="Google Shape;673;p15"/>
          <p:cNvSpPr txBox="1">
            <a:spLocks noGrp="1"/>
          </p:cNvSpPr>
          <p:nvPr>
            <p:ph type="subTitle" idx="7"/>
          </p:nvPr>
        </p:nvSpPr>
        <p:spPr>
          <a:xfrm>
            <a:off x="6464808" y="3200400"/>
            <a:ext cx="1993500" cy="375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674" name="Google Shape;674;p15"/>
          <p:cNvSpPr txBox="1">
            <a:spLocks noGrp="1"/>
          </p:cNvSpPr>
          <p:nvPr>
            <p:ph type="subTitle" idx="8"/>
          </p:nvPr>
        </p:nvSpPr>
        <p:spPr>
          <a:xfrm>
            <a:off x="6464808" y="3593592"/>
            <a:ext cx="1993500" cy="7590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200">
                <a:solidFill>
                  <a:schemeClr val="dk2"/>
                </a:solidFill>
                <a:latin typeface="Barlow Semi Condensed"/>
                <a:ea typeface="Barlow Semi Condensed"/>
                <a:cs typeface="Barlow Semi Condensed"/>
                <a:sym typeface="Barlow Semi Condensed"/>
              </a:defRPr>
            </a:lvl9pPr>
          </a:lstStyle>
          <a:p>
            <a:endParaRPr/>
          </a:p>
        </p:txBody>
      </p:sp>
      <p:cxnSp>
        <p:nvCxnSpPr>
          <p:cNvPr id="675" name="Google Shape;675;p15"/>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676" name="Google Shape;676;p15"/>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677" name="Google Shape;677;p15"/>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678" name="Google Shape;678;p15"/>
          <p:cNvGrpSpPr/>
          <p:nvPr/>
        </p:nvGrpSpPr>
        <p:grpSpPr>
          <a:xfrm flipH="1">
            <a:off x="423750" y="125363"/>
            <a:ext cx="292025" cy="292575"/>
            <a:chOff x="7353050" y="316275"/>
            <a:chExt cx="292025" cy="292575"/>
          </a:xfrm>
        </p:grpSpPr>
        <p:sp>
          <p:nvSpPr>
            <p:cNvPr id="679" name="Google Shape;679;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 name="Google Shape;683;p15"/>
          <p:cNvGrpSpPr/>
          <p:nvPr/>
        </p:nvGrpSpPr>
        <p:grpSpPr>
          <a:xfrm>
            <a:off x="1638739" y="558163"/>
            <a:ext cx="293111" cy="293388"/>
            <a:chOff x="3164039" y="430875"/>
            <a:chExt cx="293111" cy="293388"/>
          </a:xfrm>
        </p:grpSpPr>
        <p:sp>
          <p:nvSpPr>
            <p:cNvPr id="684" name="Google Shape;684;p15"/>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5"/>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5"/>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5"/>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5"/>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5"/>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 name="Google Shape;690;p15"/>
          <p:cNvGrpSpPr/>
          <p:nvPr/>
        </p:nvGrpSpPr>
        <p:grpSpPr>
          <a:xfrm>
            <a:off x="1591750" y="362600"/>
            <a:ext cx="175013" cy="27000"/>
            <a:chOff x="5662375" y="212375"/>
            <a:chExt cx="175013" cy="27000"/>
          </a:xfrm>
        </p:grpSpPr>
        <p:sp>
          <p:nvSpPr>
            <p:cNvPr id="691" name="Google Shape;691;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4" name="Google Shape;694;p15"/>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695" name="Google Shape;695;p15"/>
          <p:cNvGrpSpPr/>
          <p:nvPr/>
        </p:nvGrpSpPr>
        <p:grpSpPr>
          <a:xfrm>
            <a:off x="7823875" y="202375"/>
            <a:ext cx="581800" cy="582350"/>
            <a:chOff x="8064275" y="887850"/>
            <a:chExt cx="581800" cy="582350"/>
          </a:xfrm>
        </p:grpSpPr>
        <p:sp>
          <p:nvSpPr>
            <p:cNvPr id="696" name="Google Shape;696;p1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15"/>
          <p:cNvGrpSpPr/>
          <p:nvPr/>
        </p:nvGrpSpPr>
        <p:grpSpPr>
          <a:xfrm flipH="1">
            <a:off x="8698650" y="1117488"/>
            <a:ext cx="292025" cy="292575"/>
            <a:chOff x="7353050" y="316275"/>
            <a:chExt cx="292025" cy="292575"/>
          </a:xfrm>
        </p:grpSpPr>
        <p:sp>
          <p:nvSpPr>
            <p:cNvPr id="703" name="Google Shape;703;p1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 name="Google Shape;707;p15"/>
          <p:cNvGrpSpPr/>
          <p:nvPr/>
        </p:nvGrpSpPr>
        <p:grpSpPr>
          <a:xfrm>
            <a:off x="8678350" y="1581800"/>
            <a:ext cx="175013" cy="27000"/>
            <a:chOff x="5662375" y="212375"/>
            <a:chExt cx="175013" cy="27000"/>
          </a:xfrm>
        </p:grpSpPr>
        <p:sp>
          <p:nvSpPr>
            <p:cNvPr id="708" name="Google Shape;708;p1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ree columns of text 2">
  <p:cSld name="CUSTOM_7">
    <p:spTree>
      <p:nvGrpSpPr>
        <p:cNvPr id="1" name="Shape 711"/>
        <p:cNvGrpSpPr/>
        <p:nvPr/>
      </p:nvGrpSpPr>
      <p:grpSpPr>
        <a:xfrm>
          <a:off x="0" y="0"/>
          <a:ext cx="0" cy="0"/>
          <a:chOff x="0" y="0"/>
          <a:chExt cx="0" cy="0"/>
        </a:xfrm>
      </p:grpSpPr>
      <p:cxnSp>
        <p:nvCxnSpPr>
          <p:cNvPr id="712" name="Google Shape;712;p16"/>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sp>
        <p:nvSpPr>
          <p:cNvPr id="713" name="Google Shape;713;p16"/>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714" name="Google Shape;714;p16"/>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715" name="Google Shape;715;p16"/>
          <p:cNvGrpSpPr/>
          <p:nvPr/>
        </p:nvGrpSpPr>
        <p:grpSpPr>
          <a:xfrm flipH="1">
            <a:off x="431725" y="4183775"/>
            <a:ext cx="292025" cy="292575"/>
            <a:chOff x="7353050" y="316275"/>
            <a:chExt cx="292025" cy="292575"/>
          </a:xfrm>
        </p:grpSpPr>
        <p:sp>
          <p:nvSpPr>
            <p:cNvPr id="716" name="Google Shape;716;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16"/>
          <p:cNvGrpSpPr/>
          <p:nvPr/>
        </p:nvGrpSpPr>
        <p:grpSpPr>
          <a:xfrm>
            <a:off x="1075789" y="4604675"/>
            <a:ext cx="293111" cy="293388"/>
            <a:chOff x="3164039" y="430875"/>
            <a:chExt cx="293111" cy="293388"/>
          </a:xfrm>
        </p:grpSpPr>
        <p:sp>
          <p:nvSpPr>
            <p:cNvPr id="721" name="Google Shape;721;p1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7" name="Google Shape;727;p16"/>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728" name="Google Shape;728;p16"/>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729" name="Google Shape;729;p16"/>
          <p:cNvGrpSpPr/>
          <p:nvPr/>
        </p:nvGrpSpPr>
        <p:grpSpPr>
          <a:xfrm>
            <a:off x="8064275" y="526925"/>
            <a:ext cx="581800" cy="582350"/>
            <a:chOff x="8064275" y="887850"/>
            <a:chExt cx="581800" cy="582350"/>
          </a:xfrm>
        </p:grpSpPr>
        <p:sp>
          <p:nvSpPr>
            <p:cNvPr id="730" name="Google Shape;730;p1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16"/>
          <p:cNvGrpSpPr/>
          <p:nvPr/>
        </p:nvGrpSpPr>
        <p:grpSpPr>
          <a:xfrm>
            <a:off x="7033875" y="170875"/>
            <a:ext cx="292025" cy="292575"/>
            <a:chOff x="7353050" y="316275"/>
            <a:chExt cx="292025" cy="292575"/>
          </a:xfrm>
        </p:grpSpPr>
        <p:sp>
          <p:nvSpPr>
            <p:cNvPr id="737" name="Google Shape;737;p1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16"/>
          <p:cNvGrpSpPr/>
          <p:nvPr/>
        </p:nvGrpSpPr>
        <p:grpSpPr>
          <a:xfrm>
            <a:off x="8757950" y="229650"/>
            <a:ext cx="175000" cy="175000"/>
            <a:chOff x="8792300" y="321275"/>
            <a:chExt cx="175000" cy="175000"/>
          </a:xfrm>
        </p:grpSpPr>
        <p:sp>
          <p:nvSpPr>
            <p:cNvPr id="742" name="Google Shape;742;p1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16"/>
          <p:cNvGrpSpPr/>
          <p:nvPr/>
        </p:nvGrpSpPr>
        <p:grpSpPr>
          <a:xfrm>
            <a:off x="8490050" y="170875"/>
            <a:ext cx="175013" cy="27000"/>
            <a:chOff x="5662375" y="212375"/>
            <a:chExt cx="175013" cy="27000"/>
          </a:xfrm>
        </p:grpSpPr>
        <p:sp>
          <p:nvSpPr>
            <p:cNvPr id="747" name="Google Shape;747;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16"/>
          <p:cNvGrpSpPr/>
          <p:nvPr/>
        </p:nvGrpSpPr>
        <p:grpSpPr>
          <a:xfrm>
            <a:off x="7916350" y="1124600"/>
            <a:ext cx="175013" cy="27000"/>
            <a:chOff x="5662375" y="212375"/>
            <a:chExt cx="175013" cy="27000"/>
          </a:xfrm>
        </p:grpSpPr>
        <p:sp>
          <p:nvSpPr>
            <p:cNvPr id="751" name="Google Shape;751;p1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16"/>
          <p:cNvSpPr txBox="1">
            <a:spLocks noGrp="1"/>
          </p:cNvSpPr>
          <p:nvPr>
            <p:ph type="subTitle" idx="1"/>
          </p:nvPr>
        </p:nvSpPr>
        <p:spPr>
          <a:xfrm>
            <a:off x="6217920"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5" name="Google Shape;755;p16"/>
          <p:cNvSpPr txBox="1">
            <a:spLocks noGrp="1"/>
          </p:cNvSpPr>
          <p:nvPr>
            <p:ph type="subTitle" idx="2"/>
          </p:nvPr>
        </p:nvSpPr>
        <p:spPr>
          <a:xfrm>
            <a:off x="3749040" y="1252728"/>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6" name="Google Shape;756;p16"/>
          <p:cNvSpPr txBox="1">
            <a:spLocks noGrp="1"/>
          </p:cNvSpPr>
          <p:nvPr>
            <p:ph type="subTitle" idx="3"/>
          </p:nvPr>
        </p:nvSpPr>
        <p:spPr>
          <a:xfrm>
            <a:off x="1289304" y="1819656"/>
            <a:ext cx="1636800" cy="356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57" name="Google Shape;757;p16"/>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defRPr>
            </a:lvl1pPr>
            <a:lvl2pPr lvl="1" algn="ctr" rtl="0">
              <a:spcBef>
                <a:spcPts val="0"/>
              </a:spcBef>
              <a:spcAft>
                <a:spcPts val="0"/>
              </a:spcAft>
              <a:buNone/>
              <a:defRPr sz="1600">
                <a:solidFill>
                  <a:schemeClr val="dk2"/>
                </a:solidFill>
              </a:defRPr>
            </a:lvl2pPr>
            <a:lvl3pPr lvl="2" algn="ctr" rtl="0">
              <a:spcBef>
                <a:spcPts val="0"/>
              </a:spcBef>
              <a:spcAft>
                <a:spcPts val="0"/>
              </a:spcAft>
              <a:buNone/>
              <a:defRPr sz="1600">
                <a:solidFill>
                  <a:schemeClr val="dk2"/>
                </a:solidFill>
              </a:defRPr>
            </a:lvl3pPr>
            <a:lvl4pPr lvl="3" algn="ctr" rtl="0">
              <a:spcBef>
                <a:spcPts val="0"/>
              </a:spcBef>
              <a:spcAft>
                <a:spcPts val="0"/>
              </a:spcAft>
              <a:buNone/>
              <a:defRPr sz="1600">
                <a:solidFill>
                  <a:schemeClr val="dk2"/>
                </a:solidFill>
              </a:defRPr>
            </a:lvl4pPr>
            <a:lvl5pPr lvl="4" algn="ctr" rtl="0">
              <a:spcBef>
                <a:spcPts val="0"/>
              </a:spcBef>
              <a:spcAft>
                <a:spcPts val="0"/>
              </a:spcAft>
              <a:buNone/>
              <a:defRPr sz="1600">
                <a:solidFill>
                  <a:schemeClr val="dk2"/>
                </a:solidFill>
              </a:defRPr>
            </a:lvl5pPr>
            <a:lvl6pPr lvl="5" algn="ctr" rtl="0">
              <a:spcBef>
                <a:spcPts val="0"/>
              </a:spcBef>
              <a:spcAft>
                <a:spcPts val="0"/>
              </a:spcAft>
              <a:buNone/>
              <a:defRPr sz="1600">
                <a:solidFill>
                  <a:schemeClr val="dk2"/>
                </a:solidFill>
              </a:defRPr>
            </a:lvl6pPr>
            <a:lvl7pPr lvl="6" algn="ctr" rtl="0">
              <a:spcBef>
                <a:spcPts val="0"/>
              </a:spcBef>
              <a:spcAft>
                <a:spcPts val="0"/>
              </a:spcAft>
              <a:buNone/>
              <a:defRPr sz="1600">
                <a:solidFill>
                  <a:schemeClr val="dk2"/>
                </a:solidFill>
              </a:defRPr>
            </a:lvl7pPr>
            <a:lvl8pPr lvl="7" algn="ctr" rtl="0">
              <a:spcBef>
                <a:spcPts val="0"/>
              </a:spcBef>
              <a:spcAft>
                <a:spcPts val="0"/>
              </a:spcAft>
              <a:buNone/>
              <a:defRPr sz="1600">
                <a:solidFill>
                  <a:schemeClr val="dk2"/>
                </a:solidFill>
              </a:defRPr>
            </a:lvl8pPr>
            <a:lvl9pPr lvl="8" algn="ctr" rtl="0">
              <a:spcBef>
                <a:spcPts val="0"/>
              </a:spcBef>
              <a:spcAft>
                <a:spcPts val="0"/>
              </a:spcAft>
              <a:buNone/>
              <a:defRPr sz="1600">
                <a:solidFill>
                  <a:schemeClr val="dk2"/>
                </a:solidFill>
              </a:defRPr>
            </a:lvl9pPr>
          </a:lstStyle>
          <a:p>
            <a:endParaRPr/>
          </a:p>
        </p:txBody>
      </p:sp>
      <p:sp>
        <p:nvSpPr>
          <p:cNvPr id="758" name="Google Shape;758;p16"/>
          <p:cNvSpPr txBox="1">
            <a:spLocks noGrp="1"/>
          </p:cNvSpPr>
          <p:nvPr>
            <p:ph type="subTitle" idx="5"/>
          </p:nvPr>
        </p:nvSpPr>
        <p:spPr>
          <a:xfrm>
            <a:off x="3749040" y="1581912"/>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759" name="Google Shape;759;p16"/>
          <p:cNvSpPr txBox="1">
            <a:spLocks noGrp="1"/>
          </p:cNvSpPr>
          <p:nvPr>
            <p:ph type="subTitle" idx="6"/>
          </p:nvPr>
        </p:nvSpPr>
        <p:spPr>
          <a:xfrm>
            <a:off x="1289304" y="2139696"/>
            <a:ext cx="1636800" cy="877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ix columns of text">
  <p:cSld name="CUSTOM_8">
    <p:spTree>
      <p:nvGrpSpPr>
        <p:cNvPr id="1" name="Shape 760"/>
        <p:cNvGrpSpPr/>
        <p:nvPr/>
      </p:nvGrpSpPr>
      <p:grpSpPr>
        <a:xfrm>
          <a:off x="0" y="0"/>
          <a:ext cx="0" cy="0"/>
          <a:chOff x="0" y="0"/>
          <a:chExt cx="0" cy="0"/>
        </a:xfrm>
      </p:grpSpPr>
      <p:sp>
        <p:nvSpPr>
          <p:cNvPr id="761" name="Google Shape;761;p17"/>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762" name="Google Shape;762;p17"/>
          <p:cNvSpPr txBox="1">
            <a:spLocks noGrp="1"/>
          </p:cNvSpPr>
          <p:nvPr>
            <p:ph type="subTitle" idx="1"/>
          </p:nvPr>
        </p:nvSpPr>
        <p:spPr>
          <a:xfrm>
            <a:off x="152242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3" name="Google Shape;763;p17"/>
          <p:cNvSpPr txBox="1">
            <a:spLocks noGrp="1"/>
          </p:cNvSpPr>
          <p:nvPr>
            <p:ph type="subTitle" idx="2"/>
          </p:nvPr>
        </p:nvSpPr>
        <p:spPr>
          <a:xfrm>
            <a:off x="152242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4" name="Google Shape;764;p17"/>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5" name="Google Shape;765;p17"/>
          <p:cNvSpPr txBox="1">
            <a:spLocks noGrp="1"/>
          </p:cNvSpPr>
          <p:nvPr>
            <p:ph type="subTitle" idx="4"/>
          </p:nvPr>
        </p:nvSpPr>
        <p:spPr>
          <a:xfrm>
            <a:off x="3689552"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accent1"/>
                </a:solidFill>
                <a:latin typeface="Barlow Semi Condensed"/>
                <a:ea typeface="Barlow Semi Condensed"/>
                <a:cs typeface="Barlow Semi Condensed"/>
                <a:sym typeface="Barlow Semi Condensed"/>
              </a:defRPr>
            </a:lvl9pPr>
          </a:lstStyle>
          <a:p>
            <a:endParaRPr/>
          </a:p>
        </p:txBody>
      </p:sp>
      <p:sp>
        <p:nvSpPr>
          <p:cNvPr id="766" name="Google Shape;766;p17"/>
          <p:cNvSpPr txBox="1">
            <a:spLocks noGrp="1"/>
          </p:cNvSpPr>
          <p:nvPr>
            <p:ph type="subTitle" idx="5"/>
          </p:nvPr>
        </p:nvSpPr>
        <p:spPr>
          <a:xfrm>
            <a:off x="5856675" y="1588336"/>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7" name="Google Shape;767;p17"/>
          <p:cNvSpPr txBox="1">
            <a:spLocks noGrp="1"/>
          </p:cNvSpPr>
          <p:nvPr>
            <p:ph type="subTitle" idx="6"/>
          </p:nvPr>
        </p:nvSpPr>
        <p:spPr>
          <a:xfrm>
            <a:off x="5856675" y="1928169"/>
            <a:ext cx="17649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68" name="Google Shape;768;p17"/>
          <p:cNvSpPr txBox="1">
            <a:spLocks noGrp="1"/>
          </p:cNvSpPr>
          <p:nvPr>
            <p:ph type="subTitle" idx="7"/>
          </p:nvPr>
        </p:nvSpPr>
        <p:spPr>
          <a:xfrm>
            <a:off x="152242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69" name="Google Shape;769;p17"/>
          <p:cNvSpPr txBox="1">
            <a:spLocks noGrp="1"/>
          </p:cNvSpPr>
          <p:nvPr>
            <p:ph type="subTitle" idx="8"/>
          </p:nvPr>
        </p:nvSpPr>
        <p:spPr>
          <a:xfrm>
            <a:off x="152242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0" name="Google Shape;770;p17"/>
          <p:cNvSpPr txBox="1">
            <a:spLocks noGrp="1"/>
          </p:cNvSpPr>
          <p:nvPr>
            <p:ph type="subTitle" idx="9"/>
          </p:nvPr>
        </p:nvSpPr>
        <p:spPr>
          <a:xfrm>
            <a:off x="3597450" y="3215961"/>
            <a:ext cx="19491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1" name="Google Shape;771;p17"/>
          <p:cNvSpPr txBox="1">
            <a:spLocks noGrp="1"/>
          </p:cNvSpPr>
          <p:nvPr>
            <p:ph type="subTitle" idx="13"/>
          </p:nvPr>
        </p:nvSpPr>
        <p:spPr>
          <a:xfrm>
            <a:off x="3597500" y="3556017"/>
            <a:ext cx="19491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772" name="Google Shape;772;p17"/>
          <p:cNvSpPr txBox="1">
            <a:spLocks noGrp="1"/>
          </p:cNvSpPr>
          <p:nvPr>
            <p:ph type="subTitle" idx="14"/>
          </p:nvPr>
        </p:nvSpPr>
        <p:spPr>
          <a:xfrm>
            <a:off x="5856675" y="3215958"/>
            <a:ext cx="1764900" cy="457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773" name="Google Shape;773;p17"/>
          <p:cNvSpPr txBox="1">
            <a:spLocks noGrp="1"/>
          </p:cNvSpPr>
          <p:nvPr>
            <p:ph type="subTitle" idx="15"/>
          </p:nvPr>
        </p:nvSpPr>
        <p:spPr>
          <a:xfrm>
            <a:off x="5856675" y="3556017"/>
            <a:ext cx="1764900" cy="6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774" name="Google Shape;774;p17"/>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775" name="Google Shape;775;p17"/>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776" name="Google Shape;776;p17"/>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777" name="Google Shape;777;p17"/>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778" name="Google Shape;778;p17"/>
          <p:cNvGrpSpPr/>
          <p:nvPr/>
        </p:nvGrpSpPr>
        <p:grpSpPr>
          <a:xfrm flipH="1">
            <a:off x="1278333" y="4513075"/>
            <a:ext cx="581800" cy="582350"/>
            <a:chOff x="8064275" y="887850"/>
            <a:chExt cx="581800" cy="582350"/>
          </a:xfrm>
        </p:grpSpPr>
        <p:sp>
          <p:nvSpPr>
            <p:cNvPr id="779" name="Google Shape;779;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17"/>
          <p:cNvGrpSpPr/>
          <p:nvPr/>
        </p:nvGrpSpPr>
        <p:grpSpPr>
          <a:xfrm flipH="1">
            <a:off x="2747608" y="4340463"/>
            <a:ext cx="292025" cy="292575"/>
            <a:chOff x="7353050" y="316275"/>
            <a:chExt cx="292025" cy="292575"/>
          </a:xfrm>
        </p:grpSpPr>
        <p:sp>
          <p:nvSpPr>
            <p:cNvPr id="786" name="Google Shape;786;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17"/>
          <p:cNvGrpSpPr/>
          <p:nvPr/>
        </p:nvGrpSpPr>
        <p:grpSpPr>
          <a:xfrm flipH="1">
            <a:off x="171308" y="4315025"/>
            <a:ext cx="175000" cy="175000"/>
            <a:chOff x="8792300" y="321275"/>
            <a:chExt cx="175000" cy="175000"/>
          </a:xfrm>
        </p:grpSpPr>
        <p:sp>
          <p:nvSpPr>
            <p:cNvPr id="791" name="Google Shape;791;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17"/>
          <p:cNvGrpSpPr/>
          <p:nvPr/>
        </p:nvGrpSpPr>
        <p:grpSpPr>
          <a:xfrm>
            <a:off x="3873197" y="4657550"/>
            <a:ext cx="293111" cy="293388"/>
            <a:chOff x="3164039" y="430875"/>
            <a:chExt cx="293111" cy="293388"/>
          </a:xfrm>
        </p:grpSpPr>
        <p:sp>
          <p:nvSpPr>
            <p:cNvPr id="796" name="Google Shape;796;p1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 name="Google Shape;802;p17"/>
          <p:cNvGrpSpPr/>
          <p:nvPr/>
        </p:nvGrpSpPr>
        <p:grpSpPr>
          <a:xfrm flipH="1">
            <a:off x="242270" y="4142425"/>
            <a:ext cx="175013" cy="27000"/>
            <a:chOff x="5662375" y="212375"/>
            <a:chExt cx="175013" cy="27000"/>
          </a:xfrm>
        </p:grpSpPr>
        <p:sp>
          <p:nvSpPr>
            <p:cNvPr id="803" name="Google Shape;80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06" name="Google Shape;806;p17"/>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807" name="Google Shape;807;p17"/>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808" name="Google Shape;808;p17"/>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809" name="Google Shape;809;p17"/>
          <p:cNvGrpSpPr/>
          <p:nvPr/>
        </p:nvGrpSpPr>
        <p:grpSpPr>
          <a:xfrm>
            <a:off x="8064275" y="1040250"/>
            <a:ext cx="581800" cy="582350"/>
            <a:chOff x="8064275" y="887850"/>
            <a:chExt cx="581800" cy="582350"/>
          </a:xfrm>
        </p:grpSpPr>
        <p:sp>
          <p:nvSpPr>
            <p:cNvPr id="810" name="Google Shape;810;p1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17"/>
          <p:cNvGrpSpPr/>
          <p:nvPr/>
        </p:nvGrpSpPr>
        <p:grpSpPr>
          <a:xfrm>
            <a:off x="7353050" y="316275"/>
            <a:ext cx="292025" cy="292575"/>
            <a:chOff x="7353050" y="316275"/>
            <a:chExt cx="292025" cy="292575"/>
          </a:xfrm>
        </p:grpSpPr>
        <p:sp>
          <p:nvSpPr>
            <p:cNvPr id="817" name="Google Shape;817;p1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17"/>
          <p:cNvGrpSpPr/>
          <p:nvPr/>
        </p:nvGrpSpPr>
        <p:grpSpPr>
          <a:xfrm>
            <a:off x="8792300" y="321275"/>
            <a:ext cx="175000" cy="175000"/>
            <a:chOff x="8792300" y="321275"/>
            <a:chExt cx="175000" cy="175000"/>
          </a:xfrm>
        </p:grpSpPr>
        <p:sp>
          <p:nvSpPr>
            <p:cNvPr id="822" name="Google Shape;822;p1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17"/>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7"/>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 name="Google Shape;832;p17"/>
          <p:cNvGrpSpPr/>
          <p:nvPr/>
        </p:nvGrpSpPr>
        <p:grpSpPr>
          <a:xfrm>
            <a:off x="8490050" y="170875"/>
            <a:ext cx="175013" cy="27000"/>
            <a:chOff x="5662375" y="212375"/>
            <a:chExt cx="175013" cy="27000"/>
          </a:xfrm>
        </p:grpSpPr>
        <p:sp>
          <p:nvSpPr>
            <p:cNvPr id="833" name="Google Shape;833;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17"/>
          <p:cNvGrpSpPr/>
          <p:nvPr/>
        </p:nvGrpSpPr>
        <p:grpSpPr>
          <a:xfrm>
            <a:off x="8678350" y="1658000"/>
            <a:ext cx="175013" cy="27000"/>
            <a:chOff x="5662375" y="212375"/>
            <a:chExt cx="175013" cy="27000"/>
          </a:xfrm>
        </p:grpSpPr>
        <p:sp>
          <p:nvSpPr>
            <p:cNvPr id="837" name="Google Shape;837;p1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2">
  <p:cSld name="CUSTOM_10">
    <p:spTree>
      <p:nvGrpSpPr>
        <p:cNvPr id="1" name="Shape 840"/>
        <p:cNvGrpSpPr/>
        <p:nvPr/>
      </p:nvGrpSpPr>
      <p:grpSpPr>
        <a:xfrm>
          <a:off x="0" y="0"/>
          <a:ext cx="0" cy="0"/>
          <a:chOff x="0" y="0"/>
          <a:chExt cx="0" cy="0"/>
        </a:xfrm>
      </p:grpSpPr>
      <p:sp>
        <p:nvSpPr>
          <p:cNvPr id="841" name="Google Shape;841;p18"/>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sp>
        <p:nvSpPr>
          <p:cNvPr id="842" name="Google Shape;842;p18"/>
          <p:cNvSpPr txBox="1">
            <a:spLocks noGrp="1"/>
          </p:cNvSpPr>
          <p:nvPr>
            <p:ph type="subTitle" idx="1"/>
          </p:nvPr>
        </p:nvSpPr>
        <p:spPr>
          <a:xfrm>
            <a:off x="4690875" y="1491351"/>
            <a:ext cx="3557100" cy="265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cxnSp>
        <p:nvCxnSpPr>
          <p:cNvPr id="843" name="Google Shape;843;p18"/>
          <p:cNvCxnSpPr/>
          <p:nvPr/>
        </p:nvCxnSpPr>
        <p:spPr>
          <a:xfrm rot="10800000">
            <a:off x="8109000" y="501275"/>
            <a:ext cx="737700" cy="737700"/>
          </a:xfrm>
          <a:prstGeom prst="straightConnector1">
            <a:avLst/>
          </a:prstGeom>
          <a:noFill/>
          <a:ln w="9525" cap="flat" cmpd="sng">
            <a:solidFill>
              <a:schemeClr val="dk1"/>
            </a:solidFill>
            <a:prstDash val="solid"/>
            <a:round/>
            <a:headEnd type="none" w="med" len="med"/>
            <a:tailEnd type="none" w="med" len="med"/>
          </a:ln>
        </p:spPr>
      </p:cxnSp>
      <p:cxnSp>
        <p:nvCxnSpPr>
          <p:cNvPr id="844" name="Google Shape;844;p18"/>
          <p:cNvCxnSpPr/>
          <p:nvPr/>
        </p:nvCxnSpPr>
        <p:spPr>
          <a:xfrm>
            <a:off x="582475" y="282188"/>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845" name="Google Shape;845;p18"/>
          <p:cNvCxnSpPr/>
          <p:nvPr/>
        </p:nvCxnSpPr>
        <p:spPr>
          <a:xfrm rot="10800000" flipH="1">
            <a:off x="0" y="274188"/>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846" name="Google Shape;846;p18"/>
          <p:cNvGrpSpPr/>
          <p:nvPr/>
        </p:nvGrpSpPr>
        <p:grpSpPr>
          <a:xfrm flipH="1">
            <a:off x="423750" y="125363"/>
            <a:ext cx="292025" cy="292575"/>
            <a:chOff x="7353050" y="316275"/>
            <a:chExt cx="292025" cy="292575"/>
          </a:xfrm>
        </p:grpSpPr>
        <p:sp>
          <p:nvSpPr>
            <p:cNvPr id="847" name="Google Shape;847;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8"/>
          <p:cNvGrpSpPr/>
          <p:nvPr/>
        </p:nvGrpSpPr>
        <p:grpSpPr>
          <a:xfrm>
            <a:off x="1638739" y="558163"/>
            <a:ext cx="293111" cy="293388"/>
            <a:chOff x="3164039" y="430875"/>
            <a:chExt cx="293111" cy="293388"/>
          </a:xfrm>
        </p:grpSpPr>
        <p:sp>
          <p:nvSpPr>
            <p:cNvPr id="852" name="Google Shape;852;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18"/>
          <p:cNvGrpSpPr/>
          <p:nvPr/>
        </p:nvGrpSpPr>
        <p:grpSpPr>
          <a:xfrm>
            <a:off x="1591750" y="362600"/>
            <a:ext cx="175013" cy="27000"/>
            <a:chOff x="5662375" y="212375"/>
            <a:chExt cx="175013" cy="27000"/>
          </a:xfrm>
        </p:grpSpPr>
        <p:sp>
          <p:nvSpPr>
            <p:cNvPr id="859" name="Google Shape;859;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2" name="Google Shape;862;p18"/>
          <p:cNvCxnSpPr/>
          <p:nvPr/>
        </p:nvCxnSpPr>
        <p:spPr>
          <a:xfrm flipH="1">
            <a:off x="8151325" y="6875"/>
            <a:ext cx="1002600" cy="494400"/>
          </a:xfrm>
          <a:prstGeom prst="straightConnector1">
            <a:avLst/>
          </a:prstGeom>
          <a:noFill/>
          <a:ln w="9525" cap="flat" cmpd="sng">
            <a:solidFill>
              <a:schemeClr val="dk1"/>
            </a:solidFill>
            <a:prstDash val="solid"/>
            <a:round/>
            <a:headEnd type="none" w="med" len="med"/>
            <a:tailEnd type="none" w="med" len="med"/>
          </a:ln>
        </p:spPr>
      </p:cxnSp>
      <p:grpSp>
        <p:nvGrpSpPr>
          <p:cNvPr id="863" name="Google Shape;863;p18"/>
          <p:cNvGrpSpPr/>
          <p:nvPr/>
        </p:nvGrpSpPr>
        <p:grpSpPr>
          <a:xfrm>
            <a:off x="7823875" y="202375"/>
            <a:ext cx="581800" cy="582350"/>
            <a:chOff x="8064275" y="887850"/>
            <a:chExt cx="581800" cy="582350"/>
          </a:xfrm>
        </p:grpSpPr>
        <p:sp>
          <p:nvSpPr>
            <p:cNvPr id="864" name="Google Shape;86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8"/>
          <p:cNvGrpSpPr/>
          <p:nvPr/>
        </p:nvGrpSpPr>
        <p:grpSpPr>
          <a:xfrm flipH="1">
            <a:off x="8698650" y="1117488"/>
            <a:ext cx="292025" cy="292575"/>
            <a:chOff x="7353050" y="316275"/>
            <a:chExt cx="292025" cy="292575"/>
          </a:xfrm>
        </p:grpSpPr>
        <p:sp>
          <p:nvSpPr>
            <p:cNvPr id="871" name="Google Shape;87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18"/>
          <p:cNvGrpSpPr/>
          <p:nvPr/>
        </p:nvGrpSpPr>
        <p:grpSpPr>
          <a:xfrm>
            <a:off x="8678350" y="1581800"/>
            <a:ext cx="175013" cy="27000"/>
            <a:chOff x="5662375" y="212375"/>
            <a:chExt cx="175013" cy="27000"/>
          </a:xfrm>
        </p:grpSpPr>
        <p:sp>
          <p:nvSpPr>
            <p:cNvPr id="876" name="Google Shape;876;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9" name="Google Shape;879;p18"/>
          <p:cNvCxnSpPr/>
          <p:nvPr/>
        </p:nvCxnSpPr>
        <p:spPr>
          <a:xfrm flipH="1">
            <a:off x="5101704"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18"/>
          <p:cNvCxnSpPr/>
          <p:nvPr/>
        </p:nvCxnSpPr>
        <p:spPr>
          <a:xfrm rot="10800000">
            <a:off x="6234804"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18"/>
          <p:cNvCxnSpPr/>
          <p:nvPr/>
        </p:nvCxnSpPr>
        <p:spPr>
          <a:xfrm flipH="1">
            <a:off x="7547529"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18"/>
          <p:cNvCxnSpPr/>
          <p:nvPr/>
        </p:nvCxnSpPr>
        <p:spPr>
          <a:xfrm flipH="1">
            <a:off x="8872054"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883" name="Google Shape;883;p18"/>
          <p:cNvGrpSpPr/>
          <p:nvPr/>
        </p:nvGrpSpPr>
        <p:grpSpPr>
          <a:xfrm>
            <a:off x="7278954" y="4513075"/>
            <a:ext cx="581800" cy="582350"/>
            <a:chOff x="8064275" y="887850"/>
            <a:chExt cx="581800" cy="582350"/>
          </a:xfrm>
        </p:grpSpPr>
        <p:sp>
          <p:nvSpPr>
            <p:cNvPr id="884" name="Google Shape;884;p1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18"/>
          <p:cNvGrpSpPr/>
          <p:nvPr/>
        </p:nvGrpSpPr>
        <p:grpSpPr>
          <a:xfrm>
            <a:off x="6099454" y="4340463"/>
            <a:ext cx="292025" cy="292575"/>
            <a:chOff x="7353050" y="316275"/>
            <a:chExt cx="292025" cy="292575"/>
          </a:xfrm>
        </p:grpSpPr>
        <p:sp>
          <p:nvSpPr>
            <p:cNvPr id="891" name="Google Shape;891;p1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18"/>
          <p:cNvGrpSpPr/>
          <p:nvPr/>
        </p:nvGrpSpPr>
        <p:grpSpPr>
          <a:xfrm>
            <a:off x="8792779" y="4315025"/>
            <a:ext cx="175000" cy="175000"/>
            <a:chOff x="8792300" y="321275"/>
            <a:chExt cx="175000" cy="175000"/>
          </a:xfrm>
        </p:grpSpPr>
        <p:sp>
          <p:nvSpPr>
            <p:cNvPr id="896" name="Google Shape;896;p1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8"/>
          <p:cNvGrpSpPr/>
          <p:nvPr/>
        </p:nvGrpSpPr>
        <p:grpSpPr>
          <a:xfrm flipH="1">
            <a:off x="4972779" y="4657550"/>
            <a:ext cx="293111" cy="293388"/>
            <a:chOff x="3164039" y="430875"/>
            <a:chExt cx="293111" cy="293388"/>
          </a:xfrm>
        </p:grpSpPr>
        <p:sp>
          <p:nvSpPr>
            <p:cNvPr id="901" name="Google Shape;901;p1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18"/>
          <p:cNvGrpSpPr/>
          <p:nvPr/>
        </p:nvGrpSpPr>
        <p:grpSpPr>
          <a:xfrm>
            <a:off x="8721804" y="4142425"/>
            <a:ext cx="175013" cy="27000"/>
            <a:chOff x="5662375" y="212375"/>
            <a:chExt cx="175013" cy="27000"/>
          </a:xfrm>
        </p:grpSpPr>
        <p:sp>
          <p:nvSpPr>
            <p:cNvPr id="908" name="Google Shape;908;p1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911"/>
        <p:cNvGrpSpPr/>
        <p:nvPr/>
      </p:nvGrpSpPr>
      <p:grpSpPr>
        <a:xfrm>
          <a:off x="0" y="0"/>
          <a:ext cx="0" cy="0"/>
          <a:chOff x="0" y="0"/>
          <a:chExt cx="0" cy="0"/>
        </a:xfrm>
      </p:grpSpPr>
      <p:sp>
        <p:nvSpPr>
          <p:cNvPr id="912" name="Google Shape;912;p19"/>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913" name="Google Shape;913;p19"/>
          <p:cNvSpPr txBox="1">
            <a:spLocks noGrp="1"/>
          </p:cNvSpPr>
          <p:nvPr>
            <p:ph type="subTitle" idx="1"/>
          </p:nvPr>
        </p:nvSpPr>
        <p:spPr>
          <a:xfrm>
            <a:off x="3017520" y="1709928"/>
            <a:ext cx="3099900" cy="1435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None/>
              <a:defRPr sz="1600">
                <a:latin typeface="Barlow Semi Condensed"/>
                <a:ea typeface="Barlow Semi Condensed"/>
                <a:cs typeface="Barlow Semi Condensed"/>
                <a:sym typeface="Barlow Semi Condensed"/>
              </a:defRPr>
            </a:lvl1pPr>
            <a:lvl2pPr lvl="1">
              <a:spcBef>
                <a:spcPts val="0"/>
              </a:spcBef>
              <a:spcAft>
                <a:spcPts val="0"/>
              </a:spcAft>
              <a:buNone/>
              <a:defRPr>
                <a:latin typeface="Barlow Semi Condensed"/>
                <a:ea typeface="Barlow Semi Condensed"/>
                <a:cs typeface="Barlow Semi Condensed"/>
                <a:sym typeface="Barlow Semi Condensed"/>
              </a:defRPr>
            </a:lvl2pPr>
            <a:lvl3pPr lvl="2">
              <a:spcBef>
                <a:spcPts val="0"/>
              </a:spcBef>
              <a:spcAft>
                <a:spcPts val="0"/>
              </a:spcAft>
              <a:buNone/>
              <a:defRPr>
                <a:latin typeface="Barlow Semi Condensed"/>
                <a:ea typeface="Barlow Semi Condensed"/>
                <a:cs typeface="Barlow Semi Condensed"/>
                <a:sym typeface="Barlow Semi Condensed"/>
              </a:defRPr>
            </a:lvl3pPr>
            <a:lvl4pPr lvl="3">
              <a:spcBef>
                <a:spcPts val="0"/>
              </a:spcBef>
              <a:spcAft>
                <a:spcPts val="0"/>
              </a:spcAft>
              <a:buNone/>
              <a:defRPr>
                <a:latin typeface="Barlow Semi Condensed"/>
                <a:ea typeface="Barlow Semi Condensed"/>
                <a:cs typeface="Barlow Semi Condensed"/>
                <a:sym typeface="Barlow Semi Condensed"/>
              </a:defRPr>
            </a:lvl4pPr>
            <a:lvl5pPr lvl="4">
              <a:spcBef>
                <a:spcPts val="0"/>
              </a:spcBef>
              <a:spcAft>
                <a:spcPts val="0"/>
              </a:spcAft>
              <a:buNone/>
              <a:defRPr>
                <a:latin typeface="Barlow Semi Condensed"/>
                <a:ea typeface="Barlow Semi Condensed"/>
                <a:cs typeface="Barlow Semi Condensed"/>
                <a:sym typeface="Barlow Semi Condensed"/>
              </a:defRPr>
            </a:lvl5pPr>
            <a:lvl6pPr lvl="5">
              <a:spcBef>
                <a:spcPts val="0"/>
              </a:spcBef>
              <a:spcAft>
                <a:spcPts val="0"/>
              </a:spcAft>
              <a:buNone/>
              <a:defRPr>
                <a:latin typeface="Barlow Semi Condensed"/>
                <a:ea typeface="Barlow Semi Condensed"/>
                <a:cs typeface="Barlow Semi Condensed"/>
                <a:sym typeface="Barlow Semi Condensed"/>
              </a:defRPr>
            </a:lvl6pPr>
            <a:lvl7pPr lvl="6">
              <a:spcBef>
                <a:spcPts val="0"/>
              </a:spcBef>
              <a:spcAft>
                <a:spcPts val="0"/>
              </a:spcAft>
              <a:buNone/>
              <a:defRPr>
                <a:latin typeface="Barlow Semi Condensed"/>
                <a:ea typeface="Barlow Semi Condensed"/>
                <a:cs typeface="Barlow Semi Condensed"/>
                <a:sym typeface="Barlow Semi Condensed"/>
              </a:defRPr>
            </a:lvl7pPr>
            <a:lvl8pPr lvl="7">
              <a:spcBef>
                <a:spcPts val="0"/>
              </a:spcBef>
              <a:spcAft>
                <a:spcPts val="0"/>
              </a:spcAft>
              <a:buNone/>
              <a:defRPr>
                <a:latin typeface="Barlow Semi Condensed"/>
                <a:ea typeface="Barlow Semi Condensed"/>
                <a:cs typeface="Barlow Semi Condensed"/>
                <a:sym typeface="Barlow Semi Condensed"/>
              </a:defRPr>
            </a:lvl8pPr>
            <a:lvl9pPr lvl="8">
              <a:spcBef>
                <a:spcPts val="0"/>
              </a:spcBef>
              <a:spcAft>
                <a:spcPts val="0"/>
              </a:spcAft>
              <a:buNone/>
              <a:defRPr>
                <a:latin typeface="Barlow Semi Condensed"/>
                <a:ea typeface="Barlow Semi Condensed"/>
                <a:cs typeface="Barlow Semi Condensed"/>
                <a:sym typeface="Barlow Semi Condensed"/>
              </a:defRPr>
            </a:lvl9pPr>
          </a:lstStyle>
          <a:p>
            <a:endParaRPr/>
          </a:p>
        </p:txBody>
      </p:sp>
      <p:sp>
        <p:nvSpPr>
          <p:cNvPr id="914" name="Google Shape;914;p19"/>
          <p:cNvSpPr txBox="1"/>
          <p:nvPr/>
        </p:nvSpPr>
        <p:spPr>
          <a:xfrm>
            <a:off x="2489375" y="3664200"/>
            <a:ext cx="4161600" cy="762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xmlns:ahyp="http://schemas.microsoft.com/office/drawing/2018/hyperlinkcolo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xmlns:ahyp="http://schemas.microsoft.com/office/drawing/2018/hyperlinkcolo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xmlns:ahyp="http://schemas.microsoft.com/office/drawing/2018/hyperlinkcolo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xmlns:ahyp="http://schemas.microsoft.com/office/drawing/2018/hyperlinkcolo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endParaRPr>
              <a:solidFill>
                <a:schemeClr val="dk2"/>
              </a:solidFill>
              <a:latin typeface="Barlow Semi Condensed"/>
              <a:ea typeface="Barlow Semi Condensed"/>
              <a:cs typeface="Barlow Semi Condensed"/>
              <a:sym typeface="Barlow Semi Condensed"/>
            </a:endParaRPr>
          </a:p>
        </p:txBody>
      </p:sp>
      <p:cxnSp>
        <p:nvCxnSpPr>
          <p:cNvPr id="915" name="Google Shape;915;p19"/>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19"/>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19"/>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19"/>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19" name="Google Shape;919;p19"/>
          <p:cNvGrpSpPr/>
          <p:nvPr/>
        </p:nvGrpSpPr>
        <p:grpSpPr>
          <a:xfrm rot="5400000" flipH="1">
            <a:off x="7407333" y="1284925"/>
            <a:ext cx="581800" cy="582350"/>
            <a:chOff x="8064275" y="887850"/>
            <a:chExt cx="581800" cy="582350"/>
          </a:xfrm>
        </p:grpSpPr>
        <p:sp>
          <p:nvSpPr>
            <p:cNvPr id="920" name="Google Shape;920;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19"/>
          <p:cNvGrpSpPr/>
          <p:nvPr/>
        </p:nvGrpSpPr>
        <p:grpSpPr>
          <a:xfrm rot="5400000" flipH="1">
            <a:off x="7869720" y="2754200"/>
            <a:ext cx="292025" cy="292575"/>
            <a:chOff x="7353050" y="316275"/>
            <a:chExt cx="292025" cy="292575"/>
          </a:xfrm>
        </p:grpSpPr>
        <p:sp>
          <p:nvSpPr>
            <p:cNvPr id="927" name="Google Shape;927;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 name="Google Shape;931;p19"/>
          <p:cNvGrpSpPr/>
          <p:nvPr/>
        </p:nvGrpSpPr>
        <p:grpSpPr>
          <a:xfrm rot="5400000" flipH="1">
            <a:off x="8012458" y="178175"/>
            <a:ext cx="175000" cy="175000"/>
            <a:chOff x="8792300" y="321275"/>
            <a:chExt cx="175000" cy="175000"/>
          </a:xfrm>
        </p:grpSpPr>
        <p:sp>
          <p:nvSpPr>
            <p:cNvPr id="932" name="Google Shape;932;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19"/>
          <p:cNvGrpSpPr/>
          <p:nvPr/>
        </p:nvGrpSpPr>
        <p:grpSpPr>
          <a:xfrm rot="5400000">
            <a:off x="7551683" y="3879926"/>
            <a:ext cx="293111" cy="293388"/>
            <a:chOff x="3164039" y="430875"/>
            <a:chExt cx="293111" cy="293388"/>
          </a:xfrm>
        </p:grpSpPr>
        <p:sp>
          <p:nvSpPr>
            <p:cNvPr id="937" name="Google Shape;937;p19"/>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9"/>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9"/>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9"/>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9"/>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9"/>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9"/>
          <p:cNvGrpSpPr/>
          <p:nvPr/>
        </p:nvGrpSpPr>
        <p:grpSpPr>
          <a:xfrm rot="5400000" flipH="1">
            <a:off x="8259052" y="323144"/>
            <a:ext cx="175013" cy="27000"/>
            <a:chOff x="5662375" y="212375"/>
            <a:chExt cx="175013" cy="27000"/>
          </a:xfrm>
        </p:grpSpPr>
        <p:sp>
          <p:nvSpPr>
            <p:cNvPr id="944" name="Google Shape;94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47" name="Google Shape;947;p19"/>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948" name="Google Shape;948;p19"/>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9"/>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950" name="Google Shape;950;p19"/>
          <p:cNvGrpSpPr/>
          <p:nvPr/>
        </p:nvGrpSpPr>
        <p:grpSpPr>
          <a:xfrm rot="5400000">
            <a:off x="621475" y="4062025"/>
            <a:ext cx="581800" cy="582350"/>
            <a:chOff x="8064275" y="887850"/>
            <a:chExt cx="581800" cy="582350"/>
          </a:xfrm>
        </p:grpSpPr>
        <p:sp>
          <p:nvSpPr>
            <p:cNvPr id="951" name="Google Shape;951;p1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19"/>
          <p:cNvGrpSpPr/>
          <p:nvPr/>
        </p:nvGrpSpPr>
        <p:grpSpPr>
          <a:xfrm rot="5400000">
            <a:off x="1482825" y="3350800"/>
            <a:ext cx="292025" cy="292575"/>
            <a:chOff x="7353050" y="316275"/>
            <a:chExt cx="292025" cy="292575"/>
          </a:xfrm>
        </p:grpSpPr>
        <p:sp>
          <p:nvSpPr>
            <p:cNvPr id="958" name="Google Shape;958;p1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19"/>
          <p:cNvGrpSpPr/>
          <p:nvPr/>
        </p:nvGrpSpPr>
        <p:grpSpPr>
          <a:xfrm rot="5400000">
            <a:off x="1595125" y="4790325"/>
            <a:ext cx="175000" cy="175000"/>
            <a:chOff x="8792300" y="321275"/>
            <a:chExt cx="175000" cy="175000"/>
          </a:xfrm>
        </p:grpSpPr>
        <p:sp>
          <p:nvSpPr>
            <p:cNvPr id="963" name="Google Shape;963;p1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19"/>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9"/>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9"/>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9"/>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9"/>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9"/>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19"/>
          <p:cNvGrpSpPr/>
          <p:nvPr/>
        </p:nvGrpSpPr>
        <p:grpSpPr>
          <a:xfrm rot="5400000">
            <a:off x="1701119" y="1515381"/>
            <a:ext cx="175013" cy="27000"/>
            <a:chOff x="5662375" y="212375"/>
            <a:chExt cx="175013" cy="27000"/>
          </a:xfrm>
        </p:grpSpPr>
        <p:sp>
          <p:nvSpPr>
            <p:cNvPr id="974" name="Google Shape;974;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19"/>
          <p:cNvGrpSpPr/>
          <p:nvPr/>
        </p:nvGrpSpPr>
        <p:grpSpPr>
          <a:xfrm rot="5400000">
            <a:off x="1819519" y="4562081"/>
            <a:ext cx="175013" cy="27000"/>
            <a:chOff x="5662375" y="212375"/>
            <a:chExt cx="175013" cy="27000"/>
          </a:xfrm>
        </p:grpSpPr>
        <p:sp>
          <p:nvSpPr>
            <p:cNvPr id="978" name="Google Shape;978;p19"/>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9"/>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9"/>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19"/>
          <p:cNvGrpSpPr/>
          <p:nvPr/>
        </p:nvGrpSpPr>
        <p:grpSpPr>
          <a:xfrm rot="5400000">
            <a:off x="408594" y="4140781"/>
            <a:ext cx="175013" cy="27000"/>
            <a:chOff x="5662375" y="212375"/>
            <a:chExt cx="175013" cy="27000"/>
          </a:xfrm>
        </p:grpSpPr>
        <p:sp>
          <p:nvSpPr>
            <p:cNvPr id="982" name="Google Shape;982;p1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Highlighted numbers">
  <p:cSld name="CUSTOM_11">
    <p:spTree>
      <p:nvGrpSpPr>
        <p:cNvPr id="1" name="Shape 985"/>
        <p:cNvGrpSpPr/>
        <p:nvPr/>
      </p:nvGrpSpPr>
      <p:grpSpPr>
        <a:xfrm>
          <a:off x="0" y="0"/>
          <a:ext cx="0" cy="0"/>
          <a:chOff x="0" y="0"/>
          <a:chExt cx="0" cy="0"/>
        </a:xfrm>
      </p:grpSpPr>
      <p:sp>
        <p:nvSpPr>
          <p:cNvPr id="986" name="Google Shape;986;p20"/>
          <p:cNvSpPr txBox="1">
            <a:spLocks noGrp="1"/>
          </p:cNvSpPr>
          <p:nvPr>
            <p:ph type="title" hasCustomPrompt="1"/>
          </p:nvPr>
        </p:nvSpPr>
        <p:spPr>
          <a:xfrm>
            <a:off x="2825496" y="704088"/>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7" name="Google Shape;987;p20"/>
          <p:cNvSpPr txBox="1">
            <a:spLocks noGrp="1"/>
          </p:cNvSpPr>
          <p:nvPr>
            <p:ph type="subTitle" idx="1"/>
          </p:nvPr>
        </p:nvSpPr>
        <p:spPr>
          <a:xfrm>
            <a:off x="2825496" y="1225296"/>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88" name="Google Shape;988;p20"/>
          <p:cNvSpPr txBox="1">
            <a:spLocks noGrp="1"/>
          </p:cNvSpPr>
          <p:nvPr>
            <p:ph type="title" idx="2" hasCustomPrompt="1"/>
          </p:nvPr>
        </p:nvSpPr>
        <p:spPr>
          <a:xfrm>
            <a:off x="2825496" y="218541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89" name="Google Shape;989;p20"/>
          <p:cNvSpPr txBox="1">
            <a:spLocks noGrp="1"/>
          </p:cNvSpPr>
          <p:nvPr>
            <p:ph type="subTitle" idx="3"/>
          </p:nvPr>
        </p:nvSpPr>
        <p:spPr>
          <a:xfrm>
            <a:off x="2825496" y="2697480"/>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sp>
        <p:nvSpPr>
          <p:cNvPr id="990" name="Google Shape;990;p20"/>
          <p:cNvSpPr txBox="1">
            <a:spLocks noGrp="1"/>
          </p:cNvSpPr>
          <p:nvPr>
            <p:ph type="title" idx="4" hasCustomPrompt="1"/>
          </p:nvPr>
        </p:nvSpPr>
        <p:spPr>
          <a:xfrm>
            <a:off x="2825496" y="3648456"/>
            <a:ext cx="3483900" cy="5670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600"/>
              <a:buNone/>
              <a:defRPr sz="3600">
                <a:solidFill>
                  <a:schemeClr val="accent1"/>
                </a:solidFill>
              </a:defRPr>
            </a:lvl1pPr>
            <a:lvl2pPr lvl="1" algn="ctr" rtl="0">
              <a:spcBef>
                <a:spcPts val="0"/>
              </a:spcBef>
              <a:spcAft>
                <a:spcPts val="0"/>
              </a:spcAft>
              <a:buClr>
                <a:schemeClr val="accent1"/>
              </a:buClr>
              <a:buSzPts val="3600"/>
              <a:buNone/>
              <a:defRPr sz="3600">
                <a:solidFill>
                  <a:schemeClr val="accent1"/>
                </a:solidFill>
              </a:defRPr>
            </a:lvl2pPr>
            <a:lvl3pPr lvl="2" algn="ctr" rtl="0">
              <a:spcBef>
                <a:spcPts val="0"/>
              </a:spcBef>
              <a:spcAft>
                <a:spcPts val="0"/>
              </a:spcAft>
              <a:buClr>
                <a:schemeClr val="accent1"/>
              </a:buClr>
              <a:buSzPts val="3600"/>
              <a:buNone/>
              <a:defRPr sz="3600">
                <a:solidFill>
                  <a:schemeClr val="accent1"/>
                </a:solidFill>
              </a:defRPr>
            </a:lvl3pPr>
            <a:lvl4pPr lvl="3" algn="ctr" rtl="0">
              <a:spcBef>
                <a:spcPts val="0"/>
              </a:spcBef>
              <a:spcAft>
                <a:spcPts val="0"/>
              </a:spcAft>
              <a:buClr>
                <a:schemeClr val="accent1"/>
              </a:buClr>
              <a:buSzPts val="3600"/>
              <a:buNone/>
              <a:defRPr sz="3600">
                <a:solidFill>
                  <a:schemeClr val="accent1"/>
                </a:solidFill>
              </a:defRPr>
            </a:lvl4pPr>
            <a:lvl5pPr lvl="4" algn="ctr" rtl="0">
              <a:spcBef>
                <a:spcPts val="0"/>
              </a:spcBef>
              <a:spcAft>
                <a:spcPts val="0"/>
              </a:spcAft>
              <a:buClr>
                <a:schemeClr val="accent1"/>
              </a:buClr>
              <a:buSzPts val="3600"/>
              <a:buNone/>
              <a:defRPr sz="3600">
                <a:solidFill>
                  <a:schemeClr val="accent1"/>
                </a:solidFill>
              </a:defRPr>
            </a:lvl5pPr>
            <a:lvl6pPr lvl="5" algn="ctr" rtl="0">
              <a:spcBef>
                <a:spcPts val="0"/>
              </a:spcBef>
              <a:spcAft>
                <a:spcPts val="0"/>
              </a:spcAft>
              <a:buClr>
                <a:schemeClr val="accent1"/>
              </a:buClr>
              <a:buSzPts val="3600"/>
              <a:buNone/>
              <a:defRPr sz="3600">
                <a:solidFill>
                  <a:schemeClr val="accent1"/>
                </a:solidFill>
              </a:defRPr>
            </a:lvl6pPr>
            <a:lvl7pPr lvl="6" algn="ctr" rtl="0">
              <a:spcBef>
                <a:spcPts val="0"/>
              </a:spcBef>
              <a:spcAft>
                <a:spcPts val="0"/>
              </a:spcAft>
              <a:buClr>
                <a:schemeClr val="accent1"/>
              </a:buClr>
              <a:buSzPts val="3600"/>
              <a:buNone/>
              <a:defRPr sz="3600">
                <a:solidFill>
                  <a:schemeClr val="accent1"/>
                </a:solidFill>
              </a:defRPr>
            </a:lvl7pPr>
            <a:lvl8pPr lvl="7" algn="ctr" rtl="0">
              <a:spcBef>
                <a:spcPts val="0"/>
              </a:spcBef>
              <a:spcAft>
                <a:spcPts val="0"/>
              </a:spcAft>
              <a:buClr>
                <a:schemeClr val="accent1"/>
              </a:buClr>
              <a:buSzPts val="3600"/>
              <a:buNone/>
              <a:defRPr sz="3600">
                <a:solidFill>
                  <a:schemeClr val="accent1"/>
                </a:solidFill>
              </a:defRPr>
            </a:lvl8pPr>
            <a:lvl9pPr lvl="8" algn="ctr" rtl="0">
              <a:spcBef>
                <a:spcPts val="0"/>
              </a:spcBef>
              <a:spcAft>
                <a:spcPts val="0"/>
              </a:spcAft>
              <a:buClr>
                <a:schemeClr val="accent1"/>
              </a:buClr>
              <a:buSzPts val="3600"/>
              <a:buNone/>
              <a:defRPr sz="3600">
                <a:solidFill>
                  <a:schemeClr val="accent1"/>
                </a:solidFill>
              </a:defRPr>
            </a:lvl9pPr>
          </a:lstStyle>
          <a:p>
            <a:r>
              <a:t>xx%</a:t>
            </a:r>
          </a:p>
        </p:txBody>
      </p:sp>
      <p:sp>
        <p:nvSpPr>
          <p:cNvPr id="991" name="Google Shape;991;p20"/>
          <p:cNvSpPr txBox="1">
            <a:spLocks noGrp="1"/>
          </p:cNvSpPr>
          <p:nvPr>
            <p:ph type="subTitle" idx="5"/>
          </p:nvPr>
        </p:nvSpPr>
        <p:spPr>
          <a:xfrm>
            <a:off x="2834640" y="4169664"/>
            <a:ext cx="3483900" cy="274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cxnSp>
        <p:nvCxnSpPr>
          <p:cNvPr id="992" name="Google Shape;992;p20"/>
          <p:cNvCxnSpPr/>
          <p:nvPr/>
        </p:nvCxnSpPr>
        <p:spPr>
          <a:xfrm rot="5400000">
            <a:off x="7269708" y="3324550"/>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0"/>
          <p:cNvCxnSpPr/>
          <p:nvPr/>
        </p:nvCxnSpPr>
        <p:spPr>
          <a:xfrm rot="-5400000" flipH="1">
            <a:off x="7181408" y="2082400"/>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0"/>
          <p:cNvCxnSpPr/>
          <p:nvPr/>
        </p:nvCxnSpPr>
        <p:spPr>
          <a:xfrm rot="5400000">
            <a:off x="7232433" y="736375"/>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0"/>
          <p:cNvCxnSpPr/>
          <p:nvPr/>
        </p:nvCxnSpPr>
        <p:spPr>
          <a:xfrm rot="5400000">
            <a:off x="8168433" y="-6660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996" name="Google Shape;996;p20"/>
          <p:cNvGrpSpPr/>
          <p:nvPr/>
        </p:nvGrpSpPr>
        <p:grpSpPr>
          <a:xfrm rot="5400000" flipH="1">
            <a:off x="7407333" y="1284925"/>
            <a:ext cx="581800" cy="582350"/>
            <a:chOff x="8064275" y="887850"/>
            <a:chExt cx="581800" cy="582350"/>
          </a:xfrm>
        </p:grpSpPr>
        <p:sp>
          <p:nvSpPr>
            <p:cNvPr id="997" name="Google Shape;997;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20"/>
          <p:cNvGrpSpPr/>
          <p:nvPr/>
        </p:nvGrpSpPr>
        <p:grpSpPr>
          <a:xfrm rot="5400000" flipH="1">
            <a:off x="7869720" y="2754200"/>
            <a:ext cx="292025" cy="292575"/>
            <a:chOff x="7353050" y="316275"/>
            <a:chExt cx="292025" cy="292575"/>
          </a:xfrm>
        </p:grpSpPr>
        <p:sp>
          <p:nvSpPr>
            <p:cNvPr id="1004" name="Google Shape;1004;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20"/>
          <p:cNvGrpSpPr/>
          <p:nvPr/>
        </p:nvGrpSpPr>
        <p:grpSpPr>
          <a:xfrm rot="5400000" flipH="1">
            <a:off x="8012458" y="178175"/>
            <a:ext cx="175000" cy="175000"/>
            <a:chOff x="8792300" y="321275"/>
            <a:chExt cx="175000" cy="175000"/>
          </a:xfrm>
        </p:grpSpPr>
        <p:sp>
          <p:nvSpPr>
            <p:cNvPr id="1009" name="Google Shape;1009;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20"/>
          <p:cNvGrpSpPr/>
          <p:nvPr/>
        </p:nvGrpSpPr>
        <p:grpSpPr>
          <a:xfrm rot="5400000">
            <a:off x="7551683" y="3879926"/>
            <a:ext cx="293111" cy="293388"/>
            <a:chOff x="3164039" y="430875"/>
            <a:chExt cx="293111" cy="293388"/>
          </a:xfrm>
        </p:grpSpPr>
        <p:sp>
          <p:nvSpPr>
            <p:cNvPr id="1014" name="Google Shape;1014;p2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20"/>
          <p:cNvGrpSpPr/>
          <p:nvPr/>
        </p:nvGrpSpPr>
        <p:grpSpPr>
          <a:xfrm rot="5400000" flipH="1">
            <a:off x="8259052" y="323144"/>
            <a:ext cx="175013" cy="27000"/>
            <a:chOff x="5662375" y="212375"/>
            <a:chExt cx="175013" cy="27000"/>
          </a:xfrm>
        </p:grpSpPr>
        <p:sp>
          <p:nvSpPr>
            <p:cNvPr id="1021" name="Google Shape;102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24" name="Google Shape;1024;p20"/>
          <p:cNvCxnSpPr/>
          <p:nvPr/>
        </p:nvCxnSpPr>
        <p:spPr>
          <a:xfrm rot="5400000" flipH="1">
            <a:off x="740850" y="25983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0"/>
          <p:cNvCxnSpPr/>
          <p:nvPr/>
        </p:nvCxnSpPr>
        <p:spPr>
          <a:xfrm rot="-5400000">
            <a:off x="847100" y="355400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0"/>
          <p:cNvCxnSpPr/>
          <p:nvPr/>
        </p:nvCxnSpPr>
        <p:spPr>
          <a:xfrm rot="5400000" flipH="1">
            <a:off x="1105775" y="415125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027" name="Google Shape;1027;p20"/>
          <p:cNvGrpSpPr/>
          <p:nvPr/>
        </p:nvGrpSpPr>
        <p:grpSpPr>
          <a:xfrm rot="5400000">
            <a:off x="621475" y="4062025"/>
            <a:ext cx="581800" cy="582350"/>
            <a:chOff x="8064275" y="887850"/>
            <a:chExt cx="581800" cy="582350"/>
          </a:xfrm>
        </p:grpSpPr>
        <p:sp>
          <p:nvSpPr>
            <p:cNvPr id="1028" name="Google Shape;1028;p2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20"/>
          <p:cNvGrpSpPr/>
          <p:nvPr/>
        </p:nvGrpSpPr>
        <p:grpSpPr>
          <a:xfrm rot="5400000">
            <a:off x="1482825" y="3350800"/>
            <a:ext cx="292025" cy="292575"/>
            <a:chOff x="7353050" y="316275"/>
            <a:chExt cx="292025" cy="292575"/>
          </a:xfrm>
        </p:grpSpPr>
        <p:sp>
          <p:nvSpPr>
            <p:cNvPr id="1035" name="Google Shape;1035;p2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20"/>
          <p:cNvGrpSpPr/>
          <p:nvPr/>
        </p:nvGrpSpPr>
        <p:grpSpPr>
          <a:xfrm rot="5400000">
            <a:off x="1595125" y="4790325"/>
            <a:ext cx="175000" cy="175000"/>
            <a:chOff x="8792300" y="321275"/>
            <a:chExt cx="175000" cy="175000"/>
          </a:xfrm>
        </p:grpSpPr>
        <p:sp>
          <p:nvSpPr>
            <p:cNvPr id="1040" name="Google Shape;1040;p2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20"/>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0"/>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0"/>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0"/>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0"/>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0"/>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 name="Google Shape;1050;p20"/>
          <p:cNvGrpSpPr/>
          <p:nvPr/>
        </p:nvGrpSpPr>
        <p:grpSpPr>
          <a:xfrm rot="5400000">
            <a:off x="1701119" y="1515381"/>
            <a:ext cx="175013" cy="27000"/>
            <a:chOff x="5662375" y="212375"/>
            <a:chExt cx="175013" cy="27000"/>
          </a:xfrm>
        </p:grpSpPr>
        <p:sp>
          <p:nvSpPr>
            <p:cNvPr id="1051" name="Google Shape;1051;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 name="Google Shape;1054;p20"/>
          <p:cNvGrpSpPr/>
          <p:nvPr/>
        </p:nvGrpSpPr>
        <p:grpSpPr>
          <a:xfrm rot="5400000">
            <a:off x="1819519" y="4562081"/>
            <a:ext cx="175013" cy="27000"/>
            <a:chOff x="5662375" y="212375"/>
            <a:chExt cx="175013" cy="27000"/>
          </a:xfrm>
        </p:grpSpPr>
        <p:sp>
          <p:nvSpPr>
            <p:cNvPr id="1055" name="Google Shape;1055;p2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0"/>
          <p:cNvGrpSpPr/>
          <p:nvPr/>
        </p:nvGrpSpPr>
        <p:grpSpPr>
          <a:xfrm rot="5400000">
            <a:off x="408594" y="4140781"/>
            <a:ext cx="175013" cy="27000"/>
            <a:chOff x="5662375" y="212375"/>
            <a:chExt cx="175013" cy="27000"/>
          </a:xfrm>
        </p:grpSpPr>
        <p:sp>
          <p:nvSpPr>
            <p:cNvPr id="1059" name="Google Shape;1059;p2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grpSp>
        <p:nvGrpSpPr>
          <p:cNvPr id="44" name="Google Shape;44;p3"/>
          <p:cNvGrpSpPr/>
          <p:nvPr/>
        </p:nvGrpSpPr>
        <p:grpSpPr>
          <a:xfrm>
            <a:off x="2132649" y="713253"/>
            <a:ext cx="4878702" cy="3717004"/>
            <a:chOff x="399425" y="238125"/>
            <a:chExt cx="6810025" cy="5187000"/>
          </a:xfrm>
        </p:grpSpPr>
        <p:sp>
          <p:nvSpPr>
            <p:cNvPr id="45" name="Google Shape;45;p3"/>
            <p:cNvSpPr/>
            <p:nvPr/>
          </p:nvSpPr>
          <p:spPr>
            <a:xfrm>
              <a:off x="399425" y="238325"/>
              <a:ext cx="6810025" cy="5186100"/>
            </a:xfrm>
            <a:custGeom>
              <a:avLst/>
              <a:gdLst/>
              <a:ahLst/>
              <a:cxnLst/>
              <a:rect l="l" t="t" r="r" b="b"/>
              <a:pathLst>
                <a:path w="272401" h="207444" extrusionOk="0">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91875" y="238125"/>
              <a:ext cx="6575225" cy="5187000"/>
            </a:xfrm>
            <a:custGeom>
              <a:avLst/>
              <a:gdLst/>
              <a:ahLst/>
              <a:cxnLst/>
              <a:rect l="l" t="t" r="r" b="b"/>
              <a:pathLst>
                <a:path w="263009" h="207480" extrusionOk="0">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2971800" y="2231136"/>
            <a:ext cx="3200400" cy="804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 name="Google Shape;48;p3"/>
          <p:cNvSpPr txBox="1">
            <a:spLocks noGrp="1"/>
          </p:cNvSpPr>
          <p:nvPr>
            <p:ph type="title" idx="2" hasCustomPrompt="1"/>
          </p:nvPr>
        </p:nvSpPr>
        <p:spPr>
          <a:xfrm>
            <a:off x="2971800" y="1161288"/>
            <a:ext cx="2967600" cy="106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96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49" name="Google Shape;49;p3"/>
          <p:cNvSpPr txBox="1">
            <a:spLocks noGrp="1"/>
          </p:cNvSpPr>
          <p:nvPr>
            <p:ph type="subTitle" idx="1"/>
          </p:nvPr>
        </p:nvSpPr>
        <p:spPr>
          <a:xfrm>
            <a:off x="2973225" y="2999232"/>
            <a:ext cx="3200400" cy="685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grpSp>
        <p:nvGrpSpPr>
          <p:cNvPr id="50" name="Google Shape;50;p3"/>
          <p:cNvGrpSpPr/>
          <p:nvPr/>
        </p:nvGrpSpPr>
        <p:grpSpPr>
          <a:xfrm>
            <a:off x="432850" y="0"/>
            <a:ext cx="8278300" cy="5165700"/>
            <a:chOff x="432850" y="0"/>
            <a:chExt cx="8278300" cy="5165700"/>
          </a:xfrm>
        </p:grpSpPr>
        <p:cxnSp>
          <p:nvCxnSpPr>
            <p:cNvPr id="51" name="Google Shape;51;p3"/>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52" name="Google Shape;52;p3"/>
            <p:cNvGrpSpPr/>
            <p:nvPr/>
          </p:nvGrpSpPr>
          <p:grpSpPr>
            <a:xfrm>
              <a:off x="8129350" y="4292175"/>
              <a:ext cx="581800" cy="582350"/>
              <a:chOff x="8064275" y="887850"/>
              <a:chExt cx="581800" cy="582350"/>
            </a:xfrm>
          </p:grpSpPr>
          <p:sp>
            <p:nvSpPr>
              <p:cNvPr id="53" name="Google Shape;53;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8274238" y="3720600"/>
              <a:ext cx="292025" cy="292575"/>
              <a:chOff x="7353050" y="316275"/>
              <a:chExt cx="292025" cy="292575"/>
            </a:xfrm>
          </p:grpSpPr>
          <p:sp>
            <p:nvSpPr>
              <p:cNvPr id="60" name="Google Shape;60;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8332763" y="3212475"/>
              <a:ext cx="175000" cy="175000"/>
              <a:chOff x="8792300" y="321275"/>
              <a:chExt cx="175000" cy="175000"/>
            </a:xfrm>
          </p:grpSpPr>
          <p:sp>
            <p:nvSpPr>
              <p:cNvPr id="65" name="Google Shape;65;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9" name="Google Shape;69;p3"/>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70" name="Google Shape;70;p3"/>
            <p:cNvGrpSpPr/>
            <p:nvPr/>
          </p:nvGrpSpPr>
          <p:grpSpPr>
            <a:xfrm rot="10800000">
              <a:off x="432850" y="291788"/>
              <a:ext cx="581800" cy="582350"/>
              <a:chOff x="8064275" y="887850"/>
              <a:chExt cx="581800" cy="582350"/>
            </a:xfrm>
          </p:grpSpPr>
          <p:sp>
            <p:nvSpPr>
              <p:cNvPr id="71" name="Google Shape;71;p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3"/>
            <p:cNvGrpSpPr/>
            <p:nvPr/>
          </p:nvGrpSpPr>
          <p:grpSpPr>
            <a:xfrm rot="10800000">
              <a:off x="577738" y="1153138"/>
              <a:ext cx="292025" cy="292575"/>
              <a:chOff x="7353050" y="316275"/>
              <a:chExt cx="292025" cy="292575"/>
            </a:xfrm>
          </p:grpSpPr>
          <p:sp>
            <p:nvSpPr>
              <p:cNvPr id="78" name="Google Shape;78;p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 name="Google Shape;82;p3"/>
            <p:cNvGrpSpPr/>
            <p:nvPr/>
          </p:nvGrpSpPr>
          <p:grpSpPr>
            <a:xfrm rot="10800000">
              <a:off x="636238" y="1778838"/>
              <a:ext cx="175000" cy="175000"/>
              <a:chOff x="8792300" y="321275"/>
              <a:chExt cx="175000" cy="175000"/>
            </a:xfrm>
          </p:grpSpPr>
          <p:sp>
            <p:nvSpPr>
              <p:cNvPr id="83" name="Google Shape;83;p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3"/>
            <p:cNvGrpSpPr/>
            <p:nvPr/>
          </p:nvGrpSpPr>
          <p:grpSpPr>
            <a:xfrm>
              <a:off x="432850" y="2003163"/>
              <a:ext cx="175013" cy="27000"/>
              <a:chOff x="5662375" y="212375"/>
              <a:chExt cx="175013" cy="27000"/>
            </a:xfrm>
          </p:grpSpPr>
          <p:sp>
            <p:nvSpPr>
              <p:cNvPr id="88" name="Google Shape;88;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3"/>
            <p:cNvGrpSpPr/>
            <p:nvPr/>
          </p:nvGrpSpPr>
          <p:grpSpPr>
            <a:xfrm>
              <a:off x="788100" y="208488"/>
              <a:ext cx="175013" cy="27000"/>
              <a:chOff x="5662375" y="212375"/>
              <a:chExt cx="175013" cy="27000"/>
            </a:xfrm>
          </p:grpSpPr>
          <p:sp>
            <p:nvSpPr>
              <p:cNvPr id="92" name="Google Shape;92;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3"/>
            <p:cNvGrpSpPr/>
            <p:nvPr/>
          </p:nvGrpSpPr>
          <p:grpSpPr>
            <a:xfrm>
              <a:off x="8129350" y="4988725"/>
              <a:ext cx="175013" cy="27000"/>
              <a:chOff x="5662375" y="212375"/>
              <a:chExt cx="175013" cy="27000"/>
            </a:xfrm>
          </p:grpSpPr>
          <p:sp>
            <p:nvSpPr>
              <p:cNvPr id="96" name="Google Shape;96;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3"/>
            <p:cNvGrpSpPr/>
            <p:nvPr/>
          </p:nvGrpSpPr>
          <p:grpSpPr>
            <a:xfrm>
              <a:off x="8497550" y="3429425"/>
              <a:ext cx="175013" cy="27000"/>
              <a:chOff x="5662375" y="212375"/>
              <a:chExt cx="175013" cy="27000"/>
            </a:xfrm>
          </p:grpSpPr>
          <p:sp>
            <p:nvSpPr>
              <p:cNvPr id="100" name="Google Shape;100;p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3" name="Google Shape;103;p3"/>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04" name="Google Shape;104;p3"/>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05" name="Google Shape;105;p3"/>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ree columns of text 3">
  <p:cSld name="CUSTOM_13">
    <p:spTree>
      <p:nvGrpSpPr>
        <p:cNvPr id="1" name="Shape 1062"/>
        <p:cNvGrpSpPr/>
        <p:nvPr/>
      </p:nvGrpSpPr>
      <p:grpSpPr>
        <a:xfrm>
          <a:off x="0" y="0"/>
          <a:ext cx="0" cy="0"/>
          <a:chOff x="0" y="0"/>
          <a:chExt cx="0" cy="0"/>
        </a:xfrm>
      </p:grpSpPr>
      <p:sp>
        <p:nvSpPr>
          <p:cNvPr id="1063" name="Google Shape;1063;p21"/>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grpSp>
        <p:nvGrpSpPr>
          <p:cNvPr id="1064" name="Google Shape;1064;p21"/>
          <p:cNvGrpSpPr/>
          <p:nvPr/>
        </p:nvGrpSpPr>
        <p:grpSpPr>
          <a:xfrm>
            <a:off x="261711" y="-1158"/>
            <a:ext cx="8550326" cy="3981600"/>
            <a:chOff x="261711" y="-1158"/>
            <a:chExt cx="8550326" cy="3981600"/>
          </a:xfrm>
        </p:grpSpPr>
        <p:cxnSp>
          <p:nvCxnSpPr>
            <p:cNvPr id="1065" name="Google Shape;1065;p21"/>
            <p:cNvCxnSpPr/>
            <p:nvPr/>
          </p:nvCxnSpPr>
          <p:spPr>
            <a:xfrm>
              <a:off x="515925" y="-1158"/>
              <a:ext cx="0" cy="39816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1"/>
            <p:cNvCxnSpPr/>
            <p:nvPr/>
          </p:nvCxnSpPr>
          <p:spPr>
            <a:xfrm>
              <a:off x="8666025" y="-1158"/>
              <a:ext cx="0" cy="1902000"/>
            </a:xfrm>
            <a:prstGeom prst="straightConnector1">
              <a:avLst/>
            </a:prstGeom>
            <a:noFill/>
            <a:ln w="9525" cap="flat" cmpd="sng">
              <a:solidFill>
                <a:schemeClr val="dk2"/>
              </a:solidFill>
              <a:prstDash val="solid"/>
              <a:round/>
              <a:headEnd type="none" w="med" len="med"/>
              <a:tailEnd type="none" w="med" len="med"/>
            </a:ln>
          </p:spPr>
        </p:cxnSp>
        <p:grpSp>
          <p:nvGrpSpPr>
            <p:cNvPr id="1067" name="Google Shape;1067;p21"/>
            <p:cNvGrpSpPr/>
            <p:nvPr/>
          </p:nvGrpSpPr>
          <p:grpSpPr>
            <a:xfrm rot="10800000">
              <a:off x="343275" y="3300779"/>
              <a:ext cx="344736" cy="345385"/>
              <a:chOff x="7353050" y="316275"/>
              <a:chExt cx="292025" cy="292575"/>
            </a:xfrm>
          </p:grpSpPr>
          <p:sp>
            <p:nvSpPr>
              <p:cNvPr id="1068" name="Google Shape;1068;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21"/>
            <p:cNvGrpSpPr/>
            <p:nvPr/>
          </p:nvGrpSpPr>
          <p:grpSpPr>
            <a:xfrm rot="10800000">
              <a:off x="8520013" y="714742"/>
              <a:ext cx="292025" cy="292575"/>
              <a:chOff x="7353050" y="316275"/>
              <a:chExt cx="292025" cy="292575"/>
            </a:xfrm>
          </p:grpSpPr>
          <p:sp>
            <p:nvSpPr>
              <p:cNvPr id="1073" name="Google Shape;1073;p2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21"/>
            <p:cNvGrpSpPr/>
            <p:nvPr/>
          </p:nvGrpSpPr>
          <p:grpSpPr>
            <a:xfrm rot="10800000">
              <a:off x="261711" y="465077"/>
              <a:ext cx="507562" cy="507984"/>
              <a:chOff x="8064275" y="887850"/>
              <a:chExt cx="581800" cy="582350"/>
            </a:xfrm>
          </p:grpSpPr>
          <p:sp>
            <p:nvSpPr>
              <p:cNvPr id="1078" name="Google Shape;1078;p2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21"/>
          <p:cNvSpPr txBox="1">
            <a:spLocks noGrp="1"/>
          </p:cNvSpPr>
          <p:nvPr>
            <p:ph type="subTitle" idx="1"/>
          </p:nvPr>
        </p:nvSpPr>
        <p:spPr>
          <a:xfrm>
            <a:off x="1408175" y="1035279"/>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5" name="Google Shape;1085;p21"/>
          <p:cNvSpPr txBox="1">
            <a:spLocks noGrp="1"/>
          </p:cNvSpPr>
          <p:nvPr>
            <p:ph type="subTitle" idx="2"/>
          </p:nvPr>
        </p:nvSpPr>
        <p:spPr>
          <a:xfrm>
            <a:off x="1408175" y="1336956"/>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6" name="Google Shape;1086;p21"/>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7" name="Google Shape;1087;p21"/>
          <p:cNvSpPr txBox="1">
            <a:spLocks noGrp="1"/>
          </p:cNvSpPr>
          <p:nvPr>
            <p:ph type="subTitle" idx="4"/>
          </p:nvPr>
        </p:nvSpPr>
        <p:spPr>
          <a:xfrm>
            <a:off x="1408175" y="2609979"/>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088" name="Google Shape;1088;p21"/>
          <p:cNvSpPr txBox="1">
            <a:spLocks noGrp="1"/>
          </p:cNvSpPr>
          <p:nvPr>
            <p:ph type="subTitle" idx="5"/>
          </p:nvPr>
        </p:nvSpPr>
        <p:spPr>
          <a:xfrm>
            <a:off x="1408175" y="3587645"/>
            <a:ext cx="2184000" cy="457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089" name="Google Shape;1089;p21"/>
          <p:cNvSpPr txBox="1">
            <a:spLocks noGrp="1"/>
          </p:cNvSpPr>
          <p:nvPr>
            <p:ph type="subTitle" idx="6"/>
          </p:nvPr>
        </p:nvSpPr>
        <p:spPr>
          <a:xfrm>
            <a:off x="1408175" y="3889317"/>
            <a:ext cx="2184000" cy="610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ree columns of text 4">
  <p:cSld name="CUSTOM_14">
    <p:spTree>
      <p:nvGrpSpPr>
        <p:cNvPr id="1" name="Shape 1090"/>
        <p:cNvGrpSpPr/>
        <p:nvPr/>
      </p:nvGrpSpPr>
      <p:grpSpPr>
        <a:xfrm>
          <a:off x="0" y="0"/>
          <a:ext cx="0" cy="0"/>
          <a:chOff x="0" y="0"/>
          <a:chExt cx="0" cy="0"/>
        </a:xfrm>
      </p:grpSpPr>
      <p:cxnSp>
        <p:nvCxnSpPr>
          <p:cNvPr id="1091" name="Google Shape;1091;p22"/>
          <p:cNvCxnSpPr/>
          <p:nvPr/>
        </p:nvCxnSpPr>
        <p:spPr>
          <a:xfrm>
            <a:off x="590450" y="4340600"/>
            <a:ext cx="670200" cy="423000"/>
          </a:xfrm>
          <a:prstGeom prst="straightConnector1">
            <a:avLst/>
          </a:prstGeom>
          <a:noFill/>
          <a:ln w="9525" cap="flat" cmpd="sng">
            <a:solidFill>
              <a:schemeClr val="dk2"/>
            </a:solidFill>
            <a:prstDash val="solid"/>
            <a:round/>
            <a:headEnd type="none" w="med" len="med"/>
            <a:tailEnd type="none" w="med" len="med"/>
          </a:ln>
        </p:spPr>
      </p:cxnSp>
      <p:sp>
        <p:nvSpPr>
          <p:cNvPr id="1092" name="Google Shape;1092;p22"/>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093" name="Google Shape;1093;p22"/>
          <p:cNvCxnSpPr/>
          <p:nvPr/>
        </p:nvCxnSpPr>
        <p:spPr>
          <a:xfrm rot="10800000" flipH="1">
            <a:off x="0" y="4332550"/>
            <a:ext cx="590700" cy="663900"/>
          </a:xfrm>
          <a:prstGeom prst="straightConnector1">
            <a:avLst/>
          </a:prstGeom>
          <a:noFill/>
          <a:ln w="9525" cap="flat" cmpd="sng">
            <a:solidFill>
              <a:schemeClr val="dk2"/>
            </a:solidFill>
            <a:prstDash val="solid"/>
            <a:round/>
            <a:headEnd type="none" w="med" len="med"/>
            <a:tailEnd type="none" w="med" len="med"/>
          </a:ln>
        </p:spPr>
      </p:cxnSp>
      <p:grpSp>
        <p:nvGrpSpPr>
          <p:cNvPr id="1094" name="Google Shape;1094;p22"/>
          <p:cNvGrpSpPr/>
          <p:nvPr/>
        </p:nvGrpSpPr>
        <p:grpSpPr>
          <a:xfrm flipH="1">
            <a:off x="431725" y="4183775"/>
            <a:ext cx="292025" cy="292575"/>
            <a:chOff x="7353050" y="316275"/>
            <a:chExt cx="292025" cy="292575"/>
          </a:xfrm>
        </p:grpSpPr>
        <p:sp>
          <p:nvSpPr>
            <p:cNvPr id="1095" name="Google Shape;1095;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22"/>
          <p:cNvGrpSpPr/>
          <p:nvPr/>
        </p:nvGrpSpPr>
        <p:grpSpPr>
          <a:xfrm>
            <a:off x="1075789" y="4604675"/>
            <a:ext cx="293111" cy="293388"/>
            <a:chOff x="3164039" y="430875"/>
            <a:chExt cx="293111" cy="293388"/>
          </a:xfrm>
        </p:grpSpPr>
        <p:sp>
          <p:nvSpPr>
            <p:cNvPr id="1100" name="Google Shape;1100;p22"/>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2"/>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2"/>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2"/>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2"/>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2"/>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06" name="Google Shape;1106;p22"/>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2"/>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108" name="Google Shape;1108;p22"/>
          <p:cNvGrpSpPr/>
          <p:nvPr/>
        </p:nvGrpSpPr>
        <p:grpSpPr>
          <a:xfrm>
            <a:off x="8064275" y="526925"/>
            <a:ext cx="581800" cy="582350"/>
            <a:chOff x="8064275" y="887850"/>
            <a:chExt cx="581800" cy="582350"/>
          </a:xfrm>
        </p:grpSpPr>
        <p:sp>
          <p:nvSpPr>
            <p:cNvPr id="1109" name="Google Shape;1109;p2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22"/>
          <p:cNvGrpSpPr/>
          <p:nvPr/>
        </p:nvGrpSpPr>
        <p:grpSpPr>
          <a:xfrm>
            <a:off x="7033875" y="170875"/>
            <a:ext cx="292025" cy="292575"/>
            <a:chOff x="7353050" y="316275"/>
            <a:chExt cx="292025" cy="292575"/>
          </a:xfrm>
        </p:grpSpPr>
        <p:sp>
          <p:nvSpPr>
            <p:cNvPr id="1116" name="Google Shape;1116;p2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 name="Google Shape;1120;p22"/>
          <p:cNvGrpSpPr/>
          <p:nvPr/>
        </p:nvGrpSpPr>
        <p:grpSpPr>
          <a:xfrm>
            <a:off x="8757950" y="229650"/>
            <a:ext cx="175000" cy="175000"/>
            <a:chOff x="8792300" y="321275"/>
            <a:chExt cx="175000" cy="175000"/>
          </a:xfrm>
        </p:grpSpPr>
        <p:sp>
          <p:nvSpPr>
            <p:cNvPr id="1121" name="Google Shape;1121;p2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22"/>
          <p:cNvGrpSpPr/>
          <p:nvPr/>
        </p:nvGrpSpPr>
        <p:grpSpPr>
          <a:xfrm>
            <a:off x="8490050" y="170875"/>
            <a:ext cx="175013" cy="27000"/>
            <a:chOff x="5662375" y="212375"/>
            <a:chExt cx="175013" cy="27000"/>
          </a:xfrm>
        </p:grpSpPr>
        <p:sp>
          <p:nvSpPr>
            <p:cNvPr id="1126" name="Google Shape;1126;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2"/>
          <p:cNvGrpSpPr/>
          <p:nvPr/>
        </p:nvGrpSpPr>
        <p:grpSpPr>
          <a:xfrm>
            <a:off x="7916350" y="1124600"/>
            <a:ext cx="175013" cy="27000"/>
            <a:chOff x="5662375" y="212375"/>
            <a:chExt cx="175013" cy="27000"/>
          </a:xfrm>
        </p:grpSpPr>
        <p:sp>
          <p:nvSpPr>
            <p:cNvPr id="1130" name="Google Shape;1130;p22"/>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2"/>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2"/>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22"/>
          <p:cNvSpPr txBox="1">
            <a:spLocks noGrp="1"/>
          </p:cNvSpPr>
          <p:nvPr>
            <p:ph type="subTitle" idx="1"/>
          </p:nvPr>
        </p:nvSpPr>
        <p:spPr>
          <a:xfrm>
            <a:off x="5641848" y="2743200"/>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4" name="Google Shape;1134;p22"/>
          <p:cNvSpPr txBox="1">
            <a:spLocks noGrp="1"/>
          </p:cNvSpPr>
          <p:nvPr>
            <p:ph type="subTitle" idx="2"/>
          </p:nvPr>
        </p:nvSpPr>
        <p:spPr>
          <a:xfrm>
            <a:off x="3639312" y="1636776"/>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5" name="Google Shape;1135;p22"/>
          <p:cNvSpPr txBox="1">
            <a:spLocks noGrp="1"/>
          </p:cNvSpPr>
          <p:nvPr>
            <p:ph type="subTitle" idx="3"/>
          </p:nvPr>
        </p:nvSpPr>
        <p:spPr>
          <a:xfrm>
            <a:off x="1636776" y="2249424"/>
            <a:ext cx="1865400" cy="40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algn="ctr"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9pPr>
          </a:lstStyle>
          <a:p>
            <a:endParaRPr/>
          </a:p>
        </p:txBody>
      </p:sp>
      <p:sp>
        <p:nvSpPr>
          <p:cNvPr id="1136" name="Google Shape;1136;p22"/>
          <p:cNvSpPr txBox="1">
            <a:spLocks noGrp="1"/>
          </p:cNvSpPr>
          <p:nvPr>
            <p:ph type="subTitle" idx="4"/>
          </p:nvPr>
        </p:nvSpPr>
        <p:spPr>
          <a:xfrm>
            <a:off x="5641848" y="3081528"/>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7" name="Google Shape;1137;p22"/>
          <p:cNvSpPr txBox="1">
            <a:spLocks noGrp="1"/>
          </p:cNvSpPr>
          <p:nvPr>
            <p:ph type="subTitle" idx="5"/>
          </p:nvPr>
        </p:nvSpPr>
        <p:spPr>
          <a:xfrm>
            <a:off x="3639312" y="1975104"/>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138" name="Google Shape;1138;p22"/>
          <p:cNvSpPr txBox="1">
            <a:spLocks noGrp="1"/>
          </p:cNvSpPr>
          <p:nvPr>
            <p:ph type="subTitle" idx="6"/>
          </p:nvPr>
        </p:nvSpPr>
        <p:spPr>
          <a:xfrm>
            <a:off x="1636776"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body 3">
  <p:cSld name="TITLE_AND_BODY_1">
    <p:spTree>
      <p:nvGrpSpPr>
        <p:cNvPr id="1" name="Shape 1139"/>
        <p:cNvGrpSpPr/>
        <p:nvPr/>
      </p:nvGrpSpPr>
      <p:grpSpPr>
        <a:xfrm>
          <a:off x="0" y="0"/>
          <a:ext cx="0" cy="0"/>
          <a:chOff x="0" y="0"/>
          <a:chExt cx="0" cy="0"/>
        </a:xfrm>
      </p:grpSpPr>
      <p:sp>
        <p:nvSpPr>
          <p:cNvPr id="1140" name="Google Shape;1140;p23"/>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141" name="Google Shape;1141;p23"/>
          <p:cNvSpPr txBox="1">
            <a:spLocks noGrp="1"/>
          </p:cNvSpPr>
          <p:nvPr>
            <p:ph type="body" idx="1"/>
          </p:nvPr>
        </p:nvSpPr>
        <p:spPr>
          <a:xfrm>
            <a:off x="714650" y="1152150"/>
            <a:ext cx="7705500" cy="3529500"/>
          </a:xfrm>
          <a:prstGeom prst="rect">
            <a:avLst/>
          </a:prstGeom>
          <a:noFill/>
          <a:ln>
            <a:noFill/>
          </a:ln>
        </p:spPr>
        <p:txBody>
          <a:bodyPr spcFirstLastPara="1" wrap="square" lIns="91425" tIns="91425" rIns="91425" bIns="91425" anchor="ctr" anchorCtr="0">
            <a:noAutofit/>
          </a:bodyPr>
          <a:lstStyle>
            <a:lvl1pPr marL="457200" lvl="0" indent="-3048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marL="914400" lvl="1"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marL="1371600" lvl="2"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marL="1828800" lvl="3"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marL="2286000" lvl="4"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marL="2743200" lvl="5"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marL="3200400" lvl="6" indent="-304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marL="3657600" lvl="7" indent="-3048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marL="4114800" lvl="8" indent="-30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a:endParaRPr/>
          </a:p>
        </p:txBody>
      </p:sp>
      <p:cxnSp>
        <p:nvCxnSpPr>
          <p:cNvPr id="1142" name="Google Shape;1142;p23"/>
          <p:cNvCxnSpPr/>
          <p:nvPr/>
        </p:nvCxnSpPr>
        <p:spPr>
          <a:xfrm rot="10800000">
            <a:off x="303000" y="3359375"/>
            <a:ext cx="151800" cy="957300"/>
          </a:xfrm>
          <a:prstGeom prst="straightConnector1">
            <a:avLst/>
          </a:prstGeom>
          <a:noFill/>
          <a:ln w="9525" cap="flat" cmpd="sng">
            <a:solidFill>
              <a:schemeClr val="dk1"/>
            </a:solidFill>
            <a:prstDash val="solid"/>
            <a:round/>
            <a:headEnd type="none" w="med" len="med"/>
            <a:tailEnd type="none" w="med" len="med"/>
          </a:ln>
        </p:spPr>
      </p:cxnSp>
      <p:cxnSp>
        <p:nvCxnSpPr>
          <p:cNvPr id="1143" name="Google Shape;1143;p23"/>
          <p:cNvCxnSpPr/>
          <p:nvPr/>
        </p:nvCxnSpPr>
        <p:spPr>
          <a:xfrm rot="10800000" flipH="1">
            <a:off x="0" y="4332550"/>
            <a:ext cx="446700" cy="663900"/>
          </a:xfrm>
          <a:prstGeom prst="straightConnector1">
            <a:avLst/>
          </a:prstGeom>
          <a:noFill/>
          <a:ln w="9525" cap="flat" cmpd="sng">
            <a:solidFill>
              <a:schemeClr val="dk1"/>
            </a:solidFill>
            <a:prstDash val="solid"/>
            <a:round/>
            <a:headEnd type="none" w="med" len="med"/>
            <a:tailEnd type="none" w="med" len="med"/>
          </a:ln>
        </p:spPr>
      </p:cxnSp>
      <p:grpSp>
        <p:nvGrpSpPr>
          <p:cNvPr id="1144" name="Google Shape;1144;p23"/>
          <p:cNvGrpSpPr/>
          <p:nvPr/>
        </p:nvGrpSpPr>
        <p:grpSpPr>
          <a:xfrm flipH="1">
            <a:off x="300738" y="4167800"/>
            <a:ext cx="292025" cy="292575"/>
            <a:chOff x="7353050" y="316275"/>
            <a:chExt cx="292025" cy="292575"/>
          </a:xfrm>
        </p:grpSpPr>
        <p:sp>
          <p:nvSpPr>
            <p:cNvPr id="1145" name="Google Shape;1145;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23"/>
          <p:cNvGrpSpPr/>
          <p:nvPr/>
        </p:nvGrpSpPr>
        <p:grpSpPr>
          <a:xfrm>
            <a:off x="148789" y="3224300"/>
            <a:ext cx="293111" cy="293388"/>
            <a:chOff x="3164039" y="430875"/>
            <a:chExt cx="293111" cy="293388"/>
          </a:xfrm>
        </p:grpSpPr>
        <p:sp>
          <p:nvSpPr>
            <p:cNvPr id="1150" name="Google Shape;1150;p23"/>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3"/>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3"/>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3"/>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3"/>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3"/>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6" name="Google Shape;1156;p23"/>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1157" name="Google Shape;1157;p23"/>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1158" name="Google Shape;1158;p23"/>
          <p:cNvGrpSpPr/>
          <p:nvPr/>
        </p:nvGrpSpPr>
        <p:grpSpPr>
          <a:xfrm>
            <a:off x="8064275" y="526925"/>
            <a:ext cx="581800" cy="582350"/>
            <a:chOff x="8064275" y="887850"/>
            <a:chExt cx="581800" cy="582350"/>
          </a:xfrm>
        </p:grpSpPr>
        <p:sp>
          <p:nvSpPr>
            <p:cNvPr id="1159" name="Google Shape;1159;p23"/>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3"/>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3"/>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3"/>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3"/>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3"/>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 name="Google Shape;1165;p23"/>
          <p:cNvGrpSpPr/>
          <p:nvPr/>
        </p:nvGrpSpPr>
        <p:grpSpPr>
          <a:xfrm>
            <a:off x="7033875" y="170875"/>
            <a:ext cx="292025" cy="292575"/>
            <a:chOff x="7353050" y="316275"/>
            <a:chExt cx="292025" cy="292575"/>
          </a:xfrm>
        </p:grpSpPr>
        <p:sp>
          <p:nvSpPr>
            <p:cNvPr id="1166" name="Google Shape;1166;p23"/>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3"/>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3"/>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3"/>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3"/>
          <p:cNvGrpSpPr/>
          <p:nvPr/>
        </p:nvGrpSpPr>
        <p:grpSpPr>
          <a:xfrm>
            <a:off x="8757950" y="229650"/>
            <a:ext cx="175000" cy="175000"/>
            <a:chOff x="8792300" y="321275"/>
            <a:chExt cx="175000" cy="175000"/>
          </a:xfrm>
        </p:grpSpPr>
        <p:sp>
          <p:nvSpPr>
            <p:cNvPr id="1171" name="Google Shape;1171;p23"/>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3"/>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3"/>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3"/>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23"/>
          <p:cNvGrpSpPr/>
          <p:nvPr/>
        </p:nvGrpSpPr>
        <p:grpSpPr>
          <a:xfrm>
            <a:off x="8490050" y="170875"/>
            <a:ext cx="175013" cy="27000"/>
            <a:chOff x="5662375" y="212375"/>
            <a:chExt cx="175013" cy="27000"/>
          </a:xfrm>
        </p:grpSpPr>
        <p:sp>
          <p:nvSpPr>
            <p:cNvPr id="1176" name="Google Shape;1176;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23"/>
          <p:cNvGrpSpPr/>
          <p:nvPr/>
        </p:nvGrpSpPr>
        <p:grpSpPr>
          <a:xfrm>
            <a:off x="7916350" y="1124600"/>
            <a:ext cx="175013" cy="27000"/>
            <a:chOff x="5662375" y="212375"/>
            <a:chExt cx="175013" cy="27000"/>
          </a:xfrm>
        </p:grpSpPr>
        <p:sp>
          <p:nvSpPr>
            <p:cNvPr id="1180" name="Google Shape;1180;p23"/>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3"/>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3"/>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2">
  <p:cSld name="CUSTOM_15">
    <p:spTree>
      <p:nvGrpSpPr>
        <p:cNvPr id="1" name="Shape 1183"/>
        <p:cNvGrpSpPr/>
        <p:nvPr/>
      </p:nvGrpSpPr>
      <p:grpSpPr>
        <a:xfrm>
          <a:off x="0" y="0"/>
          <a:ext cx="0" cy="0"/>
          <a:chOff x="0" y="0"/>
          <a:chExt cx="0" cy="0"/>
        </a:xfrm>
      </p:grpSpPr>
      <p:sp>
        <p:nvSpPr>
          <p:cNvPr id="1184" name="Google Shape;1184;p24"/>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lgn="ctr">
              <a:spcBef>
                <a:spcPts val="0"/>
              </a:spcBef>
              <a:spcAft>
                <a:spcPts val="0"/>
              </a:spcAft>
              <a:buNone/>
              <a:defRPr/>
            </a:lvl2pPr>
            <a:lvl3pPr lvl="2" algn="ctr">
              <a:spcBef>
                <a:spcPts val="0"/>
              </a:spcBef>
              <a:spcAft>
                <a:spcPts val="0"/>
              </a:spcAft>
              <a:buNone/>
              <a:defRPr/>
            </a:lvl3pPr>
            <a:lvl4pPr lvl="3" algn="ctr">
              <a:spcBef>
                <a:spcPts val="0"/>
              </a:spcBef>
              <a:spcAft>
                <a:spcPts val="0"/>
              </a:spcAft>
              <a:buNone/>
              <a:defRPr/>
            </a:lvl4pPr>
            <a:lvl5pPr lvl="4" algn="ctr">
              <a:spcBef>
                <a:spcPts val="0"/>
              </a:spcBef>
              <a:spcAft>
                <a:spcPts val="0"/>
              </a:spcAft>
              <a:buNone/>
              <a:defRPr/>
            </a:lvl5pPr>
            <a:lvl6pPr lvl="5" algn="ctr">
              <a:spcBef>
                <a:spcPts val="0"/>
              </a:spcBef>
              <a:spcAft>
                <a:spcPts val="0"/>
              </a:spcAft>
              <a:buNone/>
              <a:defRPr/>
            </a:lvl6pPr>
            <a:lvl7pPr lvl="6" algn="ctr">
              <a:spcBef>
                <a:spcPts val="0"/>
              </a:spcBef>
              <a:spcAft>
                <a:spcPts val="0"/>
              </a:spcAft>
              <a:buNone/>
              <a:defRPr/>
            </a:lvl7pPr>
            <a:lvl8pPr lvl="7" algn="ctr">
              <a:spcBef>
                <a:spcPts val="0"/>
              </a:spcBef>
              <a:spcAft>
                <a:spcPts val="0"/>
              </a:spcAft>
              <a:buNone/>
              <a:defRPr/>
            </a:lvl8pPr>
            <a:lvl9pPr lvl="8" algn="ctr">
              <a:spcBef>
                <a:spcPts val="0"/>
              </a:spcBef>
              <a:spcAft>
                <a:spcPts val="0"/>
              </a:spcAft>
              <a:buNone/>
              <a:defRPr/>
            </a:lvl9pPr>
          </a:lstStyle>
          <a:p>
            <a:endParaRPr/>
          </a:p>
        </p:txBody>
      </p:sp>
      <p:cxnSp>
        <p:nvCxnSpPr>
          <p:cNvPr id="1185" name="Google Shape;1185;p24"/>
          <p:cNvCxnSpPr/>
          <p:nvPr/>
        </p:nvCxnSpPr>
        <p:spPr>
          <a:xfrm>
            <a:off x="590450" y="4340600"/>
            <a:ext cx="670200" cy="423000"/>
          </a:xfrm>
          <a:prstGeom prst="straightConnector1">
            <a:avLst/>
          </a:prstGeom>
          <a:noFill/>
          <a:ln w="9525" cap="flat" cmpd="sng">
            <a:solidFill>
              <a:schemeClr val="dk1"/>
            </a:solidFill>
            <a:prstDash val="solid"/>
            <a:round/>
            <a:headEnd type="none" w="med" len="med"/>
            <a:tailEnd type="none" w="med" len="med"/>
          </a:ln>
        </p:spPr>
      </p:cxnSp>
      <p:cxnSp>
        <p:nvCxnSpPr>
          <p:cNvPr id="1186" name="Google Shape;1186;p24"/>
          <p:cNvCxnSpPr/>
          <p:nvPr/>
        </p:nvCxnSpPr>
        <p:spPr>
          <a:xfrm rot="10800000" flipH="1">
            <a:off x="0" y="4332550"/>
            <a:ext cx="590700" cy="663900"/>
          </a:xfrm>
          <a:prstGeom prst="straightConnector1">
            <a:avLst/>
          </a:prstGeom>
          <a:noFill/>
          <a:ln w="9525" cap="flat" cmpd="sng">
            <a:solidFill>
              <a:schemeClr val="dk1"/>
            </a:solidFill>
            <a:prstDash val="solid"/>
            <a:round/>
            <a:headEnd type="none" w="med" len="med"/>
            <a:tailEnd type="none" w="med" len="med"/>
          </a:ln>
        </p:spPr>
      </p:cxnSp>
      <p:grpSp>
        <p:nvGrpSpPr>
          <p:cNvPr id="1187" name="Google Shape;1187;p24"/>
          <p:cNvGrpSpPr/>
          <p:nvPr/>
        </p:nvGrpSpPr>
        <p:grpSpPr>
          <a:xfrm flipH="1">
            <a:off x="431725" y="4183775"/>
            <a:ext cx="292025" cy="292575"/>
            <a:chOff x="7353050" y="316275"/>
            <a:chExt cx="292025" cy="292575"/>
          </a:xfrm>
        </p:grpSpPr>
        <p:sp>
          <p:nvSpPr>
            <p:cNvPr id="1188" name="Google Shape;1188;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24"/>
          <p:cNvGrpSpPr/>
          <p:nvPr/>
        </p:nvGrpSpPr>
        <p:grpSpPr>
          <a:xfrm>
            <a:off x="1075789" y="4604675"/>
            <a:ext cx="293111" cy="293388"/>
            <a:chOff x="3164039" y="430875"/>
            <a:chExt cx="293111" cy="293388"/>
          </a:xfrm>
        </p:grpSpPr>
        <p:sp>
          <p:nvSpPr>
            <p:cNvPr id="1193" name="Google Shape;1193;p24"/>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4"/>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4"/>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4"/>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4"/>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4"/>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99" name="Google Shape;1199;p24"/>
          <p:cNvCxnSpPr/>
          <p:nvPr/>
        </p:nvCxnSpPr>
        <p:spPr>
          <a:xfrm rot="10800000">
            <a:off x="7196975" y="2951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4"/>
          <p:cNvCxnSpPr/>
          <p:nvPr/>
        </p:nvCxnSpPr>
        <p:spPr>
          <a:xfrm flipH="1">
            <a:off x="8354075" y="-66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01" name="Google Shape;1201;p24"/>
          <p:cNvGrpSpPr/>
          <p:nvPr/>
        </p:nvGrpSpPr>
        <p:grpSpPr>
          <a:xfrm>
            <a:off x="8064275" y="526925"/>
            <a:ext cx="581800" cy="582350"/>
            <a:chOff x="8064275" y="887850"/>
            <a:chExt cx="581800" cy="582350"/>
          </a:xfrm>
        </p:grpSpPr>
        <p:sp>
          <p:nvSpPr>
            <p:cNvPr id="1202" name="Google Shape;1202;p2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4"/>
          <p:cNvGrpSpPr/>
          <p:nvPr/>
        </p:nvGrpSpPr>
        <p:grpSpPr>
          <a:xfrm>
            <a:off x="7033875" y="170875"/>
            <a:ext cx="292025" cy="292575"/>
            <a:chOff x="7353050" y="316275"/>
            <a:chExt cx="292025" cy="292575"/>
          </a:xfrm>
        </p:grpSpPr>
        <p:sp>
          <p:nvSpPr>
            <p:cNvPr id="1209" name="Google Shape;1209;p2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24"/>
          <p:cNvGrpSpPr/>
          <p:nvPr/>
        </p:nvGrpSpPr>
        <p:grpSpPr>
          <a:xfrm>
            <a:off x="8757950" y="229650"/>
            <a:ext cx="175000" cy="175000"/>
            <a:chOff x="8792300" y="321275"/>
            <a:chExt cx="175000" cy="175000"/>
          </a:xfrm>
        </p:grpSpPr>
        <p:sp>
          <p:nvSpPr>
            <p:cNvPr id="1214" name="Google Shape;1214;p2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24"/>
          <p:cNvGrpSpPr/>
          <p:nvPr/>
        </p:nvGrpSpPr>
        <p:grpSpPr>
          <a:xfrm>
            <a:off x="8490050" y="170875"/>
            <a:ext cx="175013" cy="27000"/>
            <a:chOff x="5662375" y="212375"/>
            <a:chExt cx="175013" cy="27000"/>
          </a:xfrm>
        </p:grpSpPr>
        <p:sp>
          <p:nvSpPr>
            <p:cNvPr id="1219" name="Google Shape;1219;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 name="Google Shape;1222;p24"/>
          <p:cNvGrpSpPr/>
          <p:nvPr/>
        </p:nvGrpSpPr>
        <p:grpSpPr>
          <a:xfrm>
            <a:off x="7916350" y="1124600"/>
            <a:ext cx="175013" cy="27000"/>
            <a:chOff x="5662375" y="212375"/>
            <a:chExt cx="175013" cy="27000"/>
          </a:xfrm>
        </p:grpSpPr>
        <p:sp>
          <p:nvSpPr>
            <p:cNvPr id="1223" name="Google Shape;1223;p24"/>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4"/>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4"/>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16">
    <p:spTree>
      <p:nvGrpSpPr>
        <p:cNvPr id="1" name="Shape 1226"/>
        <p:cNvGrpSpPr/>
        <p:nvPr/>
      </p:nvGrpSpPr>
      <p:grpSpPr>
        <a:xfrm>
          <a:off x="0" y="0"/>
          <a:ext cx="0" cy="0"/>
          <a:chOff x="0" y="0"/>
          <a:chExt cx="0" cy="0"/>
        </a:xfrm>
      </p:grpSpPr>
      <p:sp>
        <p:nvSpPr>
          <p:cNvPr id="1227" name="Google Shape;1227;p25"/>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cxnSp>
        <p:nvCxnSpPr>
          <p:cNvPr id="1228" name="Google Shape;1228;p25"/>
          <p:cNvCxnSpPr/>
          <p:nvPr/>
        </p:nvCxnSpPr>
        <p:spPr>
          <a:xfrm>
            <a:off x="1645925" y="523125"/>
            <a:ext cx="1672500" cy="126000"/>
          </a:xfrm>
          <a:prstGeom prst="straightConnector1">
            <a:avLst/>
          </a:prstGeom>
          <a:noFill/>
          <a:ln w="9525" cap="flat" cmpd="sng">
            <a:solidFill>
              <a:schemeClr val="dk2"/>
            </a:solidFill>
            <a:prstDash val="solid"/>
            <a:round/>
            <a:headEnd type="none" w="med" len="med"/>
            <a:tailEnd type="none" w="med" len="med"/>
          </a:ln>
        </p:spPr>
      </p:cxnSp>
      <p:cxnSp>
        <p:nvCxnSpPr>
          <p:cNvPr id="1229" name="Google Shape;1229;p25"/>
          <p:cNvCxnSpPr/>
          <p:nvPr/>
        </p:nvCxnSpPr>
        <p:spPr>
          <a:xfrm rot="10800000" flipH="1">
            <a:off x="803050" y="529675"/>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230" name="Google Shape;1230;p25"/>
          <p:cNvCxnSpPr/>
          <p:nvPr/>
        </p:nvCxnSpPr>
        <p:spPr>
          <a:xfrm>
            <a:off x="0" y="65200"/>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231" name="Google Shape;1231;p25"/>
          <p:cNvGrpSpPr/>
          <p:nvPr/>
        </p:nvGrpSpPr>
        <p:grpSpPr>
          <a:xfrm flipH="1">
            <a:off x="499400" y="959675"/>
            <a:ext cx="581800" cy="582350"/>
            <a:chOff x="8064275" y="887850"/>
            <a:chExt cx="581800" cy="582350"/>
          </a:xfrm>
        </p:grpSpPr>
        <p:sp>
          <p:nvSpPr>
            <p:cNvPr id="1232" name="Google Shape;1232;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25"/>
          <p:cNvGrpSpPr/>
          <p:nvPr/>
        </p:nvGrpSpPr>
        <p:grpSpPr>
          <a:xfrm flipH="1">
            <a:off x="1500400" y="388100"/>
            <a:ext cx="292025" cy="292575"/>
            <a:chOff x="7353050" y="316275"/>
            <a:chExt cx="292025" cy="292575"/>
          </a:xfrm>
        </p:grpSpPr>
        <p:sp>
          <p:nvSpPr>
            <p:cNvPr id="1239" name="Google Shape;1239;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 name="Google Shape;1243;p25"/>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 name="Google Shape;1249;p25"/>
          <p:cNvGrpSpPr/>
          <p:nvPr/>
        </p:nvGrpSpPr>
        <p:grpSpPr>
          <a:xfrm flipH="1">
            <a:off x="3527112" y="361100"/>
            <a:ext cx="175013" cy="27000"/>
            <a:chOff x="5662375" y="212375"/>
            <a:chExt cx="175013" cy="27000"/>
          </a:xfrm>
        </p:grpSpPr>
        <p:sp>
          <p:nvSpPr>
            <p:cNvPr id="1250" name="Google Shape;1250;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5"/>
          <p:cNvGrpSpPr/>
          <p:nvPr/>
        </p:nvGrpSpPr>
        <p:grpSpPr>
          <a:xfrm flipH="1">
            <a:off x="480412" y="242700"/>
            <a:ext cx="175013" cy="27000"/>
            <a:chOff x="5662375" y="212375"/>
            <a:chExt cx="175013" cy="27000"/>
          </a:xfrm>
        </p:grpSpPr>
        <p:sp>
          <p:nvSpPr>
            <p:cNvPr id="1254" name="Google Shape;1254;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25"/>
          <p:cNvGrpSpPr/>
          <p:nvPr/>
        </p:nvGrpSpPr>
        <p:grpSpPr>
          <a:xfrm flipH="1">
            <a:off x="901712" y="1653625"/>
            <a:ext cx="175013" cy="27000"/>
            <a:chOff x="5662375" y="212375"/>
            <a:chExt cx="175013" cy="27000"/>
          </a:xfrm>
        </p:grpSpPr>
        <p:sp>
          <p:nvSpPr>
            <p:cNvPr id="1258" name="Google Shape;1258;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61" name="Google Shape;1261;p25"/>
          <p:cNvCxnSpPr/>
          <p:nvPr/>
        </p:nvCxnSpPr>
        <p:spPr>
          <a:xfrm>
            <a:off x="791400" y="4212400"/>
            <a:ext cx="1157100" cy="542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5"/>
          <p:cNvCxnSpPr/>
          <p:nvPr/>
        </p:nvCxnSpPr>
        <p:spPr>
          <a:xfrm rot="10800000" flipH="1">
            <a:off x="0" y="4220425"/>
            <a:ext cx="791400" cy="836400"/>
          </a:xfrm>
          <a:prstGeom prst="straightConnector1">
            <a:avLst/>
          </a:prstGeom>
          <a:noFill/>
          <a:ln w="9525" cap="flat" cmpd="sng">
            <a:solidFill>
              <a:schemeClr val="dk2"/>
            </a:solidFill>
            <a:prstDash val="solid"/>
            <a:round/>
            <a:headEnd type="none" w="med" len="med"/>
            <a:tailEnd type="none" w="med" len="med"/>
          </a:ln>
        </p:spPr>
      </p:cxnSp>
      <p:grpSp>
        <p:nvGrpSpPr>
          <p:cNvPr id="1263" name="Google Shape;1263;p25"/>
          <p:cNvGrpSpPr/>
          <p:nvPr/>
        </p:nvGrpSpPr>
        <p:grpSpPr>
          <a:xfrm rot="10800000">
            <a:off x="499400" y="3940925"/>
            <a:ext cx="581800" cy="582350"/>
            <a:chOff x="8064275" y="887850"/>
            <a:chExt cx="581800" cy="582350"/>
          </a:xfrm>
        </p:grpSpPr>
        <p:sp>
          <p:nvSpPr>
            <p:cNvPr id="1264" name="Google Shape;1264;p2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25"/>
          <p:cNvGrpSpPr/>
          <p:nvPr/>
        </p:nvGrpSpPr>
        <p:grpSpPr>
          <a:xfrm rot="10800000">
            <a:off x="1819575" y="4586750"/>
            <a:ext cx="292025" cy="292575"/>
            <a:chOff x="7353050" y="316275"/>
            <a:chExt cx="292025" cy="292575"/>
          </a:xfrm>
        </p:grpSpPr>
        <p:sp>
          <p:nvSpPr>
            <p:cNvPr id="1271" name="Google Shape;1271;p2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5"/>
          <p:cNvGrpSpPr/>
          <p:nvPr/>
        </p:nvGrpSpPr>
        <p:grpSpPr>
          <a:xfrm rot="10800000">
            <a:off x="212525" y="4645550"/>
            <a:ext cx="175000" cy="175000"/>
            <a:chOff x="8792300" y="321275"/>
            <a:chExt cx="175000" cy="175000"/>
          </a:xfrm>
        </p:grpSpPr>
        <p:sp>
          <p:nvSpPr>
            <p:cNvPr id="1276" name="Google Shape;1276;p2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5"/>
          <p:cNvGrpSpPr/>
          <p:nvPr/>
        </p:nvGrpSpPr>
        <p:grpSpPr>
          <a:xfrm rot="10800000">
            <a:off x="480412" y="4852325"/>
            <a:ext cx="175013" cy="27000"/>
            <a:chOff x="5662375" y="212375"/>
            <a:chExt cx="175013" cy="27000"/>
          </a:xfrm>
        </p:grpSpPr>
        <p:sp>
          <p:nvSpPr>
            <p:cNvPr id="1281" name="Google Shape;1281;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 name="Google Shape;1284;p25"/>
          <p:cNvGrpSpPr/>
          <p:nvPr/>
        </p:nvGrpSpPr>
        <p:grpSpPr>
          <a:xfrm rot="10800000">
            <a:off x="1054112" y="3898600"/>
            <a:ext cx="175013" cy="27000"/>
            <a:chOff x="5662375" y="212375"/>
            <a:chExt cx="175013" cy="27000"/>
          </a:xfrm>
        </p:grpSpPr>
        <p:sp>
          <p:nvSpPr>
            <p:cNvPr id="1285" name="Google Shape;1285;p25"/>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5"/>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5"/>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17">
    <p:spTree>
      <p:nvGrpSpPr>
        <p:cNvPr id="1" name="Shape 1288"/>
        <p:cNvGrpSpPr/>
        <p:nvPr/>
      </p:nvGrpSpPr>
      <p:grpSpPr>
        <a:xfrm>
          <a:off x="0" y="0"/>
          <a:ext cx="0" cy="0"/>
          <a:chOff x="0" y="0"/>
          <a:chExt cx="0" cy="0"/>
        </a:xfrm>
      </p:grpSpPr>
      <p:sp>
        <p:nvSpPr>
          <p:cNvPr id="1289" name="Google Shape;1289;p2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cxnSp>
        <p:nvCxnSpPr>
          <p:cNvPr id="1290" name="Google Shape;1290;p26"/>
          <p:cNvCxnSpPr/>
          <p:nvPr/>
        </p:nvCxnSpPr>
        <p:spPr>
          <a:xfrm rot="10800000">
            <a:off x="8109000" y="501275"/>
            <a:ext cx="737700" cy="737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6"/>
          <p:cNvCxnSpPr/>
          <p:nvPr/>
        </p:nvCxnSpPr>
        <p:spPr>
          <a:xfrm>
            <a:off x="582475" y="282188"/>
            <a:ext cx="1212900" cy="422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6"/>
          <p:cNvCxnSpPr/>
          <p:nvPr/>
        </p:nvCxnSpPr>
        <p:spPr>
          <a:xfrm rot="10800000" flipH="1">
            <a:off x="0" y="274188"/>
            <a:ext cx="582600" cy="654300"/>
          </a:xfrm>
          <a:prstGeom prst="straightConnector1">
            <a:avLst/>
          </a:prstGeom>
          <a:noFill/>
          <a:ln w="9525" cap="flat" cmpd="sng">
            <a:solidFill>
              <a:schemeClr val="dk2"/>
            </a:solidFill>
            <a:prstDash val="solid"/>
            <a:round/>
            <a:headEnd type="none" w="med" len="med"/>
            <a:tailEnd type="none" w="med" len="med"/>
          </a:ln>
        </p:spPr>
      </p:cxnSp>
      <p:grpSp>
        <p:nvGrpSpPr>
          <p:cNvPr id="1293" name="Google Shape;1293;p26"/>
          <p:cNvGrpSpPr/>
          <p:nvPr/>
        </p:nvGrpSpPr>
        <p:grpSpPr>
          <a:xfrm flipH="1">
            <a:off x="423750" y="125363"/>
            <a:ext cx="292025" cy="292575"/>
            <a:chOff x="7353050" y="316275"/>
            <a:chExt cx="292025" cy="292575"/>
          </a:xfrm>
        </p:grpSpPr>
        <p:sp>
          <p:nvSpPr>
            <p:cNvPr id="1294" name="Google Shape;1294;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26"/>
          <p:cNvGrpSpPr/>
          <p:nvPr/>
        </p:nvGrpSpPr>
        <p:grpSpPr>
          <a:xfrm>
            <a:off x="1638739" y="558163"/>
            <a:ext cx="293111" cy="293388"/>
            <a:chOff x="3164039" y="430875"/>
            <a:chExt cx="293111" cy="293388"/>
          </a:xfrm>
        </p:grpSpPr>
        <p:sp>
          <p:nvSpPr>
            <p:cNvPr id="1299" name="Google Shape;1299;p26"/>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6"/>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26"/>
          <p:cNvGrpSpPr/>
          <p:nvPr/>
        </p:nvGrpSpPr>
        <p:grpSpPr>
          <a:xfrm>
            <a:off x="1591750" y="362600"/>
            <a:ext cx="175013" cy="27000"/>
            <a:chOff x="5662375" y="212375"/>
            <a:chExt cx="175013" cy="27000"/>
          </a:xfrm>
        </p:grpSpPr>
        <p:sp>
          <p:nvSpPr>
            <p:cNvPr id="1306" name="Google Shape;1306;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09" name="Google Shape;1309;p26"/>
          <p:cNvCxnSpPr/>
          <p:nvPr/>
        </p:nvCxnSpPr>
        <p:spPr>
          <a:xfrm flipH="1">
            <a:off x="8151325" y="6875"/>
            <a:ext cx="1002600" cy="494400"/>
          </a:xfrm>
          <a:prstGeom prst="straightConnector1">
            <a:avLst/>
          </a:prstGeom>
          <a:noFill/>
          <a:ln w="9525" cap="flat" cmpd="sng">
            <a:solidFill>
              <a:schemeClr val="dk2"/>
            </a:solidFill>
            <a:prstDash val="solid"/>
            <a:round/>
            <a:headEnd type="none" w="med" len="med"/>
            <a:tailEnd type="none" w="med" len="med"/>
          </a:ln>
        </p:spPr>
      </p:cxnSp>
      <p:grpSp>
        <p:nvGrpSpPr>
          <p:cNvPr id="1310" name="Google Shape;1310;p26"/>
          <p:cNvGrpSpPr/>
          <p:nvPr/>
        </p:nvGrpSpPr>
        <p:grpSpPr>
          <a:xfrm>
            <a:off x="7823875" y="202375"/>
            <a:ext cx="581800" cy="582350"/>
            <a:chOff x="8064275" y="887850"/>
            <a:chExt cx="581800" cy="582350"/>
          </a:xfrm>
        </p:grpSpPr>
        <p:sp>
          <p:nvSpPr>
            <p:cNvPr id="1311" name="Google Shape;1311;p2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26"/>
          <p:cNvGrpSpPr/>
          <p:nvPr/>
        </p:nvGrpSpPr>
        <p:grpSpPr>
          <a:xfrm flipH="1">
            <a:off x="8698650" y="1117488"/>
            <a:ext cx="292025" cy="292575"/>
            <a:chOff x="7353050" y="316275"/>
            <a:chExt cx="292025" cy="292575"/>
          </a:xfrm>
        </p:grpSpPr>
        <p:sp>
          <p:nvSpPr>
            <p:cNvPr id="1318" name="Google Shape;1318;p2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26"/>
          <p:cNvGrpSpPr/>
          <p:nvPr/>
        </p:nvGrpSpPr>
        <p:grpSpPr>
          <a:xfrm>
            <a:off x="8678350" y="1581800"/>
            <a:ext cx="175013" cy="27000"/>
            <a:chOff x="5662375" y="212375"/>
            <a:chExt cx="175013" cy="27000"/>
          </a:xfrm>
        </p:grpSpPr>
        <p:sp>
          <p:nvSpPr>
            <p:cNvPr id="1323" name="Google Shape;1323;p26"/>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18">
    <p:spTree>
      <p:nvGrpSpPr>
        <p:cNvPr id="1" name="Shape 1326"/>
        <p:cNvGrpSpPr/>
        <p:nvPr/>
      </p:nvGrpSpPr>
      <p:grpSpPr>
        <a:xfrm>
          <a:off x="0" y="0"/>
          <a:ext cx="0" cy="0"/>
          <a:chOff x="0" y="0"/>
          <a:chExt cx="0" cy="0"/>
        </a:xfrm>
      </p:grpSpPr>
      <p:cxnSp>
        <p:nvCxnSpPr>
          <p:cNvPr id="1327" name="Google Shape;1327;p27"/>
          <p:cNvCxnSpPr/>
          <p:nvPr/>
        </p:nvCxnSpPr>
        <p:spPr>
          <a:xfrm rot="5400000">
            <a:off x="7269708" y="3324550"/>
            <a:ext cx="1133100" cy="306300"/>
          </a:xfrm>
          <a:prstGeom prst="straightConnector1">
            <a:avLst/>
          </a:prstGeom>
          <a:noFill/>
          <a:ln w="9525" cap="flat" cmpd="sng">
            <a:solidFill>
              <a:srgbClr val="1A2E35"/>
            </a:solidFill>
            <a:prstDash val="solid"/>
            <a:round/>
            <a:headEnd type="none" w="med" len="med"/>
            <a:tailEnd type="none" w="med" len="med"/>
          </a:ln>
        </p:spPr>
      </p:cxnSp>
      <p:cxnSp>
        <p:nvCxnSpPr>
          <p:cNvPr id="1328" name="Google Shape;1328;p27"/>
          <p:cNvCxnSpPr/>
          <p:nvPr/>
        </p:nvCxnSpPr>
        <p:spPr>
          <a:xfrm rot="-5400000" flipH="1">
            <a:off x="7181408" y="2082400"/>
            <a:ext cx="1342200" cy="315300"/>
          </a:xfrm>
          <a:prstGeom prst="straightConnector1">
            <a:avLst/>
          </a:prstGeom>
          <a:noFill/>
          <a:ln w="9525" cap="flat" cmpd="sng">
            <a:solidFill>
              <a:srgbClr val="1A2E35"/>
            </a:solidFill>
            <a:prstDash val="solid"/>
            <a:round/>
            <a:headEnd type="none" w="med" len="med"/>
            <a:tailEnd type="none" w="med" len="med"/>
          </a:ln>
        </p:spPr>
      </p:cxnSp>
      <p:cxnSp>
        <p:nvCxnSpPr>
          <p:cNvPr id="1329" name="Google Shape;1329;p27"/>
          <p:cNvCxnSpPr/>
          <p:nvPr/>
        </p:nvCxnSpPr>
        <p:spPr>
          <a:xfrm rot="5400000">
            <a:off x="7232433" y="736375"/>
            <a:ext cx="1332000" cy="392100"/>
          </a:xfrm>
          <a:prstGeom prst="straightConnector1">
            <a:avLst/>
          </a:prstGeom>
          <a:noFill/>
          <a:ln w="9525" cap="flat" cmpd="sng">
            <a:solidFill>
              <a:srgbClr val="1A2E35"/>
            </a:solidFill>
            <a:prstDash val="solid"/>
            <a:round/>
            <a:headEnd type="none" w="med" len="med"/>
            <a:tailEnd type="none" w="med" len="med"/>
          </a:ln>
        </p:spPr>
      </p:cxnSp>
      <p:cxnSp>
        <p:nvCxnSpPr>
          <p:cNvPr id="1330" name="Google Shape;1330;p27"/>
          <p:cNvCxnSpPr/>
          <p:nvPr/>
        </p:nvCxnSpPr>
        <p:spPr>
          <a:xfrm rot="5400000">
            <a:off x="8168433" y="-66600"/>
            <a:ext cx="273900" cy="407100"/>
          </a:xfrm>
          <a:prstGeom prst="straightConnector1">
            <a:avLst/>
          </a:prstGeom>
          <a:noFill/>
          <a:ln w="9525" cap="flat" cmpd="sng">
            <a:solidFill>
              <a:srgbClr val="1A2E35"/>
            </a:solidFill>
            <a:prstDash val="solid"/>
            <a:round/>
            <a:headEnd type="none" w="med" len="med"/>
            <a:tailEnd type="none" w="med" len="med"/>
          </a:ln>
        </p:spPr>
      </p:cxnSp>
      <p:grpSp>
        <p:nvGrpSpPr>
          <p:cNvPr id="1331" name="Google Shape;1331;p27"/>
          <p:cNvGrpSpPr/>
          <p:nvPr/>
        </p:nvGrpSpPr>
        <p:grpSpPr>
          <a:xfrm rot="5400000" flipH="1">
            <a:off x="7407333" y="1284925"/>
            <a:ext cx="581800" cy="582350"/>
            <a:chOff x="8064275" y="887850"/>
            <a:chExt cx="581800" cy="582350"/>
          </a:xfrm>
        </p:grpSpPr>
        <p:sp>
          <p:nvSpPr>
            <p:cNvPr id="1332" name="Google Shape;1332;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27"/>
          <p:cNvGrpSpPr/>
          <p:nvPr/>
        </p:nvGrpSpPr>
        <p:grpSpPr>
          <a:xfrm rot="5400000" flipH="1">
            <a:off x="7869720" y="2754200"/>
            <a:ext cx="292025" cy="292575"/>
            <a:chOff x="7353050" y="316275"/>
            <a:chExt cx="292025" cy="292575"/>
          </a:xfrm>
        </p:grpSpPr>
        <p:sp>
          <p:nvSpPr>
            <p:cNvPr id="1339" name="Google Shape;1339;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7"/>
          <p:cNvGrpSpPr/>
          <p:nvPr/>
        </p:nvGrpSpPr>
        <p:grpSpPr>
          <a:xfrm rot="5400000" flipH="1">
            <a:off x="8012458" y="178175"/>
            <a:ext cx="175000" cy="175000"/>
            <a:chOff x="8792300" y="321275"/>
            <a:chExt cx="175000" cy="175000"/>
          </a:xfrm>
        </p:grpSpPr>
        <p:sp>
          <p:nvSpPr>
            <p:cNvPr id="1344" name="Google Shape;1344;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27"/>
          <p:cNvGrpSpPr/>
          <p:nvPr/>
        </p:nvGrpSpPr>
        <p:grpSpPr>
          <a:xfrm rot="5400000">
            <a:off x="7551683" y="3879926"/>
            <a:ext cx="293111" cy="293388"/>
            <a:chOff x="3164039" y="430875"/>
            <a:chExt cx="293111" cy="293388"/>
          </a:xfrm>
        </p:grpSpPr>
        <p:sp>
          <p:nvSpPr>
            <p:cNvPr id="1349" name="Google Shape;1349;p27"/>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7"/>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7"/>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7"/>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7"/>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7"/>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27"/>
          <p:cNvGrpSpPr/>
          <p:nvPr/>
        </p:nvGrpSpPr>
        <p:grpSpPr>
          <a:xfrm rot="5400000" flipH="1">
            <a:off x="8259052" y="323144"/>
            <a:ext cx="175013" cy="27000"/>
            <a:chOff x="5662375" y="212375"/>
            <a:chExt cx="175013" cy="27000"/>
          </a:xfrm>
        </p:grpSpPr>
        <p:sp>
          <p:nvSpPr>
            <p:cNvPr id="1356" name="Google Shape;135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27"/>
          <p:cNvCxnSpPr/>
          <p:nvPr/>
        </p:nvCxnSpPr>
        <p:spPr>
          <a:xfrm rot="5400000" flipH="1">
            <a:off x="740850" y="2598325"/>
            <a:ext cx="1672500" cy="126000"/>
          </a:xfrm>
          <a:prstGeom prst="straightConnector1">
            <a:avLst/>
          </a:prstGeom>
          <a:noFill/>
          <a:ln w="9525" cap="flat" cmpd="sng">
            <a:solidFill>
              <a:srgbClr val="1A2E35"/>
            </a:solidFill>
            <a:prstDash val="solid"/>
            <a:round/>
            <a:headEnd type="none" w="med" len="med"/>
            <a:tailEnd type="none" w="med" len="med"/>
          </a:ln>
        </p:spPr>
      </p:cxnSp>
      <p:cxnSp>
        <p:nvCxnSpPr>
          <p:cNvPr id="1360" name="Google Shape;1360;p27"/>
          <p:cNvCxnSpPr/>
          <p:nvPr/>
        </p:nvCxnSpPr>
        <p:spPr>
          <a:xfrm rot="-5400000">
            <a:off x="847100" y="3554000"/>
            <a:ext cx="829500" cy="743400"/>
          </a:xfrm>
          <a:prstGeom prst="straightConnector1">
            <a:avLst/>
          </a:prstGeom>
          <a:noFill/>
          <a:ln w="9525" cap="flat" cmpd="sng">
            <a:solidFill>
              <a:srgbClr val="1A2E35"/>
            </a:solidFill>
            <a:prstDash val="solid"/>
            <a:round/>
            <a:headEnd type="none" w="med" len="med"/>
            <a:tailEnd type="none" w="med" len="med"/>
          </a:ln>
        </p:spPr>
      </p:cxnSp>
      <p:cxnSp>
        <p:nvCxnSpPr>
          <p:cNvPr id="1361" name="Google Shape;1361;p27"/>
          <p:cNvCxnSpPr/>
          <p:nvPr/>
        </p:nvCxnSpPr>
        <p:spPr>
          <a:xfrm rot="5400000" flipH="1">
            <a:off x="1105775" y="4151250"/>
            <a:ext cx="796500" cy="1188000"/>
          </a:xfrm>
          <a:prstGeom prst="straightConnector1">
            <a:avLst/>
          </a:prstGeom>
          <a:noFill/>
          <a:ln w="9525" cap="flat" cmpd="sng">
            <a:solidFill>
              <a:srgbClr val="1A2E35"/>
            </a:solidFill>
            <a:prstDash val="solid"/>
            <a:round/>
            <a:headEnd type="none" w="med" len="med"/>
            <a:tailEnd type="none" w="med" len="med"/>
          </a:ln>
        </p:spPr>
      </p:cxnSp>
      <p:grpSp>
        <p:nvGrpSpPr>
          <p:cNvPr id="1362" name="Google Shape;1362;p27"/>
          <p:cNvGrpSpPr/>
          <p:nvPr/>
        </p:nvGrpSpPr>
        <p:grpSpPr>
          <a:xfrm rot="5400000">
            <a:off x="621475" y="4062025"/>
            <a:ext cx="581800" cy="582350"/>
            <a:chOff x="8064275" y="887850"/>
            <a:chExt cx="581800" cy="582350"/>
          </a:xfrm>
        </p:grpSpPr>
        <p:sp>
          <p:nvSpPr>
            <p:cNvPr id="1363" name="Google Shape;1363;p2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27"/>
          <p:cNvGrpSpPr/>
          <p:nvPr/>
        </p:nvGrpSpPr>
        <p:grpSpPr>
          <a:xfrm rot="5400000">
            <a:off x="1482825" y="3350800"/>
            <a:ext cx="292025" cy="292575"/>
            <a:chOff x="7353050" y="316275"/>
            <a:chExt cx="292025" cy="292575"/>
          </a:xfrm>
        </p:grpSpPr>
        <p:sp>
          <p:nvSpPr>
            <p:cNvPr id="1370" name="Google Shape;1370;p2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27"/>
          <p:cNvGrpSpPr/>
          <p:nvPr/>
        </p:nvGrpSpPr>
        <p:grpSpPr>
          <a:xfrm rot="5400000">
            <a:off x="1595125" y="4790325"/>
            <a:ext cx="175000" cy="175000"/>
            <a:chOff x="8792300" y="321275"/>
            <a:chExt cx="175000" cy="175000"/>
          </a:xfrm>
        </p:grpSpPr>
        <p:sp>
          <p:nvSpPr>
            <p:cNvPr id="1375" name="Google Shape;1375;p2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 name="Google Shape;1379;p27"/>
          <p:cNvSpPr/>
          <p:nvPr/>
        </p:nvSpPr>
        <p:spPr>
          <a:xfrm rot="5400000">
            <a:off x="1377117" y="1688743"/>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7"/>
          <p:cNvSpPr/>
          <p:nvPr/>
        </p:nvSpPr>
        <p:spPr>
          <a:xfrm rot="5400000">
            <a:off x="1374876" y="1686211"/>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7"/>
          <p:cNvSpPr/>
          <p:nvPr/>
        </p:nvSpPr>
        <p:spPr>
          <a:xfrm rot="5400000">
            <a:off x="1413610" y="172523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7"/>
          <p:cNvSpPr/>
          <p:nvPr/>
        </p:nvSpPr>
        <p:spPr>
          <a:xfrm rot="5400000">
            <a:off x="1411362" y="1722714"/>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7"/>
          <p:cNvSpPr/>
          <p:nvPr/>
        </p:nvSpPr>
        <p:spPr>
          <a:xfrm rot="5400000">
            <a:off x="1453339" y="1764682"/>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7"/>
          <p:cNvSpPr/>
          <p:nvPr/>
        </p:nvSpPr>
        <p:spPr>
          <a:xfrm rot="5400000">
            <a:off x="1450946" y="1762579"/>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 name="Google Shape;1385;p27"/>
          <p:cNvGrpSpPr/>
          <p:nvPr/>
        </p:nvGrpSpPr>
        <p:grpSpPr>
          <a:xfrm rot="5400000">
            <a:off x="1701119" y="1515381"/>
            <a:ext cx="175013" cy="27000"/>
            <a:chOff x="5662375" y="212375"/>
            <a:chExt cx="175013" cy="27000"/>
          </a:xfrm>
        </p:grpSpPr>
        <p:sp>
          <p:nvSpPr>
            <p:cNvPr id="1386" name="Google Shape;1386;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7"/>
          <p:cNvGrpSpPr/>
          <p:nvPr/>
        </p:nvGrpSpPr>
        <p:grpSpPr>
          <a:xfrm rot="5400000">
            <a:off x="1819519" y="4562081"/>
            <a:ext cx="175013" cy="27000"/>
            <a:chOff x="5662375" y="212375"/>
            <a:chExt cx="175013" cy="27000"/>
          </a:xfrm>
        </p:grpSpPr>
        <p:sp>
          <p:nvSpPr>
            <p:cNvPr id="1390" name="Google Shape;1390;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7"/>
          <p:cNvGrpSpPr/>
          <p:nvPr/>
        </p:nvGrpSpPr>
        <p:grpSpPr>
          <a:xfrm rot="5400000">
            <a:off x="408594" y="4140781"/>
            <a:ext cx="175013" cy="27000"/>
            <a:chOff x="5662375" y="212375"/>
            <a:chExt cx="175013" cy="27000"/>
          </a:xfrm>
        </p:grpSpPr>
        <p:sp>
          <p:nvSpPr>
            <p:cNvPr id="1394" name="Google Shape;1394;p27"/>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7"/>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7"/>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19">
    <p:spTree>
      <p:nvGrpSpPr>
        <p:cNvPr id="1" name="Shape 1397"/>
        <p:cNvGrpSpPr/>
        <p:nvPr/>
      </p:nvGrpSpPr>
      <p:grpSpPr>
        <a:xfrm>
          <a:off x="0" y="0"/>
          <a:ext cx="0" cy="0"/>
          <a:chOff x="0" y="0"/>
          <a:chExt cx="0" cy="0"/>
        </a:xfrm>
      </p:grpSpPr>
      <p:grpSp>
        <p:nvGrpSpPr>
          <p:cNvPr id="1398" name="Google Shape;1398;p28"/>
          <p:cNvGrpSpPr/>
          <p:nvPr/>
        </p:nvGrpSpPr>
        <p:grpSpPr>
          <a:xfrm>
            <a:off x="261711" y="-1158"/>
            <a:ext cx="8550326" cy="3981600"/>
            <a:chOff x="261711" y="-1158"/>
            <a:chExt cx="8550326" cy="3981600"/>
          </a:xfrm>
        </p:grpSpPr>
        <p:cxnSp>
          <p:nvCxnSpPr>
            <p:cNvPr id="1399" name="Google Shape;1399;p28"/>
            <p:cNvCxnSpPr/>
            <p:nvPr/>
          </p:nvCxnSpPr>
          <p:spPr>
            <a:xfrm>
              <a:off x="515925" y="-1158"/>
              <a:ext cx="0" cy="3981600"/>
            </a:xfrm>
            <a:prstGeom prst="straightConnector1">
              <a:avLst/>
            </a:prstGeom>
            <a:noFill/>
            <a:ln w="9525" cap="flat" cmpd="sng">
              <a:solidFill>
                <a:srgbClr val="595959"/>
              </a:solidFill>
              <a:prstDash val="solid"/>
              <a:round/>
              <a:headEnd type="none" w="med" len="med"/>
              <a:tailEnd type="none" w="med" len="med"/>
            </a:ln>
          </p:spPr>
        </p:cxnSp>
        <p:cxnSp>
          <p:nvCxnSpPr>
            <p:cNvPr id="1400" name="Google Shape;1400;p28"/>
            <p:cNvCxnSpPr/>
            <p:nvPr/>
          </p:nvCxnSpPr>
          <p:spPr>
            <a:xfrm>
              <a:off x="8666025" y="-1158"/>
              <a:ext cx="0" cy="1902000"/>
            </a:xfrm>
            <a:prstGeom prst="straightConnector1">
              <a:avLst/>
            </a:prstGeom>
            <a:noFill/>
            <a:ln w="9525" cap="flat" cmpd="sng">
              <a:solidFill>
                <a:srgbClr val="595959"/>
              </a:solidFill>
              <a:prstDash val="solid"/>
              <a:round/>
              <a:headEnd type="none" w="med" len="med"/>
              <a:tailEnd type="none" w="med" len="med"/>
            </a:ln>
          </p:spPr>
        </p:cxnSp>
        <p:grpSp>
          <p:nvGrpSpPr>
            <p:cNvPr id="1401" name="Google Shape;1401;p28"/>
            <p:cNvGrpSpPr/>
            <p:nvPr/>
          </p:nvGrpSpPr>
          <p:grpSpPr>
            <a:xfrm rot="10800000">
              <a:off x="343275" y="3300779"/>
              <a:ext cx="344736" cy="345385"/>
              <a:chOff x="7353050" y="316275"/>
              <a:chExt cx="292025" cy="292575"/>
            </a:xfrm>
          </p:grpSpPr>
          <p:sp>
            <p:nvSpPr>
              <p:cNvPr id="1402" name="Google Shape;1402;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28"/>
            <p:cNvGrpSpPr/>
            <p:nvPr/>
          </p:nvGrpSpPr>
          <p:grpSpPr>
            <a:xfrm rot="10800000">
              <a:off x="8520013" y="714742"/>
              <a:ext cx="292025" cy="292575"/>
              <a:chOff x="7353050" y="316275"/>
              <a:chExt cx="292025" cy="292575"/>
            </a:xfrm>
          </p:grpSpPr>
          <p:sp>
            <p:nvSpPr>
              <p:cNvPr id="1407" name="Google Shape;1407;p2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 name="Google Shape;1411;p28"/>
            <p:cNvGrpSpPr/>
            <p:nvPr/>
          </p:nvGrpSpPr>
          <p:grpSpPr>
            <a:xfrm rot="10800000">
              <a:off x="261711" y="465077"/>
              <a:ext cx="507562" cy="507984"/>
              <a:chOff x="8064275" y="887850"/>
              <a:chExt cx="581800" cy="582350"/>
            </a:xfrm>
          </p:grpSpPr>
          <p:sp>
            <p:nvSpPr>
              <p:cNvPr id="1412" name="Google Shape;1412;p2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20">
    <p:spTree>
      <p:nvGrpSpPr>
        <p:cNvPr id="1" name="Shape 1418"/>
        <p:cNvGrpSpPr/>
        <p:nvPr/>
      </p:nvGrpSpPr>
      <p:grpSpPr>
        <a:xfrm>
          <a:off x="0" y="0"/>
          <a:ext cx="0" cy="0"/>
          <a:chOff x="0" y="0"/>
          <a:chExt cx="0" cy="0"/>
        </a:xfrm>
      </p:grpSpPr>
      <p:grpSp>
        <p:nvGrpSpPr>
          <p:cNvPr id="1419" name="Google Shape;1419;p29"/>
          <p:cNvGrpSpPr/>
          <p:nvPr/>
        </p:nvGrpSpPr>
        <p:grpSpPr>
          <a:xfrm>
            <a:off x="432850" y="0"/>
            <a:ext cx="8278300" cy="5165700"/>
            <a:chOff x="432850" y="0"/>
            <a:chExt cx="8278300" cy="5165700"/>
          </a:xfrm>
        </p:grpSpPr>
        <p:cxnSp>
          <p:nvCxnSpPr>
            <p:cNvPr id="1420" name="Google Shape;1420;p29"/>
            <p:cNvCxnSpPr/>
            <p:nvPr/>
          </p:nvCxnSpPr>
          <p:spPr>
            <a:xfrm rot="10800000">
              <a:off x="8420275" y="2664300"/>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21" name="Google Shape;1421;p29"/>
            <p:cNvGrpSpPr/>
            <p:nvPr/>
          </p:nvGrpSpPr>
          <p:grpSpPr>
            <a:xfrm>
              <a:off x="8129350" y="4292175"/>
              <a:ext cx="581800" cy="582350"/>
              <a:chOff x="8064275" y="887850"/>
              <a:chExt cx="581800" cy="582350"/>
            </a:xfrm>
          </p:grpSpPr>
          <p:sp>
            <p:nvSpPr>
              <p:cNvPr id="1422" name="Google Shape;1422;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29"/>
            <p:cNvGrpSpPr/>
            <p:nvPr/>
          </p:nvGrpSpPr>
          <p:grpSpPr>
            <a:xfrm>
              <a:off x="8274238" y="3720600"/>
              <a:ext cx="292025" cy="292575"/>
              <a:chOff x="7353050" y="316275"/>
              <a:chExt cx="292025" cy="292575"/>
            </a:xfrm>
          </p:grpSpPr>
          <p:sp>
            <p:nvSpPr>
              <p:cNvPr id="1429" name="Google Shape;1429;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 name="Google Shape;1433;p29"/>
            <p:cNvGrpSpPr/>
            <p:nvPr/>
          </p:nvGrpSpPr>
          <p:grpSpPr>
            <a:xfrm>
              <a:off x="8332763" y="3212475"/>
              <a:ext cx="175000" cy="175000"/>
              <a:chOff x="8792300" y="321275"/>
              <a:chExt cx="175000" cy="175000"/>
            </a:xfrm>
          </p:grpSpPr>
          <p:sp>
            <p:nvSpPr>
              <p:cNvPr id="1434" name="Google Shape;1434;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38" name="Google Shape;1438;p29"/>
            <p:cNvCxnSpPr/>
            <p:nvPr/>
          </p:nvCxnSpPr>
          <p:spPr>
            <a:xfrm>
              <a:off x="723725" y="613"/>
              <a:ext cx="0" cy="2501400"/>
            </a:xfrm>
            <a:prstGeom prst="straightConnector1">
              <a:avLst/>
            </a:prstGeom>
            <a:noFill/>
            <a:ln w="9525" cap="flat" cmpd="sng">
              <a:solidFill>
                <a:srgbClr val="595959"/>
              </a:solidFill>
              <a:prstDash val="solid"/>
              <a:round/>
              <a:headEnd type="none" w="med" len="med"/>
              <a:tailEnd type="none" w="med" len="med"/>
            </a:ln>
          </p:spPr>
        </p:cxnSp>
        <p:grpSp>
          <p:nvGrpSpPr>
            <p:cNvPr id="1439" name="Google Shape;1439;p29"/>
            <p:cNvGrpSpPr/>
            <p:nvPr/>
          </p:nvGrpSpPr>
          <p:grpSpPr>
            <a:xfrm rot="10800000">
              <a:off x="432850" y="291788"/>
              <a:ext cx="581800" cy="582350"/>
              <a:chOff x="8064275" y="887850"/>
              <a:chExt cx="581800" cy="582350"/>
            </a:xfrm>
          </p:grpSpPr>
          <p:sp>
            <p:nvSpPr>
              <p:cNvPr id="1440" name="Google Shape;1440;p2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29"/>
            <p:cNvGrpSpPr/>
            <p:nvPr/>
          </p:nvGrpSpPr>
          <p:grpSpPr>
            <a:xfrm rot="10800000">
              <a:off x="577738" y="1153138"/>
              <a:ext cx="292025" cy="292575"/>
              <a:chOff x="7353050" y="316275"/>
              <a:chExt cx="292025" cy="292575"/>
            </a:xfrm>
          </p:grpSpPr>
          <p:sp>
            <p:nvSpPr>
              <p:cNvPr id="1447" name="Google Shape;1447;p2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29"/>
            <p:cNvGrpSpPr/>
            <p:nvPr/>
          </p:nvGrpSpPr>
          <p:grpSpPr>
            <a:xfrm rot="10800000">
              <a:off x="636238" y="1778838"/>
              <a:ext cx="175000" cy="175000"/>
              <a:chOff x="8792300" y="321275"/>
              <a:chExt cx="175000" cy="175000"/>
            </a:xfrm>
          </p:grpSpPr>
          <p:sp>
            <p:nvSpPr>
              <p:cNvPr id="1452" name="Google Shape;1452;p2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29"/>
            <p:cNvGrpSpPr/>
            <p:nvPr/>
          </p:nvGrpSpPr>
          <p:grpSpPr>
            <a:xfrm>
              <a:off x="432850" y="2003163"/>
              <a:ext cx="175013" cy="27000"/>
              <a:chOff x="5662375" y="212375"/>
              <a:chExt cx="175013" cy="27000"/>
            </a:xfrm>
          </p:grpSpPr>
          <p:sp>
            <p:nvSpPr>
              <p:cNvPr id="1457" name="Google Shape;1457;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29"/>
            <p:cNvGrpSpPr/>
            <p:nvPr/>
          </p:nvGrpSpPr>
          <p:grpSpPr>
            <a:xfrm>
              <a:off x="788100" y="208488"/>
              <a:ext cx="175013" cy="27000"/>
              <a:chOff x="5662375" y="212375"/>
              <a:chExt cx="175013" cy="27000"/>
            </a:xfrm>
          </p:grpSpPr>
          <p:sp>
            <p:nvSpPr>
              <p:cNvPr id="1461" name="Google Shape;1461;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29"/>
            <p:cNvGrpSpPr/>
            <p:nvPr/>
          </p:nvGrpSpPr>
          <p:grpSpPr>
            <a:xfrm>
              <a:off x="8129350" y="4988725"/>
              <a:ext cx="175013" cy="27000"/>
              <a:chOff x="5662375" y="212375"/>
              <a:chExt cx="175013" cy="27000"/>
            </a:xfrm>
          </p:grpSpPr>
          <p:sp>
            <p:nvSpPr>
              <p:cNvPr id="1465" name="Google Shape;1465;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29"/>
            <p:cNvGrpSpPr/>
            <p:nvPr/>
          </p:nvGrpSpPr>
          <p:grpSpPr>
            <a:xfrm>
              <a:off x="8497550" y="3429425"/>
              <a:ext cx="175013" cy="27000"/>
              <a:chOff x="5662375" y="212375"/>
              <a:chExt cx="175013" cy="27000"/>
            </a:xfrm>
          </p:grpSpPr>
          <p:sp>
            <p:nvSpPr>
              <p:cNvPr id="1469" name="Google Shape;1469;p29"/>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9"/>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9"/>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472" name="Google Shape;1472;p29"/>
            <p:cNvCxnSpPr/>
            <p:nvPr/>
          </p:nvCxnSpPr>
          <p:spPr>
            <a:xfrm>
              <a:off x="8407225" y="0"/>
              <a:ext cx="0" cy="2160900"/>
            </a:xfrm>
            <a:prstGeom prst="straightConnector1">
              <a:avLst/>
            </a:prstGeom>
            <a:noFill/>
            <a:ln w="9525" cap="flat" cmpd="sng">
              <a:solidFill>
                <a:srgbClr val="595959"/>
              </a:solidFill>
              <a:prstDash val="solid"/>
              <a:round/>
              <a:headEnd type="none" w="med" len="med"/>
              <a:tailEnd type="none" w="med" len="med"/>
            </a:ln>
          </p:spPr>
        </p:cxnSp>
        <p:cxnSp>
          <p:nvCxnSpPr>
            <p:cNvPr id="1473" name="Google Shape;1473;p29"/>
            <p:cNvCxnSpPr/>
            <p:nvPr/>
          </p:nvCxnSpPr>
          <p:spPr>
            <a:xfrm>
              <a:off x="718025" y="2985634"/>
              <a:ext cx="0" cy="2160900"/>
            </a:xfrm>
            <a:prstGeom prst="straightConnector1">
              <a:avLst/>
            </a:prstGeom>
            <a:noFill/>
            <a:ln w="9525" cap="flat" cmpd="sng">
              <a:solidFill>
                <a:srgbClr val="595959"/>
              </a:solidFill>
              <a:prstDash val="solid"/>
              <a:round/>
              <a:headEnd type="none" w="med" len="med"/>
              <a:tailEnd type="none" w="med" len="med"/>
            </a:ln>
          </p:spPr>
        </p:cxnSp>
        <p:sp>
          <p:nvSpPr>
            <p:cNvPr id="1474" name="Google Shape;1474;p29"/>
            <p:cNvSpPr/>
            <p:nvPr/>
          </p:nvSpPr>
          <p:spPr>
            <a:xfrm>
              <a:off x="671825" y="458788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9"/>
            <p:cNvSpPr/>
            <p:nvPr/>
          </p:nvSpPr>
          <p:spPr>
            <a:xfrm>
              <a:off x="671825" y="3940338"/>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9"/>
            <p:cNvSpPr/>
            <p:nvPr/>
          </p:nvSpPr>
          <p:spPr>
            <a:xfrm>
              <a:off x="8361025" y="1453500"/>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9"/>
            <p:cNvSpPr/>
            <p:nvPr/>
          </p:nvSpPr>
          <p:spPr>
            <a:xfrm>
              <a:off x="8361025" y="234875"/>
              <a:ext cx="92400" cy="92400"/>
            </a:xfrm>
            <a:prstGeom prst="ellipse">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4">
  <p:cSld name="CUSTOM_21">
    <p:spTree>
      <p:nvGrpSpPr>
        <p:cNvPr id="1" name="Shape 1478"/>
        <p:cNvGrpSpPr/>
        <p:nvPr/>
      </p:nvGrpSpPr>
      <p:grpSpPr>
        <a:xfrm>
          <a:off x="0" y="0"/>
          <a:ext cx="0" cy="0"/>
          <a:chOff x="0" y="0"/>
          <a:chExt cx="0" cy="0"/>
        </a:xfrm>
      </p:grpSpPr>
      <p:grpSp>
        <p:nvGrpSpPr>
          <p:cNvPr id="1479" name="Google Shape;1479;p30"/>
          <p:cNvGrpSpPr/>
          <p:nvPr/>
        </p:nvGrpSpPr>
        <p:grpSpPr>
          <a:xfrm>
            <a:off x="-6867" y="-6625"/>
            <a:ext cx="9152342" cy="5102050"/>
            <a:chOff x="-6867" y="-6625"/>
            <a:chExt cx="9152342" cy="5102050"/>
          </a:xfrm>
        </p:grpSpPr>
        <p:cxnSp>
          <p:nvCxnSpPr>
            <p:cNvPr id="1480" name="Google Shape;1480;p30"/>
            <p:cNvCxnSpPr/>
            <p:nvPr/>
          </p:nvCxnSpPr>
          <p:spPr>
            <a:xfrm>
              <a:off x="2904283" y="4513075"/>
              <a:ext cx="1133100" cy="30630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0"/>
            <p:cNvCxnSpPr/>
            <p:nvPr/>
          </p:nvCxnSpPr>
          <p:spPr>
            <a:xfrm rot="10800000" flipH="1">
              <a:off x="1562083" y="4492325"/>
              <a:ext cx="1342200" cy="31530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0"/>
            <p:cNvCxnSpPr/>
            <p:nvPr/>
          </p:nvCxnSpPr>
          <p:spPr>
            <a:xfrm>
              <a:off x="259558" y="4408000"/>
              <a:ext cx="1332000" cy="39210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0"/>
            <p:cNvCxnSpPr/>
            <p:nvPr/>
          </p:nvCxnSpPr>
          <p:spPr>
            <a:xfrm>
              <a:off x="-6867" y="3993550"/>
              <a:ext cx="273900" cy="407100"/>
            </a:xfrm>
            <a:prstGeom prst="straightConnector1">
              <a:avLst/>
            </a:prstGeom>
            <a:noFill/>
            <a:ln w="9525" cap="flat" cmpd="sng">
              <a:solidFill>
                <a:schemeClr val="dk2"/>
              </a:solidFill>
              <a:prstDash val="solid"/>
              <a:round/>
              <a:headEnd type="none" w="med" len="med"/>
              <a:tailEnd type="none" w="med" len="med"/>
            </a:ln>
          </p:spPr>
        </p:cxnSp>
        <p:grpSp>
          <p:nvGrpSpPr>
            <p:cNvPr id="1484" name="Google Shape;1484;p30"/>
            <p:cNvGrpSpPr/>
            <p:nvPr/>
          </p:nvGrpSpPr>
          <p:grpSpPr>
            <a:xfrm flipH="1">
              <a:off x="1278333" y="4513075"/>
              <a:ext cx="581800" cy="582350"/>
              <a:chOff x="8064275" y="887850"/>
              <a:chExt cx="581800" cy="582350"/>
            </a:xfrm>
          </p:grpSpPr>
          <p:sp>
            <p:nvSpPr>
              <p:cNvPr id="1485" name="Google Shape;1485;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 name="Google Shape;1491;p30"/>
            <p:cNvGrpSpPr/>
            <p:nvPr/>
          </p:nvGrpSpPr>
          <p:grpSpPr>
            <a:xfrm flipH="1">
              <a:off x="2747608" y="4340463"/>
              <a:ext cx="292025" cy="292575"/>
              <a:chOff x="7353050" y="316275"/>
              <a:chExt cx="292025" cy="292575"/>
            </a:xfrm>
          </p:grpSpPr>
          <p:sp>
            <p:nvSpPr>
              <p:cNvPr id="1492" name="Google Shape;1492;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30"/>
            <p:cNvGrpSpPr/>
            <p:nvPr/>
          </p:nvGrpSpPr>
          <p:grpSpPr>
            <a:xfrm flipH="1">
              <a:off x="171308" y="4315025"/>
              <a:ext cx="175000" cy="175000"/>
              <a:chOff x="8792300" y="321275"/>
              <a:chExt cx="175000" cy="175000"/>
            </a:xfrm>
          </p:grpSpPr>
          <p:sp>
            <p:nvSpPr>
              <p:cNvPr id="1497" name="Google Shape;1497;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30"/>
            <p:cNvGrpSpPr/>
            <p:nvPr/>
          </p:nvGrpSpPr>
          <p:grpSpPr>
            <a:xfrm>
              <a:off x="3873197" y="4657550"/>
              <a:ext cx="293111" cy="293388"/>
              <a:chOff x="3164039" y="430875"/>
              <a:chExt cx="293111" cy="293388"/>
            </a:xfrm>
          </p:grpSpPr>
          <p:sp>
            <p:nvSpPr>
              <p:cNvPr id="1502" name="Google Shape;1502;p3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30"/>
            <p:cNvGrpSpPr/>
            <p:nvPr/>
          </p:nvGrpSpPr>
          <p:grpSpPr>
            <a:xfrm flipH="1">
              <a:off x="242270" y="4142425"/>
              <a:ext cx="175013" cy="27000"/>
              <a:chOff x="5662375" y="212375"/>
              <a:chExt cx="175013" cy="27000"/>
            </a:xfrm>
          </p:grpSpPr>
          <p:sp>
            <p:nvSpPr>
              <p:cNvPr id="1509" name="Google Shape;1509;p30"/>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0"/>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2" name="Google Shape;1512;p30"/>
            <p:cNvCxnSpPr/>
            <p:nvPr/>
          </p:nvCxnSpPr>
          <p:spPr>
            <a:xfrm rot="10800000">
              <a:off x="5995050" y="226600"/>
              <a:ext cx="1504500" cy="224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0"/>
            <p:cNvCxnSpPr/>
            <p:nvPr/>
          </p:nvCxnSpPr>
          <p:spPr>
            <a:xfrm rot="10800000">
              <a:off x="7512925" y="457850"/>
              <a:ext cx="829500" cy="7434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0"/>
            <p:cNvCxnSpPr/>
            <p:nvPr/>
          </p:nvCxnSpPr>
          <p:spPr>
            <a:xfrm flipH="1">
              <a:off x="8348975" y="-6625"/>
              <a:ext cx="796500" cy="1188000"/>
            </a:xfrm>
            <a:prstGeom prst="straightConnector1">
              <a:avLst/>
            </a:prstGeom>
            <a:noFill/>
            <a:ln w="9525" cap="flat" cmpd="sng">
              <a:solidFill>
                <a:schemeClr val="dk2"/>
              </a:solidFill>
              <a:prstDash val="solid"/>
              <a:round/>
              <a:headEnd type="none" w="med" len="med"/>
              <a:tailEnd type="none" w="med" len="med"/>
            </a:ln>
          </p:spPr>
        </p:cxnSp>
        <p:grpSp>
          <p:nvGrpSpPr>
            <p:cNvPr id="1515" name="Google Shape;1515;p30"/>
            <p:cNvGrpSpPr/>
            <p:nvPr/>
          </p:nvGrpSpPr>
          <p:grpSpPr>
            <a:xfrm>
              <a:off x="8064275" y="1040250"/>
              <a:ext cx="581800" cy="582350"/>
              <a:chOff x="8064275" y="887850"/>
              <a:chExt cx="581800" cy="582350"/>
            </a:xfrm>
          </p:grpSpPr>
          <p:sp>
            <p:nvSpPr>
              <p:cNvPr id="1516" name="Google Shape;1516;p3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30"/>
            <p:cNvGrpSpPr/>
            <p:nvPr/>
          </p:nvGrpSpPr>
          <p:grpSpPr>
            <a:xfrm>
              <a:off x="7353050" y="316275"/>
              <a:ext cx="292025" cy="292575"/>
              <a:chOff x="7353050" y="316275"/>
              <a:chExt cx="292025" cy="292575"/>
            </a:xfrm>
          </p:grpSpPr>
          <p:sp>
            <p:nvSpPr>
              <p:cNvPr id="1523" name="Google Shape;1523;p3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 name="Google Shape;1527;p30"/>
            <p:cNvGrpSpPr/>
            <p:nvPr/>
          </p:nvGrpSpPr>
          <p:grpSpPr>
            <a:xfrm>
              <a:off x="8792300" y="321275"/>
              <a:ext cx="175000" cy="175000"/>
              <a:chOff x="8792300" y="321275"/>
              <a:chExt cx="175000" cy="175000"/>
            </a:xfrm>
          </p:grpSpPr>
          <p:sp>
            <p:nvSpPr>
              <p:cNvPr id="1528" name="Google Shape;1528;p3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30"/>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0"/>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0"/>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0"/>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0"/>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0"/>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30"/>
            <p:cNvGrpSpPr/>
            <p:nvPr/>
          </p:nvGrpSpPr>
          <p:grpSpPr>
            <a:xfrm>
              <a:off x="8490050" y="170875"/>
              <a:ext cx="175013" cy="27000"/>
              <a:chOff x="5662375" y="212375"/>
              <a:chExt cx="175013" cy="27000"/>
            </a:xfrm>
          </p:grpSpPr>
          <p:sp>
            <p:nvSpPr>
              <p:cNvPr id="1539" name="Google Shape;1539;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0"/>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0"/>
            <p:cNvGrpSpPr/>
            <p:nvPr/>
          </p:nvGrpSpPr>
          <p:grpSpPr>
            <a:xfrm>
              <a:off x="8678350" y="1658000"/>
              <a:ext cx="175013" cy="27000"/>
              <a:chOff x="5662375" y="212375"/>
              <a:chExt cx="175013" cy="27000"/>
            </a:xfrm>
          </p:grpSpPr>
          <p:sp>
            <p:nvSpPr>
              <p:cNvPr id="1543" name="Google Shape;1543;p3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9"/>
        <p:cNvGrpSpPr/>
        <p:nvPr/>
      </p:nvGrpSpPr>
      <p:grpSpPr>
        <a:xfrm>
          <a:off x="0" y="0"/>
          <a:ext cx="0" cy="0"/>
          <a:chOff x="0" y="0"/>
          <a:chExt cx="0" cy="0"/>
        </a:xfrm>
      </p:grpSpPr>
      <p:sp>
        <p:nvSpPr>
          <p:cNvPr id="110" name="Google Shape;110;p4"/>
          <p:cNvSpPr txBox="1">
            <a:spLocks noGrp="1"/>
          </p:cNvSpPr>
          <p:nvPr>
            <p:ph type="subTitle" idx="1"/>
          </p:nvPr>
        </p:nvSpPr>
        <p:spPr>
          <a:xfrm>
            <a:off x="2167128" y="3054096"/>
            <a:ext cx="4809600" cy="1134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0"/>
              </a:spcBef>
              <a:spcAft>
                <a:spcPts val="0"/>
              </a:spcAft>
              <a:buNone/>
              <a:defRPr>
                <a:solidFill>
                  <a:schemeClr val="dk2"/>
                </a:solidFill>
                <a:latin typeface="Barlow Semi Condensed"/>
                <a:ea typeface="Barlow Semi Condensed"/>
                <a:cs typeface="Barlow Semi Condensed"/>
                <a:sym typeface="Barlow Semi Condensed"/>
              </a:defRPr>
            </a:lvl9pPr>
          </a:lstStyle>
          <a:p>
            <a:endParaRPr/>
          </a:p>
        </p:txBody>
      </p:sp>
      <p:grpSp>
        <p:nvGrpSpPr>
          <p:cNvPr id="111" name="Google Shape;111;p4"/>
          <p:cNvGrpSpPr/>
          <p:nvPr/>
        </p:nvGrpSpPr>
        <p:grpSpPr>
          <a:xfrm>
            <a:off x="4484494" y="4433000"/>
            <a:ext cx="175013" cy="27000"/>
            <a:chOff x="5662375" y="212375"/>
            <a:chExt cx="175013" cy="27000"/>
          </a:xfrm>
        </p:grpSpPr>
        <p:sp>
          <p:nvSpPr>
            <p:cNvPr id="112" name="Google Shape;11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4"/>
          <p:cNvSpPr txBox="1">
            <a:spLocks noGrp="1"/>
          </p:cNvSpPr>
          <p:nvPr>
            <p:ph type="title"/>
          </p:nvPr>
        </p:nvSpPr>
        <p:spPr>
          <a:xfrm>
            <a:off x="2167128" y="2478024"/>
            <a:ext cx="48096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16" name="Google Shape;116;p4"/>
          <p:cNvGrpSpPr/>
          <p:nvPr/>
        </p:nvGrpSpPr>
        <p:grpSpPr>
          <a:xfrm>
            <a:off x="432850" y="0"/>
            <a:ext cx="8278300" cy="5165700"/>
            <a:chOff x="432850" y="0"/>
            <a:chExt cx="8278300" cy="5165700"/>
          </a:xfrm>
        </p:grpSpPr>
        <p:cxnSp>
          <p:nvCxnSpPr>
            <p:cNvPr id="117" name="Google Shape;117;p4"/>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18" name="Google Shape;118;p4"/>
            <p:cNvGrpSpPr/>
            <p:nvPr/>
          </p:nvGrpSpPr>
          <p:grpSpPr>
            <a:xfrm>
              <a:off x="8129350" y="4292175"/>
              <a:ext cx="581800" cy="582350"/>
              <a:chOff x="8064275" y="887850"/>
              <a:chExt cx="581800" cy="582350"/>
            </a:xfrm>
          </p:grpSpPr>
          <p:sp>
            <p:nvSpPr>
              <p:cNvPr id="119" name="Google Shape;119;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4"/>
            <p:cNvGrpSpPr/>
            <p:nvPr/>
          </p:nvGrpSpPr>
          <p:grpSpPr>
            <a:xfrm>
              <a:off x="8274238" y="3720600"/>
              <a:ext cx="292025" cy="292575"/>
              <a:chOff x="7353050" y="316275"/>
              <a:chExt cx="292025" cy="292575"/>
            </a:xfrm>
          </p:grpSpPr>
          <p:sp>
            <p:nvSpPr>
              <p:cNvPr id="126" name="Google Shape;126;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8332763" y="3212475"/>
              <a:ext cx="175000" cy="175000"/>
              <a:chOff x="8792300" y="321275"/>
              <a:chExt cx="175000" cy="175000"/>
            </a:xfrm>
          </p:grpSpPr>
          <p:sp>
            <p:nvSpPr>
              <p:cNvPr id="131" name="Google Shape;131;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 name="Google Shape;135;p4"/>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36" name="Google Shape;136;p4"/>
            <p:cNvGrpSpPr/>
            <p:nvPr/>
          </p:nvGrpSpPr>
          <p:grpSpPr>
            <a:xfrm rot="10800000">
              <a:off x="432850" y="291788"/>
              <a:ext cx="581800" cy="582350"/>
              <a:chOff x="8064275" y="887850"/>
              <a:chExt cx="581800" cy="582350"/>
            </a:xfrm>
          </p:grpSpPr>
          <p:sp>
            <p:nvSpPr>
              <p:cNvPr id="137" name="Google Shape;137;p4"/>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rot="10800000">
              <a:off x="577738" y="1153138"/>
              <a:ext cx="292025" cy="292575"/>
              <a:chOff x="7353050" y="316275"/>
              <a:chExt cx="292025" cy="292575"/>
            </a:xfrm>
          </p:grpSpPr>
          <p:sp>
            <p:nvSpPr>
              <p:cNvPr id="144" name="Google Shape;144;p4"/>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4"/>
            <p:cNvGrpSpPr/>
            <p:nvPr/>
          </p:nvGrpSpPr>
          <p:grpSpPr>
            <a:xfrm rot="10800000">
              <a:off x="636238" y="1778838"/>
              <a:ext cx="175000" cy="175000"/>
              <a:chOff x="8792300" y="321275"/>
              <a:chExt cx="175000" cy="175000"/>
            </a:xfrm>
          </p:grpSpPr>
          <p:sp>
            <p:nvSpPr>
              <p:cNvPr id="149" name="Google Shape;149;p4"/>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4"/>
            <p:cNvGrpSpPr/>
            <p:nvPr/>
          </p:nvGrpSpPr>
          <p:grpSpPr>
            <a:xfrm>
              <a:off x="432850" y="2003163"/>
              <a:ext cx="175013" cy="27000"/>
              <a:chOff x="5662375" y="212375"/>
              <a:chExt cx="175013" cy="27000"/>
            </a:xfrm>
          </p:grpSpPr>
          <p:sp>
            <p:nvSpPr>
              <p:cNvPr id="154" name="Google Shape;154;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 name="Google Shape;157;p4"/>
            <p:cNvGrpSpPr/>
            <p:nvPr/>
          </p:nvGrpSpPr>
          <p:grpSpPr>
            <a:xfrm>
              <a:off x="788100" y="208488"/>
              <a:ext cx="175013" cy="27000"/>
              <a:chOff x="5662375" y="212375"/>
              <a:chExt cx="175013" cy="27000"/>
            </a:xfrm>
          </p:grpSpPr>
          <p:sp>
            <p:nvSpPr>
              <p:cNvPr id="158" name="Google Shape;158;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4"/>
            <p:cNvGrpSpPr/>
            <p:nvPr/>
          </p:nvGrpSpPr>
          <p:grpSpPr>
            <a:xfrm>
              <a:off x="8129350" y="4988725"/>
              <a:ext cx="175013" cy="27000"/>
              <a:chOff x="5662375" y="212375"/>
              <a:chExt cx="175013" cy="27000"/>
            </a:xfrm>
          </p:grpSpPr>
          <p:sp>
            <p:nvSpPr>
              <p:cNvPr id="162" name="Google Shape;162;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4"/>
            <p:cNvGrpSpPr/>
            <p:nvPr/>
          </p:nvGrpSpPr>
          <p:grpSpPr>
            <a:xfrm>
              <a:off x="8497550" y="3429425"/>
              <a:ext cx="175013" cy="27000"/>
              <a:chOff x="5662375" y="212375"/>
              <a:chExt cx="175013" cy="27000"/>
            </a:xfrm>
          </p:grpSpPr>
          <p:sp>
            <p:nvSpPr>
              <p:cNvPr id="166" name="Google Shape;166;p4"/>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9" name="Google Shape;169;p4"/>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70" name="Google Shape;170;p4"/>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71" name="Google Shape;171;p4"/>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in point 2">
  <p:cSld name="CUSTOM_22">
    <p:spTree>
      <p:nvGrpSpPr>
        <p:cNvPr id="1" name="Shape 1546"/>
        <p:cNvGrpSpPr/>
        <p:nvPr/>
      </p:nvGrpSpPr>
      <p:grpSpPr>
        <a:xfrm>
          <a:off x="0" y="0"/>
          <a:ext cx="0" cy="0"/>
          <a:chOff x="0" y="0"/>
          <a:chExt cx="0" cy="0"/>
        </a:xfrm>
      </p:grpSpPr>
      <p:grpSp>
        <p:nvGrpSpPr>
          <p:cNvPr id="1547" name="Google Shape;1547;p31"/>
          <p:cNvGrpSpPr/>
          <p:nvPr/>
        </p:nvGrpSpPr>
        <p:grpSpPr>
          <a:xfrm>
            <a:off x="1349626" y="598417"/>
            <a:ext cx="6453730" cy="3631136"/>
            <a:chOff x="365750" y="1285025"/>
            <a:chExt cx="6934275" cy="3315500"/>
          </a:xfrm>
        </p:grpSpPr>
        <p:sp>
          <p:nvSpPr>
            <p:cNvPr id="1548" name="Google Shape;1548;p31"/>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1"/>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31"/>
          <p:cNvSpPr txBox="1">
            <a:spLocks noGrp="1"/>
          </p:cNvSpPr>
          <p:nvPr>
            <p:ph type="title"/>
          </p:nvPr>
        </p:nvSpPr>
        <p:spPr>
          <a:xfrm>
            <a:off x="2624328" y="1018528"/>
            <a:ext cx="3904500" cy="190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1551" name="Google Shape;1551;p31"/>
          <p:cNvGrpSpPr/>
          <p:nvPr/>
        </p:nvGrpSpPr>
        <p:grpSpPr>
          <a:xfrm>
            <a:off x="-6867" y="-6625"/>
            <a:ext cx="9152342" cy="5102050"/>
            <a:chOff x="-6867" y="-6625"/>
            <a:chExt cx="9152342" cy="5102050"/>
          </a:xfrm>
        </p:grpSpPr>
        <p:cxnSp>
          <p:nvCxnSpPr>
            <p:cNvPr id="1552" name="Google Shape;1552;p31"/>
            <p:cNvCxnSpPr/>
            <p:nvPr/>
          </p:nvCxnSpPr>
          <p:spPr>
            <a:xfrm>
              <a:off x="2904283" y="4513075"/>
              <a:ext cx="1133100" cy="306300"/>
            </a:xfrm>
            <a:prstGeom prst="straightConnector1">
              <a:avLst/>
            </a:prstGeom>
            <a:noFill/>
            <a:ln w="9525" cap="flat" cmpd="sng">
              <a:solidFill>
                <a:srgbClr val="595959"/>
              </a:solidFill>
              <a:prstDash val="solid"/>
              <a:round/>
              <a:headEnd type="none" w="med" len="med"/>
              <a:tailEnd type="none" w="med" len="med"/>
            </a:ln>
          </p:spPr>
        </p:cxnSp>
        <p:cxnSp>
          <p:nvCxnSpPr>
            <p:cNvPr id="1553" name="Google Shape;1553;p31"/>
            <p:cNvCxnSpPr/>
            <p:nvPr/>
          </p:nvCxnSpPr>
          <p:spPr>
            <a:xfrm rot="10800000" flipH="1">
              <a:off x="1562083" y="4492325"/>
              <a:ext cx="1342200" cy="315300"/>
            </a:xfrm>
            <a:prstGeom prst="straightConnector1">
              <a:avLst/>
            </a:prstGeom>
            <a:noFill/>
            <a:ln w="9525" cap="flat" cmpd="sng">
              <a:solidFill>
                <a:srgbClr val="595959"/>
              </a:solidFill>
              <a:prstDash val="solid"/>
              <a:round/>
              <a:headEnd type="none" w="med" len="med"/>
              <a:tailEnd type="none" w="med" len="med"/>
            </a:ln>
          </p:spPr>
        </p:cxnSp>
        <p:cxnSp>
          <p:nvCxnSpPr>
            <p:cNvPr id="1554" name="Google Shape;1554;p31"/>
            <p:cNvCxnSpPr/>
            <p:nvPr/>
          </p:nvCxnSpPr>
          <p:spPr>
            <a:xfrm>
              <a:off x="259558" y="4408000"/>
              <a:ext cx="1332000" cy="392100"/>
            </a:xfrm>
            <a:prstGeom prst="straightConnector1">
              <a:avLst/>
            </a:prstGeom>
            <a:noFill/>
            <a:ln w="9525" cap="flat" cmpd="sng">
              <a:solidFill>
                <a:srgbClr val="595959"/>
              </a:solidFill>
              <a:prstDash val="solid"/>
              <a:round/>
              <a:headEnd type="none" w="med" len="med"/>
              <a:tailEnd type="none" w="med" len="med"/>
            </a:ln>
          </p:spPr>
        </p:cxnSp>
        <p:cxnSp>
          <p:nvCxnSpPr>
            <p:cNvPr id="1555" name="Google Shape;1555;p31"/>
            <p:cNvCxnSpPr/>
            <p:nvPr/>
          </p:nvCxnSpPr>
          <p:spPr>
            <a:xfrm>
              <a:off x="-6867" y="3993550"/>
              <a:ext cx="273900" cy="407100"/>
            </a:xfrm>
            <a:prstGeom prst="straightConnector1">
              <a:avLst/>
            </a:prstGeom>
            <a:noFill/>
            <a:ln w="9525" cap="flat" cmpd="sng">
              <a:solidFill>
                <a:srgbClr val="595959"/>
              </a:solidFill>
              <a:prstDash val="solid"/>
              <a:round/>
              <a:headEnd type="none" w="med" len="med"/>
              <a:tailEnd type="none" w="med" len="med"/>
            </a:ln>
          </p:spPr>
        </p:cxnSp>
        <p:grpSp>
          <p:nvGrpSpPr>
            <p:cNvPr id="1556" name="Google Shape;1556;p31"/>
            <p:cNvGrpSpPr/>
            <p:nvPr/>
          </p:nvGrpSpPr>
          <p:grpSpPr>
            <a:xfrm flipH="1">
              <a:off x="1278333" y="4513075"/>
              <a:ext cx="581800" cy="582350"/>
              <a:chOff x="8064275" y="887850"/>
              <a:chExt cx="581800" cy="582350"/>
            </a:xfrm>
          </p:grpSpPr>
          <p:sp>
            <p:nvSpPr>
              <p:cNvPr id="1557" name="Google Shape;1557;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31"/>
            <p:cNvGrpSpPr/>
            <p:nvPr/>
          </p:nvGrpSpPr>
          <p:grpSpPr>
            <a:xfrm flipH="1">
              <a:off x="2747608" y="4340463"/>
              <a:ext cx="292025" cy="292575"/>
              <a:chOff x="7353050" y="316275"/>
              <a:chExt cx="292025" cy="292575"/>
            </a:xfrm>
          </p:grpSpPr>
          <p:sp>
            <p:nvSpPr>
              <p:cNvPr id="1564" name="Google Shape;1564;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flipH="1">
              <a:off x="171308" y="4315025"/>
              <a:ext cx="175000" cy="175000"/>
              <a:chOff x="8792300" y="321275"/>
              <a:chExt cx="175000" cy="175000"/>
            </a:xfrm>
          </p:grpSpPr>
          <p:sp>
            <p:nvSpPr>
              <p:cNvPr id="1569" name="Google Shape;1569;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1"/>
            <p:cNvGrpSpPr/>
            <p:nvPr/>
          </p:nvGrpSpPr>
          <p:grpSpPr>
            <a:xfrm>
              <a:off x="3873197" y="4657550"/>
              <a:ext cx="293111" cy="293388"/>
              <a:chOff x="3164039" y="430875"/>
              <a:chExt cx="293111" cy="293388"/>
            </a:xfrm>
          </p:grpSpPr>
          <p:sp>
            <p:nvSpPr>
              <p:cNvPr id="1574" name="Google Shape;1574;p31"/>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1"/>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1"/>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31"/>
            <p:cNvGrpSpPr/>
            <p:nvPr/>
          </p:nvGrpSpPr>
          <p:grpSpPr>
            <a:xfrm flipH="1">
              <a:off x="242270" y="4142425"/>
              <a:ext cx="175013" cy="27000"/>
              <a:chOff x="5662375" y="212375"/>
              <a:chExt cx="175013" cy="27000"/>
            </a:xfrm>
          </p:grpSpPr>
          <p:sp>
            <p:nvSpPr>
              <p:cNvPr id="1581" name="Google Shape;1581;p3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84" name="Google Shape;1584;p31"/>
            <p:cNvCxnSpPr/>
            <p:nvPr/>
          </p:nvCxnSpPr>
          <p:spPr>
            <a:xfrm rot="10800000">
              <a:off x="5995050" y="226600"/>
              <a:ext cx="1504500" cy="224700"/>
            </a:xfrm>
            <a:prstGeom prst="straightConnector1">
              <a:avLst/>
            </a:prstGeom>
            <a:noFill/>
            <a:ln w="9525" cap="flat" cmpd="sng">
              <a:solidFill>
                <a:srgbClr val="595959"/>
              </a:solidFill>
              <a:prstDash val="solid"/>
              <a:round/>
              <a:headEnd type="none" w="med" len="med"/>
              <a:tailEnd type="none" w="med" len="med"/>
            </a:ln>
          </p:spPr>
        </p:cxnSp>
        <p:cxnSp>
          <p:nvCxnSpPr>
            <p:cNvPr id="1585" name="Google Shape;1585;p31"/>
            <p:cNvCxnSpPr/>
            <p:nvPr/>
          </p:nvCxnSpPr>
          <p:spPr>
            <a:xfrm rot="10800000">
              <a:off x="7512925" y="457850"/>
              <a:ext cx="829500" cy="743400"/>
            </a:xfrm>
            <a:prstGeom prst="straightConnector1">
              <a:avLst/>
            </a:prstGeom>
            <a:noFill/>
            <a:ln w="9525" cap="flat" cmpd="sng">
              <a:solidFill>
                <a:srgbClr val="595959"/>
              </a:solidFill>
              <a:prstDash val="solid"/>
              <a:round/>
              <a:headEnd type="none" w="med" len="med"/>
              <a:tailEnd type="none" w="med" len="med"/>
            </a:ln>
          </p:spPr>
        </p:cxnSp>
        <p:cxnSp>
          <p:nvCxnSpPr>
            <p:cNvPr id="1586" name="Google Shape;1586;p31"/>
            <p:cNvCxnSpPr/>
            <p:nvPr/>
          </p:nvCxnSpPr>
          <p:spPr>
            <a:xfrm flipH="1">
              <a:off x="8348975" y="-6625"/>
              <a:ext cx="796500" cy="1188000"/>
            </a:xfrm>
            <a:prstGeom prst="straightConnector1">
              <a:avLst/>
            </a:prstGeom>
            <a:noFill/>
            <a:ln w="9525" cap="flat" cmpd="sng">
              <a:solidFill>
                <a:srgbClr val="595959"/>
              </a:solidFill>
              <a:prstDash val="solid"/>
              <a:round/>
              <a:headEnd type="none" w="med" len="med"/>
              <a:tailEnd type="none" w="med" len="med"/>
            </a:ln>
          </p:spPr>
        </p:cxnSp>
        <p:grpSp>
          <p:nvGrpSpPr>
            <p:cNvPr id="1587" name="Google Shape;1587;p31"/>
            <p:cNvGrpSpPr/>
            <p:nvPr/>
          </p:nvGrpSpPr>
          <p:grpSpPr>
            <a:xfrm>
              <a:off x="8064275" y="1040250"/>
              <a:ext cx="581800" cy="582350"/>
              <a:chOff x="8064275" y="887850"/>
              <a:chExt cx="581800" cy="582350"/>
            </a:xfrm>
          </p:grpSpPr>
          <p:sp>
            <p:nvSpPr>
              <p:cNvPr id="1588" name="Google Shape;1588;p31"/>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1"/>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31"/>
            <p:cNvGrpSpPr/>
            <p:nvPr/>
          </p:nvGrpSpPr>
          <p:grpSpPr>
            <a:xfrm>
              <a:off x="7353050" y="316275"/>
              <a:ext cx="292025" cy="292575"/>
              <a:chOff x="7353050" y="316275"/>
              <a:chExt cx="292025" cy="292575"/>
            </a:xfrm>
          </p:grpSpPr>
          <p:sp>
            <p:nvSpPr>
              <p:cNvPr id="1595" name="Google Shape;1595;p31"/>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1"/>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1"/>
            <p:cNvGrpSpPr/>
            <p:nvPr/>
          </p:nvGrpSpPr>
          <p:grpSpPr>
            <a:xfrm>
              <a:off x="8792300" y="321275"/>
              <a:ext cx="175000" cy="175000"/>
              <a:chOff x="8792300" y="321275"/>
              <a:chExt cx="175000" cy="175000"/>
            </a:xfrm>
          </p:grpSpPr>
          <p:sp>
            <p:nvSpPr>
              <p:cNvPr id="1600" name="Google Shape;1600;p31"/>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4" name="Google Shape;1604;p31"/>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1"/>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1"/>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 name="Google Shape;1610;p31"/>
            <p:cNvGrpSpPr/>
            <p:nvPr/>
          </p:nvGrpSpPr>
          <p:grpSpPr>
            <a:xfrm>
              <a:off x="8490050" y="170875"/>
              <a:ext cx="175013" cy="27000"/>
              <a:chOff x="5662375" y="212375"/>
              <a:chExt cx="175013" cy="27000"/>
            </a:xfrm>
          </p:grpSpPr>
          <p:sp>
            <p:nvSpPr>
              <p:cNvPr id="1611" name="Google Shape;1611;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31"/>
            <p:cNvGrpSpPr/>
            <p:nvPr/>
          </p:nvGrpSpPr>
          <p:grpSpPr>
            <a:xfrm>
              <a:off x="8678350" y="1658000"/>
              <a:ext cx="175013" cy="27000"/>
              <a:chOff x="5662375" y="212375"/>
              <a:chExt cx="175013" cy="27000"/>
            </a:xfrm>
          </p:grpSpPr>
          <p:sp>
            <p:nvSpPr>
              <p:cNvPr id="1615" name="Google Shape;1615;p31"/>
              <p:cNvSpPr/>
              <p:nvPr/>
            </p:nvSpPr>
            <p:spPr>
              <a:xfrm>
                <a:off x="5662375"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5736381"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5810388" y="212375"/>
                <a:ext cx="27000" cy="27000"/>
              </a:xfrm>
              <a:prstGeom prst="ellipse">
                <a:avLst/>
              </a:pr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31"/>
          <p:cNvSpPr txBox="1">
            <a:spLocks noGrp="1"/>
          </p:cNvSpPr>
          <p:nvPr>
            <p:ph type="subTitle" idx="1"/>
          </p:nvPr>
        </p:nvSpPr>
        <p:spPr>
          <a:xfrm>
            <a:off x="3639300" y="2596896"/>
            <a:ext cx="1865400" cy="61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619"/>
        <p:cNvGrpSpPr/>
        <p:nvPr/>
      </p:nvGrpSpPr>
      <p:grpSpPr>
        <a:xfrm>
          <a:off x="0" y="0"/>
          <a:ext cx="0" cy="0"/>
          <a:chOff x="0" y="0"/>
          <a:chExt cx="0" cy="0"/>
        </a:xfrm>
      </p:grpSpPr>
      <p:sp>
        <p:nvSpPr>
          <p:cNvPr id="1620" name="Google Shape;1620;p32"/>
          <p:cNvSpPr txBox="1">
            <a:spLocks noGrp="1"/>
          </p:cNvSpPr>
          <p:nvPr>
            <p:ph type="body" idx="1"/>
          </p:nvPr>
        </p:nvSpPr>
        <p:spPr>
          <a:xfrm>
            <a:off x="1881350" y="1246850"/>
            <a:ext cx="21333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1" name="Google Shape;1621;p32"/>
          <p:cNvSpPr txBox="1">
            <a:spLocks noGrp="1"/>
          </p:cNvSpPr>
          <p:nvPr>
            <p:ph type="body" idx="2"/>
          </p:nvPr>
        </p:nvSpPr>
        <p:spPr>
          <a:xfrm>
            <a:off x="4220325" y="1246850"/>
            <a:ext cx="3099900" cy="3524400"/>
          </a:xfrm>
          <a:prstGeom prst="rect">
            <a:avLst/>
          </a:prstGeom>
          <a:noFill/>
          <a:ln>
            <a:noFill/>
          </a:ln>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200">
                <a:solidFill>
                  <a:schemeClr val="dk2"/>
                </a:solidFill>
                <a:latin typeface="Barlow Semi Condensed"/>
                <a:ea typeface="Barlow Semi Condensed"/>
                <a:cs typeface="Barlow Semi Condensed"/>
                <a:sym typeface="Barlow Semi Condensed"/>
              </a:defRPr>
            </a:lvl1pPr>
            <a:lvl2pPr marL="914400" lvl="1"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marL="1371600" lvl="2"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marL="1828800" lvl="3"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marL="2286000" lvl="4"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marL="2743200" lvl="5"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marL="3200400" lvl="6"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marL="3657600" lvl="7"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marL="4114800" lvl="8" indent="-3175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a:endParaRPr/>
          </a:p>
        </p:txBody>
      </p:sp>
      <p:sp>
        <p:nvSpPr>
          <p:cNvPr id="1622" name="Google Shape;1622;p32"/>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1623" name="Google Shape;1623;p32"/>
          <p:cNvGrpSpPr/>
          <p:nvPr/>
        </p:nvGrpSpPr>
        <p:grpSpPr>
          <a:xfrm>
            <a:off x="432850" y="0"/>
            <a:ext cx="8278300" cy="5165700"/>
            <a:chOff x="432850" y="0"/>
            <a:chExt cx="8278300" cy="5165700"/>
          </a:xfrm>
        </p:grpSpPr>
        <p:cxnSp>
          <p:nvCxnSpPr>
            <p:cNvPr id="1624" name="Google Shape;1624;p32"/>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25" name="Google Shape;1625;p32"/>
            <p:cNvGrpSpPr/>
            <p:nvPr/>
          </p:nvGrpSpPr>
          <p:grpSpPr>
            <a:xfrm>
              <a:off x="8129350" y="4292175"/>
              <a:ext cx="581800" cy="582350"/>
              <a:chOff x="8064275" y="887850"/>
              <a:chExt cx="581800" cy="582350"/>
            </a:xfrm>
          </p:grpSpPr>
          <p:sp>
            <p:nvSpPr>
              <p:cNvPr id="1626" name="Google Shape;1626;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32"/>
            <p:cNvGrpSpPr/>
            <p:nvPr/>
          </p:nvGrpSpPr>
          <p:grpSpPr>
            <a:xfrm>
              <a:off x="8274238" y="3720600"/>
              <a:ext cx="292025" cy="292575"/>
              <a:chOff x="7353050" y="316275"/>
              <a:chExt cx="292025" cy="292575"/>
            </a:xfrm>
          </p:grpSpPr>
          <p:sp>
            <p:nvSpPr>
              <p:cNvPr id="1633" name="Google Shape;1633;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32"/>
            <p:cNvGrpSpPr/>
            <p:nvPr/>
          </p:nvGrpSpPr>
          <p:grpSpPr>
            <a:xfrm>
              <a:off x="8332763" y="3212475"/>
              <a:ext cx="175000" cy="175000"/>
              <a:chOff x="8792300" y="321275"/>
              <a:chExt cx="175000" cy="175000"/>
            </a:xfrm>
          </p:grpSpPr>
          <p:sp>
            <p:nvSpPr>
              <p:cNvPr id="1638" name="Google Shape;1638;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42" name="Google Shape;1642;p32"/>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643" name="Google Shape;1643;p32"/>
            <p:cNvGrpSpPr/>
            <p:nvPr/>
          </p:nvGrpSpPr>
          <p:grpSpPr>
            <a:xfrm rot="10800000">
              <a:off x="432850" y="291788"/>
              <a:ext cx="581800" cy="582350"/>
              <a:chOff x="8064275" y="887850"/>
              <a:chExt cx="581800" cy="582350"/>
            </a:xfrm>
          </p:grpSpPr>
          <p:sp>
            <p:nvSpPr>
              <p:cNvPr id="1644" name="Google Shape;1644;p32"/>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2"/>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2"/>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2"/>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2"/>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2"/>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32"/>
            <p:cNvGrpSpPr/>
            <p:nvPr/>
          </p:nvGrpSpPr>
          <p:grpSpPr>
            <a:xfrm rot="10800000">
              <a:off x="577738" y="1153138"/>
              <a:ext cx="292025" cy="292575"/>
              <a:chOff x="7353050" y="316275"/>
              <a:chExt cx="292025" cy="292575"/>
            </a:xfrm>
          </p:grpSpPr>
          <p:sp>
            <p:nvSpPr>
              <p:cNvPr id="1651" name="Google Shape;1651;p32"/>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2"/>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2"/>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2"/>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32"/>
            <p:cNvGrpSpPr/>
            <p:nvPr/>
          </p:nvGrpSpPr>
          <p:grpSpPr>
            <a:xfrm rot="10800000">
              <a:off x="636238" y="1778838"/>
              <a:ext cx="175000" cy="175000"/>
              <a:chOff x="8792300" y="321275"/>
              <a:chExt cx="175000" cy="175000"/>
            </a:xfrm>
          </p:grpSpPr>
          <p:sp>
            <p:nvSpPr>
              <p:cNvPr id="1656" name="Google Shape;1656;p32"/>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2"/>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2"/>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2"/>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32"/>
            <p:cNvGrpSpPr/>
            <p:nvPr/>
          </p:nvGrpSpPr>
          <p:grpSpPr>
            <a:xfrm>
              <a:off x="432850" y="2003163"/>
              <a:ext cx="175013" cy="27000"/>
              <a:chOff x="5662375" y="212375"/>
              <a:chExt cx="175013" cy="27000"/>
            </a:xfrm>
          </p:grpSpPr>
          <p:sp>
            <p:nvSpPr>
              <p:cNvPr id="1661" name="Google Shape;1661;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32"/>
            <p:cNvGrpSpPr/>
            <p:nvPr/>
          </p:nvGrpSpPr>
          <p:grpSpPr>
            <a:xfrm>
              <a:off x="788100" y="208488"/>
              <a:ext cx="175013" cy="27000"/>
              <a:chOff x="5662375" y="212375"/>
              <a:chExt cx="175013" cy="27000"/>
            </a:xfrm>
          </p:grpSpPr>
          <p:sp>
            <p:nvSpPr>
              <p:cNvPr id="1665" name="Google Shape;1665;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2"/>
            <p:cNvGrpSpPr/>
            <p:nvPr/>
          </p:nvGrpSpPr>
          <p:grpSpPr>
            <a:xfrm>
              <a:off x="8129350" y="4988725"/>
              <a:ext cx="175013" cy="27000"/>
              <a:chOff x="5662375" y="212375"/>
              <a:chExt cx="175013" cy="27000"/>
            </a:xfrm>
          </p:grpSpPr>
          <p:sp>
            <p:nvSpPr>
              <p:cNvPr id="1669" name="Google Shape;1669;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32"/>
            <p:cNvGrpSpPr/>
            <p:nvPr/>
          </p:nvGrpSpPr>
          <p:grpSpPr>
            <a:xfrm>
              <a:off x="8497550" y="3429425"/>
              <a:ext cx="175013" cy="27000"/>
              <a:chOff x="5662375" y="212375"/>
              <a:chExt cx="175013" cy="27000"/>
            </a:xfrm>
          </p:grpSpPr>
          <p:sp>
            <p:nvSpPr>
              <p:cNvPr id="1673" name="Google Shape;1673;p32"/>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2"/>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2"/>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76" name="Google Shape;1676;p32"/>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1677" name="Google Shape;1677;p32"/>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1678" name="Google Shape;1678;p32"/>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2"/>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2"/>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2"/>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8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5"/>
        <p:cNvGrpSpPr/>
        <p:nvPr/>
      </p:nvGrpSpPr>
      <p:grpSpPr>
        <a:xfrm>
          <a:off x="0" y="0"/>
          <a:ext cx="0" cy="0"/>
          <a:chOff x="0" y="0"/>
          <a:chExt cx="0" cy="0"/>
        </a:xfrm>
      </p:grpSpPr>
      <p:sp>
        <p:nvSpPr>
          <p:cNvPr id="176" name="Google Shape;176;p5"/>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77" name="Google Shape;177;p5"/>
          <p:cNvSpPr txBox="1">
            <a:spLocks noGrp="1"/>
          </p:cNvSpPr>
          <p:nvPr>
            <p:ph type="subTitle" idx="1"/>
          </p:nvPr>
        </p:nvSpPr>
        <p:spPr>
          <a:xfrm>
            <a:off x="4956048"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8" name="Google Shape;178;p5"/>
          <p:cNvSpPr txBox="1">
            <a:spLocks noGrp="1"/>
          </p:cNvSpPr>
          <p:nvPr>
            <p:ph type="subTitle" idx="2"/>
          </p:nvPr>
        </p:nvSpPr>
        <p:spPr>
          <a:xfrm>
            <a:off x="2093976" y="2532888"/>
            <a:ext cx="2084700" cy="1362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2pPr>
            <a:lvl3pPr lvl="2"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3pPr>
            <a:lvl4pPr lvl="3"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4pPr>
            <a:lvl5pPr lvl="4"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5pPr>
            <a:lvl6pPr lvl="5"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6pPr>
            <a:lvl7pPr lvl="6"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7pPr>
            <a:lvl8pPr lvl="7"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8pPr>
            <a:lvl9pPr lvl="8" algn="ctr" rtl="0">
              <a:spcBef>
                <a:spcPts val="0"/>
              </a:spcBef>
              <a:spcAft>
                <a:spcPts val="0"/>
              </a:spcAft>
              <a:buNone/>
              <a:defRPr sz="1600">
                <a:solidFill>
                  <a:schemeClr val="dk2"/>
                </a:solidFill>
                <a:latin typeface="Barlow Semi Condensed"/>
                <a:ea typeface="Barlow Semi Condensed"/>
                <a:cs typeface="Barlow Semi Condensed"/>
                <a:sym typeface="Barlow Semi Condensed"/>
              </a:defRPr>
            </a:lvl9pPr>
          </a:lstStyle>
          <a:p>
            <a:endParaRPr/>
          </a:p>
        </p:txBody>
      </p:sp>
      <p:sp>
        <p:nvSpPr>
          <p:cNvPr id="179" name="Google Shape;179;p5"/>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0" name="Google Shape;180;p5"/>
          <p:cNvSpPr txBox="1">
            <a:spLocks noGrp="1"/>
          </p:cNvSpPr>
          <p:nvPr>
            <p:ph type="subTitle" idx="4"/>
          </p:nvPr>
        </p:nvSpPr>
        <p:spPr>
          <a:xfrm>
            <a:off x="2093976" y="2203704"/>
            <a:ext cx="2084700" cy="3108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algn="ctr" rtl="0">
              <a:spcBef>
                <a:spcPts val="0"/>
              </a:spcBef>
              <a:spcAft>
                <a:spcPts val="0"/>
              </a:spcAft>
              <a:buNone/>
              <a:defRPr sz="1600">
                <a:solidFill>
                  <a:schemeClr val="accent1"/>
                </a:solidFill>
              </a:defRPr>
            </a:lvl2pPr>
            <a:lvl3pPr lvl="2" algn="ctr" rtl="0">
              <a:spcBef>
                <a:spcPts val="0"/>
              </a:spcBef>
              <a:spcAft>
                <a:spcPts val="0"/>
              </a:spcAft>
              <a:buNone/>
              <a:defRPr sz="1600">
                <a:solidFill>
                  <a:schemeClr val="accent1"/>
                </a:solidFill>
              </a:defRPr>
            </a:lvl3pPr>
            <a:lvl4pPr lvl="3" algn="ctr" rtl="0">
              <a:spcBef>
                <a:spcPts val="0"/>
              </a:spcBef>
              <a:spcAft>
                <a:spcPts val="0"/>
              </a:spcAft>
              <a:buNone/>
              <a:defRPr sz="1600">
                <a:solidFill>
                  <a:schemeClr val="accent1"/>
                </a:solidFill>
              </a:defRPr>
            </a:lvl4pPr>
            <a:lvl5pPr lvl="4" algn="ctr" rtl="0">
              <a:spcBef>
                <a:spcPts val="0"/>
              </a:spcBef>
              <a:spcAft>
                <a:spcPts val="0"/>
              </a:spcAft>
              <a:buNone/>
              <a:defRPr sz="1600">
                <a:solidFill>
                  <a:schemeClr val="accent1"/>
                </a:solidFill>
              </a:defRPr>
            </a:lvl5pPr>
            <a:lvl6pPr lvl="5" algn="ctr" rtl="0">
              <a:spcBef>
                <a:spcPts val="0"/>
              </a:spcBef>
              <a:spcAft>
                <a:spcPts val="0"/>
              </a:spcAft>
              <a:buNone/>
              <a:defRPr sz="1600">
                <a:solidFill>
                  <a:schemeClr val="accent1"/>
                </a:solidFill>
              </a:defRPr>
            </a:lvl6pPr>
            <a:lvl7pPr lvl="6" algn="ctr" rtl="0">
              <a:spcBef>
                <a:spcPts val="0"/>
              </a:spcBef>
              <a:spcAft>
                <a:spcPts val="0"/>
              </a:spcAft>
              <a:buNone/>
              <a:defRPr sz="1600">
                <a:solidFill>
                  <a:schemeClr val="accent1"/>
                </a:solidFill>
              </a:defRPr>
            </a:lvl7pPr>
            <a:lvl8pPr lvl="7" algn="ctr" rtl="0">
              <a:spcBef>
                <a:spcPts val="0"/>
              </a:spcBef>
              <a:spcAft>
                <a:spcPts val="0"/>
              </a:spcAft>
              <a:buNone/>
              <a:defRPr sz="1600">
                <a:solidFill>
                  <a:schemeClr val="accent1"/>
                </a:solidFill>
              </a:defRPr>
            </a:lvl8pPr>
            <a:lvl9pPr lvl="8" algn="ctr" rtl="0">
              <a:spcBef>
                <a:spcPts val="0"/>
              </a:spcBef>
              <a:spcAft>
                <a:spcPts val="0"/>
              </a:spcAft>
              <a:buNone/>
              <a:defRPr sz="1600">
                <a:solidFill>
                  <a:schemeClr val="accent1"/>
                </a:solidFill>
              </a:defRPr>
            </a:lvl9pPr>
          </a:lstStyle>
          <a:p>
            <a:endParaRPr/>
          </a:p>
        </p:txBody>
      </p:sp>
      <p:sp>
        <p:nvSpPr>
          <p:cNvPr id="181" name="Google Shape;181;p5"/>
          <p:cNvSpPr txBox="1">
            <a:spLocks noGrp="1"/>
          </p:cNvSpPr>
          <p:nvPr>
            <p:ph type="title" idx="5" hasCustomPrompt="1"/>
          </p:nvPr>
        </p:nvSpPr>
        <p:spPr>
          <a:xfrm>
            <a:off x="2779776"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82" name="Google Shape;182;p5"/>
          <p:cNvSpPr txBox="1">
            <a:spLocks noGrp="1"/>
          </p:cNvSpPr>
          <p:nvPr>
            <p:ph type="title" idx="6" hasCustomPrompt="1"/>
          </p:nvPr>
        </p:nvSpPr>
        <p:spPr>
          <a:xfrm>
            <a:off x="5641848" y="1627632"/>
            <a:ext cx="722400" cy="457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183" name="Google Shape;183;p5"/>
          <p:cNvGrpSpPr/>
          <p:nvPr/>
        </p:nvGrpSpPr>
        <p:grpSpPr>
          <a:xfrm>
            <a:off x="432850" y="0"/>
            <a:ext cx="8278300" cy="5165700"/>
            <a:chOff x="432850" y="0"/>
            <a:chExt cx="8278300" cy="5165700"/>
          </a:xfrm>
        </p:grpSpPr>
        <p:cxnSp>
          <p:nvCxnSpPr>
            <p:cNvPr id="184" name="Google Shape;184;p5"/>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185" name="Google Shape;185;p5"/>
            <p:cNvGrpSpPr/>
            <p:nvPr/>
          </p:nvGrpSpPr>
          <p:grpSpPr>
            <a:xfrm>
              <a:off x="8129350" y="4292175"/>
              <a:ext cx="581800" cy="582350"/>
              <a:chOff x="8064275" y="887850"/>
              <a:chExt cx="581800" cy="582350"/>
            </a:xfrm>
          </p:grpSpPr>
          <p:sp>
            <p:nvSpPr>
              <p:cNvPr id="186" name="Google Shape;186;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5"/>
            <p:cNvGrpSpPr/>
            <p:nvPr/>
          </p:nvGrpSpPr>
          <p:grpSpPr>
            <a:xfrm>
              <a:off x="8274238" y="3720600"/>
              <a:ext cx="292025" cy="292575"/>
              <a:chOff x="7353050" y="316275"/>
              <a:chExt cx="292025" cy="292575"/>
            </a:xfrm>
          </p:grpSpPr>
          <p:sp>
            <p:nvSpPr>
              <p:cNvPr id="193" name="Google Shape;193;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197;p5"/>
            <p:cNvGrpSpPr/>
            <p:nvPr/>
          </p:nvGrpSpPr>
          <p:grpSpPr>
            <a:xfrm>
              <a:off x="8332763" y="3212475"/>
              <a:ext cx="175000" cy="175000"/>
              <a:chOff x="8792300" y="321275"/>
              <a:chExt cx="175000" cy="175000"/>
            </a:xfrm>
          </p:grpSpPr>
          <p:sp>
            <p:nvSpPr>
              <p:cNvPr id="198" name="Google Shape;198;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2" name="Google Shape;202;p5"/>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03" name="Google Shape;203;p5"/>
            <p:cNvGrpSpPr/>
            <p:nvPr/>
          </p:nvGrpSpPr>
          <p:grpSpPr>
            <a:xfrm rot="10800000">
              <a:off x="432850" y="291788"/>
              <a:ext cx="581800" cy="582350"/>
              <a:chOff x="8064275" y="887850"/>
              <a:chExt cx="581800" cy="582350"/>
            </a:xfrm>
          </p:grpSpPr>
          <p:sp>
            <p:nvSpPr>
              <p:cNvPr id="204" name="Google Shape;204;p5"/>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5"/>
            <p:cNvGrpSpPr/>
            <p:nvPr/>
          </p:nvGrpSpPr>
          <p:grpSpPr>
            <a:xfrm rot="10800000">
              <a:off x="577738" y="1153138"/>
              <a:ext cx="292025" cy="292575"/>
              <a:chOff x="7353050" y="316275"/>
              <a:chExt cx="292025" cy="292575"/>
            </a:xfrm>
          </p:grpSpPr>
          <p:sp>
            <p:nvSpPr>
              <p:cNvPr id="211" name="Google Shape;211;p5"/>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5"/>
            <p:cNvGrpSpPr/>
            <p:nvPr/>
          </p:nvGrpSpPr>
          <p:grpSpPr>
            <a:xfrm rot="10800000">
              <a:off x="636238" y="1778838"/>
              <a:ext cx="175000" cy="175000"/>
              <a:chOff x="8792300" y="321275"/>
              <a:chExt cx="175000" cy="175000"/>
            </a:xfrm>
          </p:grpSpPr>
          <p:sp>
            <p:nvSpPr>
              <p:cNvPr id="216" name="Google Shape;216;p5"/>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432850" y="2003163"/>
              <a:ext cx="175013" cy="27000"/>
              <a:chOff x="5662375" y="212375"/>
              <a:chExt cx="175013" cy="27000"/>
            </a:xfrm>
          </p:grpSpPr>
          <p:sp>
            <p:nvSpPr>
              <p:cNvPr id="221" name="Google Shape;221;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5"/>
            <p:cNvGrpSpPr/>
            <p:nvPr/>
          </p:nvGrpSpPr>
          <p:grpSpPr>
            <a:xfrm>
              <a:off x="788100" y="208488"/>
              <a:ext cx="175013" cy="27000"/>
              <a:chOff x="5662375" y="212375"/>
              <a:chExt cx="175013" cy="27000"/>
            </a:xfrm>
          </p:grpSpPr>
          <p:sp>
            <p:nvSpPr>
              <p:cNvPr id="225" name="Google Shape;225;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5"/>
            <p:cNvGrpSpPr/>
            <p:nvPr/>
          </p:nvGrpSpPr>
          <p:grpSpPr>
            <a:xfrm>
              <a:off x="8129350" y="4988725"/>
              <a:ext cx="175013" cy="27000"/>
              <a:chOff x="5662375" y="212375"/>
              <a:chExt cx="175013" cy="27000"/>
            </a:xfrm>
          </p:grpSpPr>
          <p:sp>
            <p:nvSpPr>
              <p:cNvPr id="229" name="Google Shape;229;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5"/>
            <p:cNvGrpSpPr/>
            <p:nvPr/>
          </p:nvGrpSpPr>
          <p:grpSpPr>
            <a:xfrm>
              <a:off x="8497550" y="3429425"/>
              <a:ext cx="175013" cy="27000"/>
              <a:chOff x="5662375" y="212375"/>
              <a:chExt cx="175013" cy="27000"/>
            </a:xfrm>
          </p:grpSpPr>
          <p:sp>
            <p:nvSpPr>
              <p:cNvPr id="233" name="Google Shape;233;p5"/>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6" name="Google Shape;236;p5"/>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37" name="Google Shape;237;p5"/>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38" name="Google Shape;238;p5"/>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2"/>
        <p:cNvGrpSpPr/>
        <p:nvPr/>
      </p:nvGrpSpPr>
      <p:grpSpPr>
        <a:xfrm>
          <a:off x="0" y="0"/>
          <a:ext cx="0" cy="0"/>
          <a:chOff x="0" y="0"/>
          <a:chExt cx="0" cy="0"/>
        </a:xfrm>
      </p:grpSpPr>
      <p:sp>
        <p:nvSpPr>
          <p:cNvPr id="243" name="Google Shape;243;p6"/>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grpSp>
        <p:nvGrpSpPr>
          <p:cNvPr id="244" name="Google Shape;244;p6"/>
          <p:cNvGrpSpPr/>
          <p:nvPr/>
        </p:nvGrpSpPr>
        <p:grpSpPr>
          <a:xfrm>
            <a:off x="432850" y="0"/>
            <a:ext cx="8278300" cy="5165700"/>
            <a:chOff x="432850" y="0"/>
            <a:chExt cx="8278300" cy="5165700"/>
          </a:xfrm>
        </p:grpSpPr>
        <p:cxnSp>
          <p:nvCxnSpPr>
            <p:cNvPr id="245" name="Google Shape;245;p6"/>
            <p:cNvCxnSpPr/>
            <p:nvPr/>
          </p:nvCxnSpPr>
          <p:spPr>
            <a:xfrm rot="10800000">
              <a:off x="8420275" y="2664300"/>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46" name="Google Shape;246;p6"/>
            <p:cNvGrpSpPr/>
            <p:nvPr/>
          </p:nvGrpSpPr>
          <p:grpSpPr>
            <a:xfrm>
              <a:off x="8129350" y="4292175"/>
              <a:ext cx="581800" cy="582350"/>
              <a:chOff x="8064275" y="887850"/>
              <a:chExt cx="581800" cy="582350"/>
            </a:xfrm>
          </p:grpSpPr>
          <p:sp>
            <p:nvSpPr>
              <p:cNvPr id="247" name="Google Shape;247;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 name="Google Shape;253;p6"/>
            <p:cNvGrpSpPr/>
            <p:nvPr/>
          </p:nvGrpSpPr>
          <p:grpSpPr>
            <a:xfrm>
              <a:off x="8274238" y="3720600"/>
              <a:ext cx="292025" cy="292575"/>
              <a:chOff x="7353050" y="316275"/>
              <a:chExt cx="292025" cy="292575"/>
            </a:xfrm>
          </p:grpSpPr>
          <p:sp>
            <p:nvSpPr>
              <p:cNvPr id="254" name="Google Shape;254;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 name="Google Shape;258;p6"/>
            <p:cNvGrpSpPr/>
            <p:nvPr/>
          </p:nvGrpSpPr>
          <p:grpSpPr>
            <a:xfrm>
              <a:off x="8332763" y="3212475"/>
              <a:ext cx="175000" cy="175000"/>
              <a:chOff x="8792300" y="321275"/>
              <a:chExt cx="175000" cy="175000"/>
            </a:xfrm>
          </p:grpSpPr>
          <p:sp>
            <p:nvSpPr>
              <p:cNvPr id="259" name="Google Shape;259;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3" name="Google Shape;263;p6"/>
            <p:cNvCxnSpPr/>
            <p:nvPr/>
          </p:nvCxnSpPr>
          <p:spPr>
            <a:xfrm>
              <a:off x="723725" y="613"/>
              <a:ext cx="0" cy="2501400"/>
            </a:xfrm>
            <a:prstGeom prst="straightConnector1">
              <a:avLst/>
            </a:prstGeom>
            <a:noFill/>
            <a:ln w="9525" cap="flat" cmpd="sng">
              <a:solidFill>
                <a:schemeClr val="dk1"/>
              </a:solidFill>
              <a:prstDash val="solid"/>
              <a:round/>
              <a:headEnd type="none" w="med" len="med"/>
              <a:tailEnd type="none" w="med" len="med"/>
            </a:ln>
          </p:spPr>
        </p:cxnSp>
        <p:grpSp>
          <p:nvGrpSpPr>
            <p:cNvPr id="264" name="Google Shape;264;p6"/>
            <p:cNvGrpSpPr/>
            <p:nvPr/>
          </p:nvGrpSpPr>
          <p:grpSpPr>
            <a:xfrm rot="10800000">
              <a:off x="432850" y="291788"/>
              <a:ext cx="581800" cy="582350"/>
              <a:chOff x="8064275" y="887850"/>
              <a:chExt cx="581800" cy="582350"/>
            </a:xfrm>
          </p:grpSpPr>
          <p:sp>
            <p:nvSpPr>
              <p:cNvPr id="265" name="Google Shape;265;p6"/>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a:off x="577738" y="1153138"/>
              <a:ext cx="292025" cy="292575"/>
              <a:chOff x="7353050" y="316275"/>
              <a:chExt cx="292025" cy="292575"/>
            </a:xfrm>
          </p:grpSpPr>
          <p:sp>
            <p:nvSpPr>
              <p:cNvPr id="272" name="Google Shape;272;p6"/>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6"/>
            <p:cNvGrpSpPr/>
            <p:nvPr/>
          </p:nvGrpSpPr>
          <p:grpSpPr>
            <a:xfrm rot="10800000">
              <a:off x="636238" y="1778838"/>
              <a:ext cx="175000" cy="175000"/>
              <a:chOff x="8792300" y="321275"/>
              <a:chExt cx="175000" cy="175000"/>
            </a:xfrm>
          </p:grpSpPr>
          <p:sp>
            <p:nvSpPr>
              <p:cNvPr id="277" name="Google Shape;277;p6"/>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6"/>
            <p:cNvGrpSpPr/>
            <p:nvPr/>
          </p:nvGrpSpPr>
          <p:grpSpPr>
            <a:xfrm>
              <a:off x="432850" y="2003163"/>
              <a:ext cx="175013" cy="27000"/>
              <a:chOff x="5662375" y="212375"/>
              <a:chExt cx="175013" cy="27000"/>
            </a:xfrm>
          </p:grpSpPr>
          <p:sp>
            <p:nvSpPr>
              <p:cNvPr id="282" name="Google Shape;282;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6"/>
            <p:cNvGrpSpPr/>
            <p:nvPr/>
          </p:nvGrpSpPr>
          <p:grpSpPr>
            <a:xfrm>
              <a:off x="788100" y="208488"/>
              <a:ext cx="175013" cy="27000"/>
              <a:chOff x="5662375" y="212375"/>
              <a:chExt cx="175013" cy="27000"/>
            </a:xfrm>
          </p:grpSpPr>
          <p:sp>
            <p:nvSpPr>
              <p:cNvPr id="286" name="Google Shape;286;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6"/>
            <p:cNvGrpSpPr/>
            <p:nvPr/>
          </p:nvGrpSpPr>
          <p:grpSpPr>
            <a:xfrm>
              <a:off x="8129350" y="4988725"/>
              <a:ext cx="175013" cy="27000"/>
              <a:chOff x="5662375" y="212375"/>
              <a:chExt cx="175013" cy="27000"/>
            </a:xfrm>
          </p:grpSpPr>
          <p:sp>
            <p:nvSpPr>
              <p:cNvPr id="290" name="Google Shape;290;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6"/>
            <p:cNvGrpSpPr/>
            <p:nvPr/>
          </p:nvGrpSpPr>
          <p:grpSpPr>
            <a:xfrm>
              <a:off x="8497550" y="3429425"/>
              <a:ext cx="175013" cy="27000"/>
              <a:chOff x="5662375" y="212375"/>
              <a:chExt cx="175013" cy="27000"/>
            </a:xfrm>
          </p:grpSpPr>
          <p:sp>
            <p:nvSpPr>
              <p:cNvPr id="294" name="Google Shape;294;p6"/>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7" name="Google Shape;297;p6"/>
            <p:cNvCxnSpPr/>
            <p:nvPr/>
          </p:nvCxnSpPr>
          <p:spPr>
            <a:xfrm>
              <a:off x="8407225" y="0"/>
              <a:ext cx="0" cy="2160900"/>
            </a:xfrm>
            <a:prstGeom prst="straightConnector1">
              <a:avLst/>
            </a:prstGeom>
            <a:noFill/>
            <a:ln w="9525" cap="flat" cmpd="sng">
              <a:solidFill>
                <a:schemeClr val="dk1"/>
              </a:solidFill>
              <a:prstDash val="solid"/>
              <a:round/>
              <a:headEnd type="none" w="med" len="med"/>
              <a:tailEnd type="none" w="med" len="med"/>
            </a:ln>
          </p:spPr>
        </p:cxnSp>
        <p:cxnSp>
          <p:nvCxnSpPr>
            <p:cNvPr id="298" name="Google Shape;298;p6"/>
            <p:cNvCxnSpPr/>
            <p:nvPr/>
          </p:nvCxnSpPr>
          <p:spPr>
            <a:xfrm>
              <a:off x="718025" y="2985634"/>
              <a:ext cx="0" cy="21609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6"/>
            <p:cNvSpPr/>
            <p:nvPr/>
          </p:nvSpPr>
          <p:spPr>
            <a:xfrm>
              <a:off x="671825" y="458788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6"/>
            <p:cNvSpPr/>
            <p:nvPr/>
          </p:nvSpPr>
          <p:spPr>
            <a:xfrm>
              <a:off x="671825" y="3940338"/>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6"/>
            <p:cNvSpPr/>
            <p:nvPr/>
          </p:nvSpPr>
          <p:spPr>
            <a:xfrm>
              <a:off x="8361025" y="1453500"/>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6"/>
            <p:cNvSpPr/>
            <p:nvPr/>
          </p:nvSpPr>
          <p:spPr>
            <a:xfrm>
              <a:off x="8361025" y="234875"/>
              <a:ext cx="92400" cy="92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3"/>
        <p:cNvGrpSpPr/>
        <p:nvPr/>
      </p:nvGrpSpPr>
      <p:grpSpPr>
        <a:xfrm>
          <a:off x="0" y="0"/>
          <a:ext cx="0" cy="0"/>
          <a:chOff x="0" y="0"/>
          <a:chExt cx="0" cy="0"/>
        </a:xfrm>
      </p:grpSpPr>
      <p:sp>
        <p:nvSpPr>
          <p:cNvPr id="304" name="Google Shape;304;p7"/>
          <p:cNvSpPr txBox="1">
            <a:spLocks noGrp="1"/>
          </p:cNvSpPr>
          <p:nvPr>
            <p:ph type="subTitle" idx="1"/>
          </p:nvPr>
        </p:nvSpPr>
        <p:spPr>
          <a:xfrm>
            <a:off x="804672" y="1984248"/>
            <a:ext cx="3291900" cy="1371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a:spcBef>
                <a:spcPts val="0"/>
              </a:spcBef>
              <a:spcAft>
                <a:spcPts val="0"/>
              </a:spcAft>
              <a:buNone/>
              <a:defRPr sz="1900">
                <a:solidFill>
                  <a:schemeClr val="dk2"/>
                </a:solidFill>
                <a:latin typeface="Barlow Semi Condensed"/>
                <a:ea typeface="Barlow Semi Condensed"/>
                <a:cs typeface="Barlow Semi Condensed"/>
                <a:sym typeface="Barlow Semi Condensed"/>
              </a:defRPr>
            </a:lvl2pPr>
            <a:lvl3pPr lvl="2">
              <a:spcBef>
                <a:spcPts val="0"/>
              </a:spcBef>
              <a:spcAft>
                <a:spcPts val="0"/>
              </a:spcAft>
              <a:buNone/>
              <a:defRPr sz="1900">
                <a:solidFill>
                  <a:schemeClr val="dk2"/>
                </a:solidFill>
                <a:latin typeface="Barlow Semi Condensed"/>
                <a:ea typeface="Barlow Semi Condensed"/>
                <a:cs typeface="Barlow Semi Condensed"/>
                <a:sym typeface="Barlow Semi Condensed"/>
              </a:defRPr>
            </a:lvl3pPr>
            <a:lvl4pPr lvl="3">
              <a:spcBef>
                <a:spcPts val="0"/>
              </a:spcBef>
              <a:spcAft>
                <a:spcPts val="0"/>
              </a:spcAft>
              <a:buNone/>
              <a:defRPr sz="1900">
                <a:solidFill>
                  <a:schemeClr val="dk2"/>
                </a:solidFill>
                <a:latin typeface="Barlow Semi Condensed"/>
                <a:ea typeface="Barlow Semi Condensed"/>
                <a:cs typeface="Barlow Semi Condensed"/>
                <a:sym typeface="Barlow Semi Condensed"/>
              </a:defRPr>
            </a:lvl4pPr>
            <a:lvl5pPr lvl="4">
              <a:spcBef>
                <a:spcPts val="0"/>
              </a:spcBef>
              <a:spcAft>
                <a:spcPts val="0"/>
              </a:spcAft>
              <a:buNone/>
              <a:defRPr sz="1900">
                <a:solidFill>
                  <a:schemeClr val="dk2"/>
                </a:solidFill>
                <a:latin typeface="Barlow Semi Condensed"/>
                <a:ea typeface="Barlow Semi Condensed"/>
                <a:cs typeface="Barlow Semi Condensed"/>
                <a:sym typeface="Barlow Semi Condensed"/>
              </a:defRPr>
            </a:lvl5pPr>
            <a:lvl6pPr lvl="5">
              <a:spcBef>
                <a:spcPts val="0"/>
              </a:spcBef>
              <a:spcAft>
                <a:spcPts val="0"/>
              </a:spcAft>
              <a:buNone/>
              <a:defRPr sz="1900">
                <a:solidFill>
                  <a:schemeClr val="dk2"/>
                </a:solidFill>
                <a:latin typeface="Barlow Semi Condensed"/>
                <a:ea typeface="Barlow Semi Condensed"/>
                <a:cs typeface="Barlow Semi Condensed"/>
                <a:sym typeface="Barlow Semi Condensed"/>
              </a:defRPr>
            </a:lvl6pPr>
            <a:lvl7pPr lvl="6">
              <a:spcBef>
                <a:spcPts val="0"/>
              </a:spcBef>
              <a:spcAft>
                <a:spcPts val="0"/>
              </a:spcAft>
              <a:buNone/>
              <a:defRPr sz="1900">
                <a:solidFill>
                  <a:schemeClr val="dk2"/>
                </a:solidFill>
                <a:latin typeface="Barlow Semi Condensed"/>
                <a:ea typeface="Barlow Semi Condensed"/>
                <a:cs typeface="Barlow Semi Condensed"/>
                <a:sym typeface="Barlow Semi Condensed"/>
              </a:defRPr>
            </a:lvl7pPr>
            <a:lvl8pPr lvl="7">
              <a:spcBef>
                <a:spcPts val="0"/>
              </a:spcBef>
              <a:spcAft>
                <a:spcPts val="0"/>
              </a:spcAft>
              <a:buNone/>
              <a:defRPr sz="1900">
                <a:solidFill>
                  <a:schemeClr val="dk2"/>
                </a:solidFill>
                <a:latin typeface="Barlow Semi Condensed"/>
                <a:ea typeface="Barlow Semi Condensed"/>
                <a:cs typeface="Barlow Semi Condensed"/>
                <a:sym typeface="Barlow Semi Condensed"/>
              </a:defRPr>
            </a:lvl8pPr>
            <a:lvl9pPr lvl="8">
              <a:spcBef>
                <a:spcPts val="0"/>
              </a:spcBef>
              <a:spcAft>
                <a:spcPts val="0"/>
              </a:spcAft>
              <a:buNone/>
              <a:defRPr sz="1900">
                <a:solidFill>
                  <a:schemeClr val="dk2"/>
                </a:solidFill>
                <a:latin typeface="Barlow Semi Condensed"/>
                <a:ea typeface="Barlow Semi Condensed"/>
                <a:cs typeface="Barlow Semi Condensed"/>
                <a:sym typeface="Barlow Semi Condensed"/>
              </a:defRPr>
            </a:lvl9pPr>
          </a:lstStyle>
          <a:p>
            <a:endParaRPr/>
          </a:p>
        </p:txBody>
      </p:sp>
      <p:sp>
        <p:nvSpPr>
          <p:cNvPr id="305" name="Google Shape;305;p7"/>
          <p:cNvSpPr txBox="1">
            <a:spLocks noGrp="1"/>
          </p:cNvSpPr>
          <p:nvPr>
            <p:ph type="title"/>
          </p:nvPr>
        </p:nvSpPr>
        <p:spPr>
          <a:xfrm>
            <a:off x="804672" y="3319272"/>
            <a:ext cx="3291900" cy="4023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a:endParaRPr/>
          </a:p>
        </p:txBody>
      </p:sp>
      <p:cxnSp>
        <p:nvCxnSpPr>
          <p:cNvPr id="306" name="Google Shape;306;p7"/>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307" name="Google Shape;307;p7"/>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308" name="Google Shape;308;p7"/>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309" name="Google Shape;309;p7"/>
          <p:cNvGrpSpPr/>
          <p:nvPr/>
        </p:nvGrpSpPr>
        <p:grpSpPr>
          <a:xfrm flipH="1">
            <a:off x="499400" y="959675"/>
            <a:ext cx="581800" cy="582350"/>
            <a:chOff x="8064275" y="887850"/>
            <a:chExt cx="581800" cy="582350"/>
          </a:xfrm>
        </p:grpSpPr>
        <p:sp>
          <p:nvSpPr>
            <p:cNvPr id="310" name="Google Shape;310;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7"/>
          <p:cNvGrpSpPr/>
          <p:nvPr/>
        </p:nvGrpSpPr>
        <p:grpSpPr>
          <a:xfrm flipH="1">
            <a:off x="1500400" y="388100"/>
            <a:ext cx="292025" cy="292575"/>
            <a:chOff x="7353050" y="316275"/>
            <a:chExt cx="292025" cy="292575"/>
          </a:xfrm>
        </p:grpSpPr>
        <p:sp>
          <p:nvSpPr>
            <p:cNvPr id="317" name="Google Shape;317;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7"/>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7"/>
          <p:cNvGrpSpPr/>
          <p:nvPr/>
        </p:nvGrpSpPr>
        <p:grpSpPr>
          <a:xfrm flipH="1">
            <a:off x="3527112" y="361100"/>
            <a:ext cx="175013" cy="27000"/>
            <a:chOff x="5662375" y="212375"/>
            <a:chExt cx="175013" cy="27000"/>
          </a:xfrm>
        </p:grpSpPr>
        <p:sp>
          <p:nvSpPr>
            <p:cNvPr id="328" name="Google Shape;328;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7"/>
          <p:cNvGrpSpPr/>
          <p:nvPr/>
        </p:nvGrpSpPr>
        <p:grpSpPr>
          <a:xfrm flipH="1">
            <a:off x="480412" y="242700"/>
            <a:ext cx="175013" cy="27000"/>
            <a:chOff x="5662375" y="212375"/>
            <a:chExt cx="175013" cy="27000"/>
          </a:xfrm>
        </p:grpSpPr>
        <p:sp>
          <p:nvSpPr>
            <p:cNvPr id="332" name="Google Shape;332;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 name="Google Shape;335;p7"/>
          <p:cNvGrpSpPr/>
          <p:nvPr/>
        </p:nvGrpSpPr>
        <p:grpSpPr>
          <a:xfrm flipH="1">
            <a:off x="901712" y="1653625"/>
            <a:ext cx="175013" cy="27000"/>
            <a:chOff x="5662375" y="212375"/>
            <a:chExt cx="175013" cy="27000"/>
          </a:xfrm>
        </p:grpSpPr>
        <p:sp>
          <p:nvSpPr>
            <p:cNvPr id="336" name="Google Shape;336;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9" name="Google Shape;339;p7"/>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340" name="Google Shape;340;p7"/>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341" name="Google Shape;341;p7"/>
          <p:cNvGrpSpPr/>
          <p:nvPr/>
        </p:nvGrpSpPr>
        <p:grpSpPr>
          <a:xfrm rot="10800000">
            <a:off x="499400" y="3940925"/>
            <a:ext cx="581800" cy="582350"/>
            <a:chOff x="8064275" y="887850"/>
            <a:chExt cx="581800" cy="582350"/>
          </a:xfrm>
        </p:grpSpPr>
        <p:sp>
          <p:nvSpPr>
            <p:cNvPr id="342" name="Google Shape;342;p7"/>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7"/>
          <p:cNvGrpSpPr/>
          <p:nvPr/>
        </p:nvGrpSpPr>
        <p:grpSpPr>
          <a:xfrm rot="10800000">
            <a:off x="1819575" y="4586750"/>
            <a:ext cx="292025" cy="292575"/>
            <a:chOff x="7353050" y="316275"/>
            <a:chExt cx="292025" cy="292575"/>
          </a:xfrm>
        </p:grpSpPr>
        <p:sp>
          <p:nvSpPr>
            <p:cNvPr id="349" name="Google Shape;349;p7"/>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 name="Google Shape;353;p7"/>
          <p:cNvGrpSpPr/>
          <p:nvPr/>
        </p:nvGrpSpPr>
        <p:grpSpPr>
          <a:xfrm rot="10800000">
            <a:off x="212525" y="4645550"/>
            <a:ext cx="175000" cy="175000"/>
            <a:chOff x="8792300" y="321275"/>
            <a:chExt cx="175000" cy="175000"/>
          </a:xfrm>
        </p:grpSpPr>
        <p:sp>
          <p:nvSpPr>
            <p:cNvPr id="354" name="Google Shape;354;p7"/>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 name="Google Shape;358;p7"/>
          <p:cNvGrpSpPr/>
          <p:nvPr/>
        </p:nvGrpSpPr>
        <p:grpSpPr>
          <a:xfrm rot="10800000">
            <a:off x="480412" y="4852325"/>
            <a:ext cx="175013" cy="27000"/>
            <a:chOff x="5662375" y="212375"/>
            <a:chExt cx="175013" cy="27000"/>
          </a:xfrm>
        </p:grpSpPr>
        <p:sp>
          <p:nvSpPr>
            <p:cNvPr id="359" name="Google Shape;359;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a:off x="1054112" y="3898600"/>
            <a:ext cx="175013" cy="27000"/>
            <a:chOff x="5662375" y="212375"/>
            <a:chExt cx="175013" cy="27000"/>
          </a:xfrm>
        </p:grpSpPr>
        <p:sp>
          <p:nvSpPr>
            <p:cNvPr id="363" name="Google Shape;363;p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6"/>
        <p:cNvGrpSpPr/>
        <p:nvPr/>
      </p:nvGrpSpPr>
      <p:grpSpPr>
        <a:xfrm>
          <a:off x="0" y="0"/>
          <a:ext cx="0" cy="0"/>
          <a:chOff x="0" y="0"/>
          <a:chExt cx="0" cy="0"/>
        </a:xfrm>
      </p:grpSpPr>
      <p:grpSp>
        <p:nvGrpSpPr>
          <p:cNvPr id="367" name="Google Shape;367;p8"/>
          <p:cNvGrpSpPr/>
          <p:nvPr/>
        </p:nvGrpSpPr>
        <p:grpSpPr>
          <a:xfrm>
            <a:off x="1349626" y="598417"/>
            <a:ext cx="6453730" cy="3631136"/>
            <a:chOff x="365750" y="1285025"/>
            <a:chExt cx="6934275" cy="3315500"/>
          </a:xfrm>
        </p:grpSpPr>
        <p:sp>
          <p:nvSpPr>
            <p:cNvPr id="368" name="Google Shape;368;p8"/>
            <p:cNvSpPr/>
            <p:nvPr/>
          </p:nvSpPr>
          <p:spPr>
            <a:xfrm>
              <a:off x="365750" y="1285025"/>
              <a:ext cx="6934275" cy="3315500"/>
            </a:xfrm>
            <a:custGeom>
              <a:avLst/>
              <a:gdLst/>
              <a:ahLst/>
              <a:cxnLst/>
              <a:rect l="l" t="t" r="r" b="b"/>
              <a:pathLst>
                <a:path w="277371" h="132620" extrusionOk="0">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417100" y="1285575"/>
              <a:ext cx="6842700" cy="3314500"/>
            </a:xfrm>
            <a:custGeom>
              <a:avLst/>
              <a:gdLst/>
              <a:ahLst/>
              <a:cxnLst/>
              <a:rect l="l" t="t" r="r" b="b"/>
              <a:pathLst>
                <a:path w="273708" h="132580" extrusionOk="0">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8"/>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3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371" name="Google Shape;371;p8"/>
          <p:cNvGrpSpPr/>
          <p:nvPr/>
        </p:nvGrpSpPr>
        <p:grpSpPr>
          <a:xfrm>
            <a:off x="-6867" y="-6625"/>
            <a:ext cx="9152342" cy="5102050"/>
            <a:chOff x="-6867" y="-6625"/>
            <a:chExt cx="9152342" cy="5102050"/>
          </a:xfrm>
        </p:grpSpPr>
        <p:cxnSp>
          <p:nvCxnSpPr>
            <p:cNvPr id="372" name="Google Shape;372;p8"/>
            <p:cNvCxnSpPr/>
            <p:nvPr/>
          </p:nvCxnSpPr>
          <p:spPr>
            <a:xfrm>
              <a:off x="2904283" y="4513075"/>
              <a:ext cx="1133100" cy="306300"/>
            </a:xfrm>
            <a:prstGeom prst="straightConnector1">
              <a:avLst/>
            </a:prstGeom>
            <a:noFill/>
            <a:ln w="9525" cap="flat" cmpd="sng">
              <a:solidFill>
                <a:schemeClr val="dk1"/>
              </a:solidFill>
              <a:prstDash val="solid"/>
              <a:round/>
              <a:headEnd type="none" w="med" len="med"/>
              <a:tailEnd type="none" w="med" len="med"/>
            </a:ln>
          </p:spPr>
        </p:cxnSp>
        <p:cxnSp>
          <p:nvCxnSpPr>
            <p:cNvPr id="373" name="Google Shape;373;p8"/>
            <p:cNvCxnSpPr/>
            <p:nvPr/>
          </p:nvCxnSpPr>
          <p:spPr>
            <a:xfrm rot="10800000" flipH="1">
              <a:off x="1562083" y="4492325"/>
              <a:ext cx="1342200" cy="315300"/>
            </a:xfrm>
            <a:prstGeom prst="straightConnector1">
              <a:avLst/>
            </a:prstGeom>
            <a:noFill/>
            <a:ln w="9525" cap="flat" cmpd="sng">
              <a:solidFill>
                <a:schemeClr val="dk1"/>
              </a:solidFill>
              <a:prstDash val="solid"/>
              <a:round/>
              <a:headEnd type="none" w="med" len="med"/>
              <a:tailEnd type="none" w="med" len="med"/>
            </a:ln>
          </p:spPr>
        </p:cxnSp>
        <p:cxnSp>
          <p:nvCxnSpPr>
            <p:cNvPr id="374" name="Google Shape;374;p8"/>
            <p:cNvCxnSpPr/>
            <p:nvPr/>
          </p:nvCxnSpPr>
          <p:spPr>
            <a:xfrm>
              <a:off x="259558" y="4408000"/>
              <a:ext cx="1332000" cy="392100"/>
            </a:xfrm>
            <a:prstGeom prst="straightConnector1">
              <a:avLst/>
            </a:prstGeom>
            <a:noFill/>
            <a:ln w="9525" cap="flat" cmpd="sng">
              <a:solidFill>
                <a:schemeClr val="dk1"/>
              </a:solidFill>
              <a:prstDash val="solid"/>
              <a:round/>
              <a:headEnd type="none" w="med" len="med"/>
              <a:tailEnd type="none" w="med" len="med"/>
            </a:ln>
          </p:spPr>
        </p:cxnSp>
        <p:cxnSp>
          <p:nvCxnSpPr>
            <p:cNvPr id="375" name="Google Shape;375;p8"/>
            <p:cNvCxnSpPr/>
            <p:nvPr/>
          </p:nvCxnSpPr>
          <p:spPr>
            <a:xfrm>
              <a:off x="-6867" y="3993550"/>
              <a:ext cx="273900" cy="407100"/>
            </a:xfrm>
            <a:prstGeom prst="straightConnector1">
              <a:avLst/>
            </a:prstGeom>
            <a:noFill/>
            <a:ln w="9525" cap="flat" cmpd="sng">
              <a:solidFill>
                <a:schemeClr val="dk1"/>
              </a:solidFill>
              <a:prstDash val="solid"/>
              <a:round/>
              <a:headEnd type="none" w="med" len="med"/>
              <a:tailEnd type="none" w="med" len="med"/>
            </a:ln>
          </p:spPr>
        </p:cxnSp>
        <p:grpSp>
          <p:nvGrpSpPr>
            <p:cNvPr id="376" name="Google Shape;376;p8"/>
            <p:cNvGrpSpPr/>
            <p:nvPr/>
          </p:nvGrpSpPr>
          <p:grpSpPr>
            <a:xfrm flipH="1">
              <a:off x="1278333" y="4513075"/>
              <a:ext cx="581800" cy="582350"/>
              <a:chOff x="8064275" y="887850"/>
              <a:chExt cx="581800" cy="582350"/>
            </a:xfrm>
          </p:grpSpPr>
          <p:sp>
            <p:nvSpPr>
              <p:cNvPr id="377" name="Google Shape;377;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flipH="1">
              <a:off x="2747608" y="4340463"/>
              <a:ext cx="292025" cy="292575"/>
              <a:chOff x="7353050" y="316275"/>
              <a:chExt cx="292025" cy="292575"/>
            </a:xfrm>
          </p:grpSpPr>
          <p:sp>
            <p:nvSpPr>
              <p:cNvPr id="384" name="Google Shape;384;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8"/>
            <p:cNvGrpSpPr/>
            <p:nvPr/>
          </p:nvGrpSpPr>
          <p:grpSpPr>
            <a:xfrm flipH="1">
              <a:off x="171308" y="4315025"/>
              <a:ext cx="175000" cy="175000"/>
              <a:chOff x="8792300" y="321275"/>
              <a:chExt cx="175000" cy="175000"/>
            </a:xfrm>
          </p:grpSpPr>
          <p:sp>
            <p:nvSpPr>
              <p:cNvPr id="389" name="Google Shape;389;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8"/>
            <p:cNvGrpSpPr/>
            <p:nvPr/>
          </p:nvGrpSpPr>
          <p:grpSpPr>
            <a:xfrm>
              <a:off x="3873197" y="4657550"/>
              <a:ext cx="293111" cy="293388"/>
              <a:chOff x="3164039" y="430875"/>
              <a:chExt cx="293111" cy="293388"/>
            </a:xfrm>
          </p:grpSpPr>
          <p:sp>
            <p:nvSpPr>
              <p:cNvPr id="394" name="Google Shape;394;p8"/>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 name="Google Shape;400;p8"/>
            <p:cNvGrpSpPr/>
            <p:nvPr/>
          </p:nvGrpSpPr>
          <p:grpSpPr>
            <a:xfrm flipH="1">
              <a:off x="242270" y="4142425"/>
              <a:ext cx="175013" cy="27000"/>
              <a:chOff x="5662375" y="212375"/>
              <a:chExt cx="175013" cy="27000"/>
            </a:xfrm>
          </p:grpSpPr>
          <p:sp>
            <p:nvSpPr>
              <p:cNvPr id="401" name="Google Shape;40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4" name="Google Shape;404;p8"/>
            <p:cNvCxnSpPr/>
            <p:nvPr/>
          </p:nvCxnSpPr>
          <p:spPr>
            <a:xfrm rot="10800000">
              <a:off x="5995050" y="226600"/>
              <a:ext cx="1504500" cy="224700"/>
            </a:xfrm>
            <a:prstGeom prst="straightConnector1">
              <a:avLst/>
            </a:prstGeom>
            <a:noFill/>
            <a:ln w="9525" cap="flat" cmpd="sng">
              <a:solidFill>
                <a:schemeClr val="dk1"/>
              </a:solidFill>
              <a:prstDash val="solid"/>
              <a:round/>
              <a:headEnd type="none" w="med" len="med"/>
              <a:tailEnd type="none" w="med" len="med"/>
            </a:ln>
          </p:spPr>
        </p:cxnSp>
        <p:cxnSp>
          <p:nvCxnSpPr>
            <p:cNvPr id="405" name="Google Shape;405;p8"/>
            <p:cNvCxnSpPr/>
            <p:nvPr/>
          </p:nvCxnSpPr>
          <p:spPr>
            <a:xfrm rot="10800000">
              <a:off x="7512925" y="457850"/>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06" name="Google Shape;406;p8"/>
            <p:cNvCxnSpPr/>
            <p:nvPr/>
          </p:nvCxnSpPr>
          <p:spPr>
            <a:xfrm flipH="1">
              <a:off x="8348975" y="-6625"/>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07" name="Google Shape;407;p8"/>
            <p:cNvGrpSpPr/>
            <p:nvPr/>
          </p:nvGrpSpPr>
          <p:grpSpPr>
            <a:xfrm>
              <a:off x="8064275" y="1040250"/>
              <a:ext cx="581800" cy="582350"/>
              <a:chOff x="8064275" y="887850"/>
              <a:chExt cx="581800" cy="582350"/>
            </a:xfrm>
          </p:grpSpPr>
          <p:sp>
            <p:nvSpPr>
              <p:cNvPr id="408" name="Google Shape;408;p8"/>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8"/>
            <p:cNvGrpSpPr/>
            <p:nvPr/>
          </p:nvGrpSpPr>
          <p:grpSpPr>
            <a:xfrm>
              <a:off x="7353050" y="316275"/>
              <a:ext cx="292025" cy="292575"/>
              <a:chOff x="7353050" y="316275"/>
              <a:chExt cx="292025" cy="292575"/>
            </a:xfrm>
          </p:grpSpPr>
          <p:sp>
            <p:nvSpPr>
              <p:cNvPr id="415" name="Google Shape;415;p8"/>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8"/>
            <p:cNvGrpSpPr/>
            <p:nvPr/>
          </p:nvGrpSpPr>
          <p:grpSpPr>
            <a:xfrm>
              <a:off x="8792300" y="321275"/>
              <a:ext cx="175000" cy="175000"/>
              <a:chOff x="8792300" y="321275"/>
              <a:chExt cx="175000" cy="175000"/>
            </a:xfrm>
          </p:grpSpPr>
          <p:sp>
            <p:nvSpPr>
              <p:cNvPr id="420" name="Google Shape;420;p8"/>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 name="Google Shape;424;p8"/>
            <p:cNvSpPr/>
            <p:nvPr/>
          </p:nvSpPr>
          <p:spPr>
            <a:xfrm>
              <a:off x="5829305" y="687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5827050" y="661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5865794" y="1052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5863552" y="1026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5905382" y="1447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5903140" y="1425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8"/>
            <p:cNvGrpSpPr/>
            <p:nvPr/>
          </p:nvGrpSpPr>
          <p:grpSpPr>
            <a:xfrm>
              <a:off x="8490050" y="170875"/>
              <a:ext cx="175013" cy="27000"/>
              <a:chOff x="5662375" y="212375"/>
              <a:chExt cx="175013" cy="27000"/>
            </a:xfrm>
          </p:grpSpPr>
          <p:sp>
            <p:nvSpPr>
              <p:cNvPr id="431" name="Google Shape;431;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8"/>
            <p:cNvGrpSpPr/>
            <p:nvPr/>
          </p:nvGrpSpPr>
          <p:grpSpPr>
            <a:xfrm>
              <a:off x="8678350" y="1658000"/>
              <a:ext cx="175013" cy="27000"/>
              <a:chOff x="5662375" y="212375"/>
              <a:chExt cx="175013" cy="27000"/>
            </a:xfrm>
          </p:grpSpPr>
          <p:sp>
            <p:nvSpPr>
              <p:cNvPr id="435" name="Google Shape;435;p8"/>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38"/>
        <p:cNvGrpSpPr/>
        <p:nvPr/>
      </p:nvGrpSpPr>
      <p:grpSpPr>
        <a:xfrm>
          <a:off x="0" y="0"/>
          <a:ext cx="0" cy="0"/>
          <a:chOff x="0" y="0"/>
          <a:chExt cx="0" cy="0"/>
        </a:xfrm>
      </p:grpSpPr>
      <p:sp>
        <p:nvSpPr>
          <p:cNvPr id="439" name="Google Shape;439;p9"/>
          <p:cNvSpPr txBox="1">
            <a:spLocks noGrp="1"/>
          </p:cNvSpPr>
          <p:nvPr>
            <p:ph type="title"/>
          </p:nvPr>
        </p:nvSpPr>
        <p:spPr>
          <a:xfrm>
            <a:off x="896112" y="2039112"/>
            <a:ext cx="3566100" cy="1362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40" name="Google Shape;440;p9"/>
          <p:cNvSpPr txBox="1">
            <a:spLocks noGrp="1"/>
          </p:cNvSpPr>
          <p:nvPr>
            <p:ph type="body" idx="1"/>
          </p:nvPr>
        </p:nvSpPr>
        <p:spPr>
          <a:xfrm>
            <a:off x="4899150" y="821850"/>
            <a:ext cx="3096000" cy="3478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1pPr>
            <a:lvl2pPr marL="914400" lvl="1"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2pPr>
            <a:lvl3pPr marL="1371600" lvl="2"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3pPr>
            <a:lvl4pPr marL="1828800" lvl="3"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4pPr>
            <a:lvl5pPr marL="2286000" lvl="4"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5pPr>
            <a:lvl6pPr marL="2743200" lvl="5"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6pPr>
            <a:lvl7pPr marL="3200400" lvl="6"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7pPr>
            <a:lvl8pPr marL="3657600" lvl="7"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8pPr>
            <a:lvl9pPr marL="4114800" lvl="8" indent="-317500">
              <a:spcBef>
                <a:spcPts val="0"/>
              </a:spcBef>
              <a:spcAft>
                <a:spcPts val="0"/>
              </a:spcAft>
              <a:buClr>
                <a:schemeClr val="accent5"/>
              </a:buClr>
              <a:buSzPts val="1400"/>
              <a:buFont typeface="Barlow Semi Condensed"/>
              <a:buChar char="■"/>
              <a:defRPr>
                <a:solidFill>
                  <a:schemeClr val="accent5"/>
                </a:solidFill>
                <a:latin typeface="Barlow Semi Condensed"/>
                <a:ea typeface="Barlow Semi Condensed"/>
                <a:cs typeface="Barlow Semi Condensed"/>
                <a:sym typeface="Barlow Semi Condensed"/>
              </a:defRPr>
            </a:lvl9pPr>
          </a:lstStyle>
          <a:p>
            <a:endParaRPr/>
          </a:p>
        </p:txBody>
      </p:sp>
      <p:cxnSp>
        <p:nvCxnSpPr>
          <p:cNvPr id="441" name="Google Shape;441;p9"/>
          <p:cNvCxnSpPr/>
          <p:nvPr/>
        </p:nvCxnSpPr>
        <p:spPr>
          <a:xfrm>
            <a:off x="1645925" y="523125"/>
            <a:ext cx="1672500" cy="126000"/>
          </a:xfrm>
          <a:prstGeom prst="straightConnector1">
            <a:avLst/>
          </a:prstGeom>
          <a:noFill/>
          <a:ln w="9525" cap="flat" cmpd="sng">
            <a:solidFill>
              <a:schemeClr val="dk1"/>
            </a:solidFill>
            <a:prstDash val="solid"/>
            <a:round/>
            <a:headEnd type="none" w="med" len="med"/>
            <a:tailEnd type="none" w="med" len="med"/>
          </a:ln>
        </p:spPr>
      </p:cxnSp>
      <p:cxnSp>
        <p:nvCxnSpPr>
          <p:cNvPr id="442" name="Google Shape;442;p9"/>
          <p:cNvCxnSpPr/>
          <p:nvPr/>
        </p:nvCxnSpPr>
        <p:spPr>
          <a:xfrm rot="10800000" flipH="1">
            <a:off x="803050" y="529675"/>
            <a:ext cx="829500" cy="743400"/>
          </a:xfrm>
          <a:prstGeom prst="straightConnector1">
            <a:avLst/>
          </a:prstGeom>
          <a:noFill/>
          <a:ln w="9525" cap="flat" cmpd="sng">
            <a:solidFill>
              <a:schemeClr val="dk1"/>
            </a:solidFill>
            <a:prstDash val="solid"/>
            <a:round/>
            <a:headEnd type="none" w="med" len="med"/>
            <a:tailEnd type="none" w="med" len="med"/>
          </a:ln>
        </p:spPr>
      </p:cxnSp>
      <p:cxnSp>
        <p:nvCxnSpPr>
          <p:cNvPr id="443" name="Google Shape;443;p9"/>
          <p:cNvCxnSpPr/>
          <p:nvPr/>
        </p:nvCxnSpPr>
        <p:spPr>
          <a:xfrm>
            <a:off x="0" y="65200"/>
            <a:ext cx="796500" cy="1188000"/>
          </a:xfrm>
          <a:prstGeom prst="straightConnector1">
            <a:avLst/>
          </a:prstGeom>
          <a:noFill/>
          <a:ln w="9525" cap="flat" cmpd="sng">
            <a:solidFill>
              <a:schemeClr val="dk1"/>
            </a:solidFill>
            <a:prstDash val="solid"/>
            <a:round/>
            <a:headEnd type="none" w="med" len="med"/>
            <a:tailEnd type="none" w="med" len="med"/>
          </a:ln>
        </p:spPr>
      </p:cxnSp>
      <p:grpSp>
        <p:nvGrpSpPr>
          <p:cNvPr id="444" name="Google Shape;444;p9"/>
          <p:cNvGrpSpPr/>
          <p:nvPr/>
        </p:nvGrpSpPr>
        <p:grpSpPr>
          <a:xfrm flipH="1">
            <a:off x="499400" y="959675"/>
            <a:ext cx="581800" cy="582350"/>
            <a:chOff x="8064275" y="887850"/>
            <a:chExt cx="581800" cy="582350"/>
          </a:xfrm>
        </p:grpSpPr>
        <p:sp>
          <p:nvSpPr>
            <p:cNvPr id="445" name="Google Shape;445;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9"/>
          <p:cNvGrpSpPr/>
          <p:nvPr/>
        </p:nvGrpSpPr>
        <p:grpSpPr>
          <a:xfrm flipH="1">
            <a:off x="1500400" y="388100"/>
            <a:ext cx="292025" cy="292575"/>
            <a:chOff x="7353050" y="316275"/>
            <a:chExt cx="292025" cy="292575"/>
          </a:xfrm>
        </p:grpSpPr>
        <p:sp>
          <p:nvSpPr>
            <p:cNvPr id="452" name="Google Shape;452;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9"/>
          <p:cNvSpPr/>
          <p:nvPr/>
        </p:nvSpPr>
        <p:spPr>
          <a:xfrm flipH="1">
            <a:off x="3166281" y="497632"/>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flipH="1">
            <a:off x="3164039" y="495100"/>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flipH="1">
            <a:off x="3202780" y="534134"/>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flipH="1">
            <a:off x="3200525" y="531602"/>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flipH="1">
            <a:off x="3242641" y="573709"/>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flipH="1">
            <a:off x="3240109" y="571467"/>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9"/>
          <p:cNvGrpSpPr/>
          <p:nvPr/>
        </p:nvGrpSpPr>
        <p:grpSpPr>
          <a:xfrm flipH="1">
            <a:off x="3527112" y="361100"/>
            <a:ext cx="175013" cy="27000"/>
            <a:chOff x="5662375" y="212375"/>
            <a:chExt cx="175013" cy="27000"/>
          </a:xfrm>
        </p:grpSpPr>
        <p:sp>
          <p:nvSpPr>
            <p:cNvPr id="463" name="Google Shape;463;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9"/>
          <p:cNvGrpSpPr/>
          <p:nvPr/>
        </p:nvGrpSpPr>
        <p:grpSpPr>
          <a:xfrm flipH="1">
            <a:off x="480412" y="242700"/>
            <a:ext cx="175013" cy="27000"/>
            <a:chOff x="5662375" y="212375"/>
            <a:chExt cx="175013" cy="27000"/>
          </a:xfrm>
        </p:grpSpPr>
        <p:sp>
          <p:nvSpPr>
            <p:cNvPr id="467" name="Google Shape;467;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 name="Google Shape;470;p9"/>
          <p:cNvGrpSpPr/>
          <p:nvPr/>
        </p:nvGrpSpPr>
        <p:grpSpPr>
          <a:xfrm flipH="1">
            <a:off x="901712" y="1653625"/>
            <a:ext cx="175013" cy="27000"/>
            <a:chOff x="5662375" y="212375"/>
            <a:chExt cx="175013" cy="27000"/>
          </a:xfrm>
        </p:grpSpPr>
        <p:sp>
          <p:nvSpPr>
            <p:cNvPr id="471" name="Google Shape;471;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4" name="Google Shape;474;p9"/>
          <p:cNvCxnSpPr/>
          <p:nvPr/>
        </p:nvCxnSpPr>
        <p:spPr>
          <a:xfrm>
            <a:off x="791400" y="42124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475" name="Google Shape;475;p9"/>
          <p:cNvCxnSpPr/>
          <p:nvPr/>
        </p:nvCxnSpPr>
        <p:spPr>
          <a:xfrm rot="10800000" flipH="1">
            <a:off x="0" y="42204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476" name="Google Shape;476;p9"/>
          <p:cNvGrpSpPr/>
          <p:nvPr/>
        </p:nvGrpSpPr>
        <p:grpSpPr>
          <a:xfrm rot="10800000">
            <a:off x="499400" y="3940925"/>
            <a:ext cx="581800" cy="582350"/>
            <a:chOff x="8064275" y="887850"/>
            <a:chExt cx="581800" cy="582350"/>
          </a:xfrm>
        </p:grpSpPr>
        <p:sp>
          <p:nvSpPr>
            <p:cNvPr id="477" name="Google Shape;477;p9"/>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9"/>
          <p:cNvGrpSpPr/>
          <p:nvPr/>
        </p:nvGrpSpPr>
        <p:grpSpPr>
          <a:xfrm rot="10800000">
            <a:off x="1819575" y="4586750"/>
            <a:ext cx="292025" cy="292575"/>
            <a:chOff x="7353050" y="316275"/>
            <a:chExt cx="292025" cy="292575"/>
          </a:xfrm>
        </p:grpSpPr>
        <p:sp>
          <p:nvSpPr>
            <p:cNvPr id="484" name="Google Shape;484;p9"/>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9"/>
          <p:cNvGrpSpPr/>
          <p:nvPr/>
        </p:nvGrpSpPr>
        <p:grpSpPr>
          <a:xfrm rot="10800000">
            <a:off x="212525" y="4645550"/>
            <a:ext cx="175000" cy="175000"/>
            <a:chOff x="8792300" y="321275"/>
            <a:chExt cx="175000" cy="175000"/>
          </a:xfrm>
        </p:grpSpPr>
        <p:sp>
          <p:nvSpPr>
            <p:cNvPr id="489" name="Google Shape;489;p9"/>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9"/>
          <p:cNvGrpSpPr/>
          <p:nvPr/>
        </p:nvGrpSpPr>
        <p:grpSpPr>
          <a:xfrm rot="10800000">
            <a:off x="480412" y="4852325"/>
            <a:ext cx="175013" cy="27000"/>
            <a:chOff x="5662375" y="212375"/>
            <a:chExt cx="175013" cy="27000"/>
          </a:xfrm>
        </p:grpSpPr>
        <p:sp>
          <p:nvSpPr>
            <p:cNvPr id="494" name="Google Shape;494;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9"/>
          <p:cNvGrpSpPr/>
          <p:nvPr/>
        </p:nvGrpSpPr>
        <p:grpSpPr>
          <a:xfrm rot="10800000">
            <a:off x="1054112" y="3898600"/>
            <a:ext cx="175013" cy="27000"/>
            <a:chOff x="5662375" y="212375"/>
            <a:chExt cx="175013" cy="27000"/>
          </a:xfrm>
        </p:grpSpPr>
        <p:sp>
          <p:nvSpPr>
            <p:cNvPr id="498" name="Google Shape;498;p9"/>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1"/>
        <p:cNvGrpSpPr/>
        <p:nvPr/>
      </p:nvGrpSpPr>
      <p:grpSpPr>
        <a:xfrm>
          <a:off x="0" y="0"/>
          <a:ext cx="0" cy="0"/>
          <a:chOff x="0" y="0"/>
          <a:chExt cx="0" cy="0"/>
        </a:xfrm>
      </p:grpSpPr>
      <p:sp>
        <p:nvSpPr>
          <p:cNvPr id="502" name="Google Shape;502;p10"/>
          <p:cNvSpPr txBox="1">
            <a:spLocks noGrp="1"/>
          </p:cNvSpPr>
          <p:nvPr>
            <p:ph type="body" idx="1"/>
          </p:nvPr>
        </p:nvSpPr>
        <p:spPr>
          <a:xfrm>
            <a:off x="1122050" y="1947672"/>
            <a:ext cx="2788800" cy="1362600"/>
          </a:xfrm>
          <a:prstGeom prst="rect">
            <a:avLst/>
          </a:prstGeom>
          <a:noFill/>
          <a:ln>
            <a:noFill/>
          </a:ln>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a:endParaRPr/>
          </a:p>
        </p:txBody>
      </p:sp>
      <p:sp>
        <p:nvSpPr>
          <p:cNvPr id="503" name="Google Shape;503;p10"/>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cxnSp>
        <p:nvCxnSpPr>
          <p:cNvPr id="504" name="Google Shape;504;p10"/>
          <p:cNvCxnSpPr/>
          <p:nvPr/>
        </p:nvCxnSpPr>
        <p:spPr>
          <a:xfrm>
            <a:off x="590450" y="4340600"/>
            <a:ext cx="1212900" cy="422700"/>
          </a:xfrm>
          <a:prstGeom prst="straightConnector1">
            <a:avLst/>
          </a:prstGeom>
          <a:noFill/>
          <a:ln w="9525" cap="flat" cmpd="sng">
            <a:solidFill>
              <a:schemeClr val="dk1"/>
            </a:solidFill>
            <a:prstDash val="solid"/>
            <a:round/>
            <a:headEnd type="none" w="med" len="med"/>
            <a:tailEnd type="none" w="med" len="med"/>
          </a:ln>
        </p:spPr>
      </p:cxnSp>
      <p:cxnSp>
        <p:nvCxnSpPr>
          <p:cNvPr id="505" name="Google Shape;505;p10"/>
          <p:cNvCxnSpPr/>
          <p:nvPr/>
        </p:nvCxnSpPr>
        <p:spPr>
          <a:xfrm rot="10800000" flipH="1">
            <a:off x="7975" y="4332600"/>
            <a:ext cx="582600" cy="654300"/>
          </a:xfrm>
          <a:prstGeom prst="straightConnector1">
            <a:avLst/>
          </a:prstGeom>
          <a:noFill/>
          <a:ln w="9525" cap="flat" cmpd="sng">
            <a:solidFill>
              <a:schemeClr val="dk1"/>
            </a:solidFill>
            <a:prstDash val="solid"/>
            <a:round/>
            <a:headEnd type="none" w="med" len="med"/>
            <a:tailEnd type="none" w="med" len="med"/>
          </a:ln>
        </p:spPr>
      </p:cxnSp>
      <p:grpSp>
        <p:nvGrpSpPr>
          <p:cNvPr id="506" name="Google Shape;506;p10"/>
          <p:cNvGrpSpPr/>
          <p:nvPr/>
        </p:nvGrpSpPr>
        <p:grpSpPr>
          <a:xfrm flipH="1">
            <a:off x="431725" y="4183775"/>
            <a:ext cx="292025" cy="292575"/>
            <a:chOff x="7353050" y="316275"/>
            <a:chExt cx="292025" cy="292575"/>
          </a:xfrm>
        </p:grpSpPr>
        <p:sp>
          <p:nvSpPr>
            <p:cNvPr id="507" name="Google Shape;507;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0"/>
          <p:cNvGrpSpPr/>
          <p:nvPr/>
        </p:nvGrpSpPr>
        <p:grpSpPr>
          <a:xfrm>
            <a:off x="1646714" y="4616575"/>
            <a:ext cx="293111" cy="293388"/>
            <a:chOff x="3164039" y="430875"/>
            <a:chExt cx="293111" cy="293388"/>
          </a:xfrm>
        </p:grpSpPr>
        <p:sp>
          <p:nvSpPr>
            <p:cNvPr id="512" name="Google Shape;512;p10"/>
            <p:cNvSpPr/>
            <p:nvPr/>
          </p:nvSpPr>
          <p:spPr>
            <a:xfrm flipH="1">
              <a:off x="3166281" y="433407"/>
              <a:ext cx="288614" cy="288337"/>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flipH="1">
              <a:off x="3164039" y="430875"/>
              <a:ext cx="293111" cy="293388"/>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flipH="1">
              <a:off x="3202780" y="469909"/>
              <a:ext cx="215626" cy="215337"/>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flipH="1">
              <a:off x="3200525" y="467377"/>
              <a:ext cx="220123" cy="220400"/>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flipH="1">
              <a:off x="3242641" y="509484"/>
              <a:ext cx="136177" cy="136177"/>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flipH="1">
              <a:off x="3240109" y="507242"/>
              <a:ext cx="140951" cy="140674"/>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18" name="Google Shape;518;p10"/>
          <p:cNvCxnSpPr/>
          <p:nvPr/>
        </p:nvCxnSpPr>
        <p:spPr>
          <a:xfrm rot="10800000">
            <a:off x="7196975" y="295100"/>
            <a:ext cx="1157100" cy="542700"/>
          </a:xfrm>
          <a:prstGeom prst="straightConnector1">
            <a:avLst/>
          </a:prstGeom>
          <a:noFill/>
          <a:ln w="9525" cap="flat" cmpd="sng">
            <a:solidFill>
              <a:schemeClr val="dk1"/>
            </a:solidFill>
            <a:prstDash val="solid"/>
            <a:round/>
            <a:headEnd type="none" w="med" len="med"/>
            <a:tailEnd type="none" w="med" len="med"/>
          </a:ln>
        </p:spPr>
      </p:cxnSp>
      <p:cxnSp>
        <p:nvCxnSpPr>
          <p:cNvPr id="519" name="Google Shape;519;p10"/>
          <p:cNvCxnSpPr/>
          <p:nvPr/>
        </p:nvCxnSpPr>
        <p:spPr>
          <a:xfrm flipH="1">
            <a:off x="8354075" y="-6625"/>
            <a:ext cx="791400" cy="836400"/>
          </a:xfrm>
          <a:prstGeom prst="straightConnector1">
            <a:avLst/>
          </a:prstGeom>
          <a:noFill/>
          <a:ln w="9525" cap="flat" cmpd="sng">
            <a:solidFill>
              <a:schemeClr val="dk1"/>
            </a:solidFill>
            <a:prstDash val="solid"/>
            <a:round/>
            <a:headEnd type="none" w="med" len="med"/>
            <a:tailEnd type="none" w="med" len="med"/>
          </a:ln>
        </p:spPr>
      </p:cxnSp>
      <p:grpSp>
        <p:nvGrpSpPr>
          <p:cNvPr id="520" name="Google Shape;520;p10"/>
          <p:cNvGrpSpPr/>
          <p:nvPr/>
        </p:nvGrpSpPr>
        <p:grpSpPr>
          <a:xfrm>
            <a:off x="8064275" y="526925"/>
            <a:ext cx="581800" cy="582350"/>
            <a:chOff x="8064275" y="887850"/>
            <a:chExt cx="581800" cy="582350"/>
          </a:xfrm>
        </p:grpSpPr>
        <p:sp>
          <p:nvSpPr>
            <p:cNvPr id="521" name="Google Shape;521;p10"/>
            <p:cNvSpPr/>
            <p:nvPr/>
          </p:nvSpPr>
          <p:spPr>
            <a:xfrm>
              <a:off x="8068750" y="892875"/>
              <a:ext cx="572875" cy="572325"/>
            </a:xfrm>
            <a:custGeom>
              <a:avLst/>
              <a:gdLst/>
              <a:ahLst/>
              <a:cxnLst/>
              <a:rect l="l" t="t" r="r" b="b"/>
              <a:pathLst>
                <a:path w="22915" h="22893" extrusionOk="0">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8064275" y="887850"/>
              <a:ext cx="581800" cy="582350"/>
            </a:xfrm>
            <a:custGeom>
              <a:avLst/>
              <a:gdLst/>
              <a:ahLst/>
              <a:cxnLst/>
              <a:rect l="l" t="t" r="r" b="b"/>
              <a:pathLst>
                <a:path w="23272" h="23294" extrusionOk="0">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8141175" y="965325"/>
              <a:ext cx="428000" cy="427425"/>
            </a:xfrm>
            <a:custGeom>
              <a:avLst/>
              <a:gdLst/>
              <a:ahLst/>
              <a:cxnLst/>
              <a:rect l="l" t="t" r="r" b="b"/>
              <a:pathLst>
                <a:path w="17120" h="17097" extrusionOk="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0"/>
            <p:cNvSpPr/>
            <p:nvPr/>
          </p:nvSpPr>
          <p:spPr>
            <a:xfrm>
              <a:off x="8136725" y="960300"/>
              <a:ext cx="436925" cy="437475"/>
            </a:xfrm>
            <a:custGeom>
              <a:avLst/>
              <a:gdLst/>
              <a:ahLst/>
              <a:cxnLst/>
              <a:rect l="l" t="t" r="r" b="b"/>
              <a:pathLst>
                <a:path w="17477" h="17499" extrusionOk="0">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0"/>
            <p:cNvSpPr/>
            <p:nvPr/>
          </p:nvSpPr>
          <p:spPr>
            <a:xfrm>
              <a:off x="8219750" y="1043875"/>
              <a:ext cx="270300" cy="270300"/>
            </a:xfrm>
            <a:custGeom>
              <a:avLst/>
              <a:gdLst/>
              <a:ahLst/>
              <a:cxnLst/>
              <a:rect l="l" t="t" r="r" b="b"/>
              <a:pathLst>
                <a:path w="10812" h="10812" extrusionOk="0">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8215300" y="1039425"/>
              <a:ext cx="279775" cy="279225"/>
            </a:xfrm>
            <a:custGeom>
              <a:avLst/>
              <a:gdLst/>
              <a:ahLst/>
              <a:cxnLst/>
              <a:rect l="l" t="t" r="r" b="b"/>
              <a:pathLst>
                <a:path w="11191" h="11169" extrusionOk="0">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10"/>
          <p:cNvGrpSpPr/>
          <p:nvPr/>
        </p:nvGrpSpPr>
        <p:grpSpPr>
          <a:xfrm>
            <a:off x="7033875" y="170875"/>
            <a:ext cx="292025" cy="292575"/>
            <a:chOff x="7353050" y="316275"/>
            <a:chExt cx="292025" cy="292575"/>
          </a:xfrm>
        </p:grpSpPr>
        <p:sp>
          <p:nvSpPr>
            <p:cNvPr id="528" name="Google Shape;528;p10"/>
            <p:cNvSpPr/>
            <p:nvPr/>
          </p:nvSpPr>
          <p:spPr>
            <a:xfrm>
              <a:off x="7358075" y="321275"/>
              <a:ext cx="282550" cy="282550"/>
            </a:xfrm>
            <a:custGeom>
              <a:avLst/>
              <a:gdLst/>
              <a:ahLst/>
              <a:cxnLst/>
              <a:rect l="l" t="t" r="r" b="b"/>
              <a:pathLst>
                <a:path w="11302" h="11302" extrusionOk="0">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0"/>
            <p:cNvSpPr/>
            <p:nvPr/>
          </p:nvSpPr>
          <p:spPr>
            <a:xfrm>
              <a:off x="7353050" y="316275"/>
              <a:ext cx="292025" cy="292575"/>
            </a:xfrm>
            <a:custGeom>
              <a:avLst/>
              <a:gdLst/>
              <a:ahLst/>
              <a:cxnLst/>
              <a:rect l="l" t="t" r="r" b="b"/>
              <a:pathLst>
                <a:path w="11681" h="11703" extrusionOk="0">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0"/>
            <p:cNvSpPr/>
            <p:nvPr/>
          </p:nvSpPr>
          <p:spPr>
            <a:xfrm>
              <a:off x="7419925" y="383125"/>
              <a:ext cx="158275" cy="158300"/>
            </a:xfrm>
            <a:custGeom>
              <a:avLst/>
              <a:gdLst/>
              <a:ahLst/>
              <a:cxnLst/>
              <a:rect l="l" t="t" r="r" b="b"/>
              <a:pathLst>
                <a:path w="6331" h="6332" extrusionOk="0">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0"/>
            <p:cNvSpPr/>
            <p:nvPr/>
          </p:nvSpPr>
          <p:spPr>
            <a:xfrm>
              <a:off x="7415475" y="378675"/>
              <a:ext cx="167750" cy="167775"/>
            </a:xfrm>
            <a:custGeom>
              <a:avLst/>
              <a:gdLst/>
              <a:ahLst/>
              <a:cxnLst/>
              <a:rect l="l" t="t" r="r" b="b"/>
              <a:pathLst>
                <a:path w="6710" h="6711" extrusionOk="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10"/>
          <p:cNvGrpSpPr/>
          <p:nvPr/>
        </p:nvGrpSpPr>
        <p:grpSpPr>
          <a:xfrm>
            <a:off x="8757950" y="229650"/>
            <a:ext cx="175000" cy="175000"/>
            <a:chOff x="8792300" y="321275"/>
            <a:chExt cx="175000" cy="175000"/>
          </a:xfrm>
        </p:grpSpPr>
        <p:sp>
          <p:nvSpPr>
            <p:cNvPr id="533" name="Google Shape;533;p10"/>
            <p:cNvSpPr/>
            <p:nvPr/>
          </p:nvSpPr>
          <p:spPr>
            <a:xfrm>
              <a:off x="8796750" y="326300"/>
              <a:ext cx="166100" cy="165525"/>
            </a:xfrm>
            <a:custGeom>
              <a:avLst/>
              <a:gdLst/>
              <a:ahLst/>
              <a:cxnLst/>
              <a:rect l="l" t="t" r="r" b="b"/>
              <a:pathLst>
                <a:path w="6644" h="6621" extrusionOk="0">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0"/>
            <p:cNvSpPr/>
            <p:nvPr/>
          </p:nvSpPr>
          <p:spPr>
            <a:xfrm>
              <a:off x="8792300" y="321275"/>
              <a:ext cx="175000" cy="175000"/>
            </a:xfrm>
            <a:custGeom>
              <a:avLst/>
              <a:gdLst/>
              <a:ahLst/>
              <a:cxnLst/>
              <a:rect l="l" t="t" r="r" b="b"/>
              <a:pathLst>
                <a:path w="7000" h="7000" extrusionOk="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0"/>
            <p:cNvSpPr/>
            <p:nvPr/>
          </p:nvSpPr>
          <p:spPr>
            <a:xfrm>
              <a:off x="8833525" y="362525"/>
              <a:ext cx="92550" cy="93075"/>
            </a:xfrm>
            <a:custGeom>
              <a:avLst/>
              <a:gdLst/>
              <a:ahLst/>
              <a:cxnLst/>
              <a:rect l="l" t="t" r="r" b="b"/>
              <a:pathLst>
                <a:path w="3702" h="3723" extrusionOk="0">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0"/>
            <p:cNvSpPr/>
            <p:nvPr/>
          </p:nvSpPr>
          <p:spPr>
            <a:xfrm>
              <a:off x="8828525" y="358050"/>
              <a:ext cx="102550" cy="102000"/>
            </a:xfrm>
            <a:custGeom>
              <a:avLst/>
              <a:gdLst/>
              <a:ahLst/>
              <a:cxnLst/>
              <a:rect l="l" t="t" r="r" b="b"/>
              <a:pathLst>
                <a:path w="4102" h="4080" extrusionOk="0">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0"/>
          <p:cNvGrpSpPr/>
          <p:nvPr/>
        </p:nvGrpSpPr>
        <p:grpSpPr>
          <a:xfrm>
            <a:off x="8490050" y="170875"/>
            <a:ext cx="175013" cy="27000"/>
            <a:chOff x="5662375" y="212375"/>
            <a:chExt cx="175013" cy="27000"/>
          </a:xfrm>
        </p:grpSpPr>
        <p:sp>
          <p:nvSpPr>
            <p:cNvPr id="538" name="Google Shape;538;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10"/>
          <p:cNvGrpSpPr/>
          <p:nvPr/>
        </p:nvGrpSpPr>
        <p:grpSpPr>
          <a:xfrm>
            <a:off x="7916350" y="1124600"/>
            <a:ext cx="175013" cy="27000"/>
            <a:chOff x="5662375" y="212375"/>
            <a:chExt cx="175013" cy="27000"/>
          </a:xfrm>
        </p:grpSpPr>
        <p:sp>
          <p:nvSpPr>
            <p:cNvPr id="542" name="Google Shape;542;p10"/>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750" y="526925"/>
            <a:ext cx="7696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1pPr>
            <a:lvl2pPr lvl="1"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2pPr>
            <a:lvl3pPr lvl="2"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3pPr>
            <a:lvl4pPr lvl="3"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4pPr>
            <a:lvl5pPr lvl="4"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5pPr>
            <a:lvl6pPr lvl="5"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6pPr>
            <a:lvl7pPr lvl="6"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7pPr>
            <a:lvl8pPr lvl="7"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8pPr>
            <a:lvl9pPr lvl="8" rtl="0">
              <a:spcBef>
                <a:spcPts val="0"/>
              </a:spcBef>
              <a:spcAft>
                <a:spcPts val="0"/>
              </a:spcAft>
              <a:buClr>
                <a:schemeClr val="dk2"/>
              </a:buClr>
              <a:buSzPts val="2800"/>
              <a:buFont typeface="Fjalla One"/>
              <a:buNone/>
              <a:defRPr sz="2800">
                <a:solidFill>
                  <a:schemeClr val="dk2"/>
                </a:solidFill>
                <a:latin typeface="Fjalla One"/>
                <a:ea typeface="Fjalla One"/>
                <a:cs typeface="Fjalla One"/>
                <a:sym typeface="Fjalla O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82"/>
        <p:cNvGrpSpPr/>
        <p:nvPr/>
      </p:nvGrpSpPr>
      <p:grpSpPr>
        <a:xfrm>
          <a:off x="0" y="0"/>
          <a:ext cx="0" cy="0"/>
          <a:chOff x="0" y="0"/>
          <a:chExt cx="0" cy="0"/>
        </a:xfrm>
      </p:grpSpPr>
      <p:sp>
        <p:nvSpPr>
          <p:cNvPr id="1683" name="Google Shape;1683;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84" name="Google Shape;1684;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microsoft.com/office/2018/10/relationships/comments" Target="../comments/modernComment_109_0.xml"/><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21.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hyperlink" Target="https://docs.google.com/spreadsheets/d/18BqcyjkIiJBqlCaDbLT11PKpCvkuHRg8Nuyg-PaR-rA/copy" TargetMode="External"/><Relationship Id="rId2" Type="http://schemas.openxmlformats.org/officeDocument/2006/relationships/notesSlide" Target="../notesSlides/notesSlide21.xml"/><Relationship Id="rId1" Type="http://schemas.openxmlformats.org/officeDocument/2006/relationships/slideLayout" Target="../slideLayouts/slideLayout25.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microsoft.com/office/2018/10/relationships/comments" Target="../comments/modernComment_102_0.xml"/><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3" Type="http://schemas.openxmlformats.org/officeDocument/2006/relationships/hyperlink" Target="https://stories.freepik.com/bro/?utm_source=slidesgo_template&amp;utm_medium=referral-link&amp;utm_campaign=sg_resources&amp;utm_content=stories#77c6fc" TargetMode="External"/><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8" Type="http://schemas.openxmlformats.org/officeDocument/2006/relationships/hyperlink" Target="https://stories.freepik.com/illustration/site-stats/bro/?utm_source=slidesgo_template&amp;utm_medium=referral-link&amp;utm_campaign=sg_resources&amp;utm_content=stories#77c6fc" TargetMode="External"/><Relationship Id="rId13" Type="http://schemas.openxmlformats.org/officeDocument/2006/relationships/hyperlink" Target="https://stories.freepik.com/illustration/secure-server/bro/?utm_source=slidesgo_template&amp;utm_medium=referral-link&amp;utm_campaign=sg_resources&amp;utm_content=stories#77c6fc" TargetMode="External"/><Relationship Id="rId18" Type="http://schemas.openxmlformats.org/officeDocument/2006/relationships/hyperlink" Target="https://stories.freepik.com/bro/?utm_source=slidesgo_template&amp;utm_medium=referral-link&amp;utm_campaign=sg_resources&amp;utm_content=stories#77c6fc" TargetMode="External"/><Relationship Id="rId3" Type="http://schemas.openxmlformats.org/officeDocument/2006/relationships/hyperlink" Target="https://stories.freepik.com/illustration/programming/bro/?utm_source=slidesgo_template&amp;utm_medium=referral-link&amp;utm_campaign=sg_resources&amp;utm_content=stories#77c6fc" TargetMode="External"/><Relationship Id="rId7" Type="http://schemas.openxmlformats.org/officeDocument/2006/relationships/hyperlink" Target="https://stories.freepik.com/illustration/segmentation/bro/?utm_source=slidesgo_template&amp;utm_medium=referral-link&amp;utm_campaign=sg_resources&amp;utm_content=stories#77c6fc" TargetMode="External"/><Relationship Id="rId12" Type="http://schemas.openxmlformats.org/officeDocument/2006/relationships/hyperlink" Target="https://stories.freepik.com/illustration/cyber-attack/bro/?utm_source=slidesgo_template&amp;utm_medium=referral-link&amp;utm_campaign=sg_resources&amp;utm_content=stories#77c6fc" TargetMode="External"/><Relationship Id="rId17" Type="http://schemas.openxmlformats.org/officeDocument/2006/relationships/hyperlink" Target="https://www.flaticon.com/free-icon/project-management_1087927?term=technology%20innovation&amp;page=1&amp;position=1/?utm_source=slidesgo_template&amp;utm_medium=referral-link&amp;utm_campaign=sg_resources&amp;utm_content=flaticon" TargetMode="External"/><Relationship Id="rId2" Type="http://schemas.openxmlformats.org/officeDocument/2006/relationships/notesSlide" Target="../notesSlides/notesSlide38.xml"/><Relationship Id="rId16" Type="http://schemas.openxmlformats.org/officeDocument/2006/relationships/hyperlink" Target="https://www.freepik.com/free-photo/beautiful-young-woman-holding-laptop-pink-backdrop_3543413.htm/?utm_source=slidesgo_template&amp;utm_medium=referral-link&amp;utm_campaign=sg_resources&amp;utm_content=freepik" TargetMode="External"/><Relationship Id="rId1" Type="http://schemas.openxmlformats.org/officeDocument/2006/relationships/slideLayout" Target="../slideLayouts/slideLayout31.xml"/><Relationship Id="rId6" Type="http://schemas.openxmlformats.org/officeDocument/2006/relationships/hyperlink" Target="https://stories.freepik.com/illustration/social-networking/bro/?utm_source=slidesgo_template&amp;utm_medium=referral-link&amp;utm_campaign=sg_resources&amp;utm_content=stories#77c6fc" TargetMode="External"/><Relationship Id="rId11" Type="http://schemas.openxmlformats.org/officeDocument/2006/relationships/hyperlink" Target="https://stories.freepik.com/illustration/analysis/bro/?utm_source=slidesgo_template&amp;utm_medium=referral-link&amp;utm_campaign=sg_resources&amp;utm_content=stories#77c6fc" TargetMode="External"/><Relationship Id="rId5" Type="http://schemas.openxmlformats.org/officeDocument/2006/relationships/hyperlink" Target="https://stories.freepik.com/illustration/mission-impossible/bro/?utm_source=slidesgo_template&amp;utm_medium=referral-link&amp;utm_campaign=sg_resources&amp;utm_content=stories#77c6fc" TargetMode="External"/><Relationship Id="rId15" Type="http://schemas.openxmlformats.org/officeDocument/2006/relationships/hyperlink" Target="https://www.freepik.com/free-photo/close-up-woman-using-laptop_866349.htm#page=2&amp;query=Programmer&amp;position=49/?utm_source=slidesgo_template&amp;utm_medium=referral-link&amp;utm_campaign=sg_resources&amp;utm_content=freepik" TargetMode="External"/><Relationship Id="rId10" Type="http://schemas.openxmlformats.org/officeDocument/2006/relationships/hyperlink" Target="https://stories.freepik.com/illustration/meeting/bro/?utm_source=slidesgo_template&amp;utm_medium=referral-link&amp;utm_campaign=sg_resources&amp;utm_content=stories#77c6fc" TargetMode="External"/><Relationship Id="rId4" Type="http://schemas.openxmlformats.org/officeDocument/2006/relationships/hyperlink" Target="https://stories.freepik.com/illustration/development/bro/?utm_source=slidesgo_template&amp;utm_medium=referral-link&amp;utm_campaign=sg_resources&amp;utm_content=stories#77c6fc" TargetMode="External"/><Relationship Id="rId9" Type="http://schemas.openxmlformats.org/officeDocument/2006/relationships/hyperlink" Target="https://stories.freepik.com/illustration/responsive/bro/?utm_source=slidesgo_template&amp;utm_medium=referral-link&amp;utm_campaign=sg_resources&amp;utm_content=stories#77c6fc" TargetMode="External"/><Relationship Id="rId14" Type="http://schemas.openxmlformats.org/officeDocument/2006/relationships/hyperlink" Target="https://stories.freepik.com/illustration/control-panel/bro/?utm_source=slidesgo_template&amp;utm_medium=referral-link&amp;utm_campaign=sg_resources&amp;utm_content=stories#77c6fc" TargetMode="External"/></Relationships>
</file>

<file path=ppt/slides/_rels/slide4.xml.rels><?xml version="1.0" encoding="UTF-8" standalone="yes"?>
<Relationships xmlns="http://schemas.openxmlformats.org/package/2006/relationships"><Relationship Id="rId3" Type="http://schemas.microsoft.com/office/2018/10/relationships/comments" Target="../comments/modernComment_131_9377636C.xml"/><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image" Target="../media/image4.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7.xm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Fjalla+One?query=fjalla" TargetMode="External"/><Relationship Id="rId2" Type="http://schemas.openxmlformats.org/officeDocument/2006/relationships/notesSlide" Target="../notesSlides/notesSlide40.xml"/><Relationship Id="rId1" Type="http://schemas.openxmlformats.org/officeDocument/2006/relationships/slideLayout" Target="../slideLayouts/slideLayout32.xml"/><Relationship Id="rId4" Type="http://schemas.openxmlformats.org/officeDocument/2006/relationships/hyperlink" Target="https://fonts.google.com/specimen/Barlow+Condensed?query=barlow"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3" Type="http://schemas.openxmlformats.org/officeDocument/2006/relationships/image" Target="../media/image25.gif"/><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2" Type="http://schemas.openxmlformats.org/officeDocument/2006/relationships/notesSlide" Target="../notesSlides/notesSlide41.xml"/><Relationship Id="rId1" Type="http://schemas.openxmlformats.org/officeDocument/2006/relationships/slideLayout" Target="../slideLayouts/slideLayout32.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28.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27.gif"/><Relationship Id="rId4"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9" Type="http://schemas.openxmlformats.org/officeDocument/2006/relationships/image" Target="../media/image26.gif"/></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2.xml"/></Relationships>
</file>

<file path=ppt/slides/_rels/slide49.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microsoft.com/office/2018/10/relationships/comments" Target="../comments/modernComment_132_78D31F46.xml"/><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2.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32.xml"/><Relationship Id="rId4" Type="http://schemas.openxmlformats.org/officeDocument/2006/relationships/image" Target="../media/image29.png"/></Relationships>
</file>

<file path=ppt/slides/_rels/slide6.xml.rels><?xml version="1.0" encoding="UTF-8" standalone="yes"?>
<Relationships xmlns="http://schemas.openxmlformats.org/package/2006/relationships"><Relationship Id="rId3" Type="http://schemas.microsoft.com/office/2018/10/relationships/comments" Target="../comments/modernComment_133_8CBA0B7B.xml"/><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microsoft.com/office/2018/10/relationships/comments" Target="../comments/modernComment_134_7684414B.xml"/><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89"/>
        <p:cNvGrpSpPr/>
        <p:nvPr/>
      </p:nvGrpSpPr>
      <p:grpSpPr>
        <a:xfrm>
          <a:off x="0" y="0"/>
          <a:ext cx="0" cy="0"/>
          <a:chOff x="0" y="0"/>
          <a:chExt cx="0" cy="0"/>
        </a:xfrm>
      </p:grpSpPr>
      <p:grpSp>
        <p:nvGrpSpPr>
          <p:cNvPr id="1690" name="Google Shape;1690;p35"/>
          <p:cNvGrpSpPr/>
          <p:nvPr/>
        </p:nvGrpSpPr>
        <p:grpSpPr>
          <a:xfrm>
            <a:off x="-115431" y="959820"/>
            <a:ext cx="5343540" cy="4183680"/>
            <a:chOff x="469775" y="238125"/>
            <a:chExt cx="6679425" cy="5229600"/>
          </a:xfrm>
        </p:grpSpPr>
        <p:sp>
          <p:nvSpPr>
            <p:cNvPr id="1691" name="Google Shape;1691;p35"/>
            <p:cNvSpPr/>
            <p:nvPr/>
          </p:nvSpPr>
          <p:spPr>
            <a:xfrm>
              <a:off x="830950" y="238200"/>
              <a:ext cx="6001825" cy="5109175"/>
            </a:xfrm>
            <a:custGeom>
              <a:avLst/>
              <a:gdLst/>
              <a:ahLst/>
              <a:cxnLst/>
              <a:rect l="l" t="t" r="r" b="b"/>
              <a:pathLst>
                <a:path w="240073" h="204367" extrusionOk="0">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5"/>
            <p:cNvSpPr/>
            <p:nvPr/>
          </p:nvSpPr>
          <p:spPr>
            <a:xfrm>
              <a:off x="1009000" y="238125"/>
              <a:ext cx="5764775" cy="5102425"/>
            </a:xfrm>
            <a:custGeom>
              <a:avLst/>
              <a:gdLst/>
              <a:ahLst/>
              <a:cxnLst/>
              <a:rect l="l" t="t" r="r" b="b"/>
              <a:pathLst>
                <a:path w="230591" h="204097" extrusionOk="0">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5"/>
            <p:cNvSpPr/>
            <p:nvPr/>
          </p:nvSpPr>
          <p:spPr>
            <a:xfrm>
              <a:off x="6155150" y="3211050"/>
              <a:ext cx="888225" cy="2247525"/>
            </a:xfrm>
            <a:custGeom>
              <a:avLst/>
              <a:gdLst/>
              <a:ahLst/>
              <a:cxnLst/>
              <a:rect l="l" t="t" r="r" b="b"/>
              <a:pathLst>
                <a:path w="35529" h="89901" extrusionOk="0">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5"/>
            <p:cNvSpPr/>
            <p:nvPr/>
          </p:nvSpPr>
          <p:spPr>
            <a:xfrm>
              <a:off x="2992975" y="2455100"/>
              <a:ext cx="2658575" cy="3012625"/>
            </a:xfrm>
            <a:custGeom>
              <a:avLst/>
              <a:gdLst/>
              <a:ahLst/>
              <a:cxnLst/>
              <a:rect l="l" t="t" r="r" b="b"/>
              <a:pathLst>
                <a:path w="106343" h="120505" extrusionOk="0">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5"/>
            <p:cNvSpPr/>
            <p:nvPr/>
          </p:nvSpPr>
          <p:spPr>
            <a:xfrm>
              <a:off x="2992975" y="2709450"/>
              <a:ext cx="2434725" cy="2758275"/>
            </a:xfrm>
            <a:custGeom>
              <a:avLst/>
              <a:gdLst/>
              <a:ahLst/>
              <a:cxnLst/>
              <a:rect l="l" t="t" r="r" b="b"/>
              <a:pathLst>
                <a:path w="97389" h="110331" extrusionOk="0">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5"/>
            <p:cNvSpPr/>
            <p:nvPr/>
          </p:nvSpPr>
          <p:spPr>
            <a:xfrm>
              <a:off x="5418525" y="2464250"/>
              <a:ext cx="224875" cy="2994325"/>
            </a:xfrm>
            <a:custGeom>
              <a:avLst/>
              <a:gdLst/>
              <a:ahLst/>
              <a:cxnLst/>
              <a:rect l="l" t="t" r="r" b="b"/>
              <a:pathLst>
                <a:path w="8995" h="119773" extrusionOk="0">
                  <a:moveTo>
                    <a:pt x="8995" y="1"/>
                  </a:moveTo>
                  <a:lnTo>
                    <a:pt x="1" y="10134"/>
                  </a:lnTo>
                  <a:lnTo>
                    <a:pt x="1" y="119772"/>
                  </a:lnTo>
                  <a:lnTo>
                    <a:pt x="8995" y="119772"/>
                  </a:lnTo>
                  <a:lnTo>
                    <a:pt x="8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5"/>
            <p:cNvSpPr/>
            <p:nvPr/>
          </p:nvSpPr>
          <p:spPr>
            <a:xfrm>
              <a:off x="5533500" y="4907100"/>
              <a:ext cx="109900" cy="551475"/>
            </a:xfrm>
            <a:custGeom>
              <a:avLst/>
              <a:gdLst/>
              <a:ahLst/>
              <a:cxnLst/>
              <a:rect l="l" t="t" r="r" b="b"/>
              <a:pathLst>
                <a:path w="4396" h="22059" extrusionOk="0">
                  <a:moveTo>
                    <a:pt x="0" y="1"/>
                  </a:moveTo>
                  <a:lnTo>
                    <a:pt x="0"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5"/>
            <p:cNvSpPr/>
            <p:nvPr/>
          </p:nvSpPr>
          <p:spPr>
            <a:xfrm>
              <a:off x="5525350" y="4898950"/>
              <a:ext cx="126200" cy="568775"/>
            </a:xfrm>
            <a:custGeom>
              <a:avLst/>
              <a:gdLst/>
              <a:ahLst/>
              <a:cxnLst/>
              <a:rect l="l" t="t" r="r" b="b"/>
              <a:pathLst>
                <a:path w="5048" h="22751" extrusionOk="0">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5"/>
            <p:cNvSpPr/>
            <p:nvPr/>
          </p:nvSpPr>
          <p:spPr>
            <a:xfrm>
              <a:off x="5643375" y="4524550"/>
              <a:ext cx="474150" cy="934025"/>
            </a:xfrm>
            <a:custGeom>
              <a:avLst/>
              <a:gdLst/>
              <a:ahLst/>
              <a:cxnLst/>
              <a:rect l="l" t="t" r="r" b="b"/>
              <a:pathLst>
                <a:path w="18966" h="37361" extrusionOk="0">
                  <a:moveTo>
                    <a:pt x="18965" y="0"/>
                  </a:moveTo>
                  <a:lnTo>
                    <a:pt x="1" y="15303"/>
                  </a:lnTo>
                  <a:lnTo>
                    <a:pt x="1" y="37360"/>
                  </a:lnTo>
                  <a:lnTo>
                    <a:pt x="18965" y="37360"/>
                  </a:lnTo>
                  <a:lnTo>
                    <a:pt x="18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5"/>
            <p:cNvSpPr/>
            <p:nvPr/>
          </p:nvSpPr>
          <p:spPr>
            <a:xfrm>
              <a:off x="5634225" y="4516325"/>
              <a:ext cx="491450" cy="951400"/>
            </a:xfrm>
            <a:custGeom>
              <a:avLst/>
              <a:gdLst/>
              <a:ahLst/>
              <a:cxnLst/>
              <a:rect l="l" t="t" r="r" b="b"/>
              <a:pathLst>
                <a:path w="19658" h="38056" extrusionOk="0">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5"/>
            <p:cNvSpPr/>
            <p:nvPr/>
          </p:nvSpPr>
          <p:spPr>
            <a:xfrm>
              <a:off x="1820900" y="4907100"/>
              <a:ext cx="109900" cy="551475"/>
            </a:xfrm>
            <a:custGeom>
              <a:avLst/>
              <a:gdLst/>
              <a:ahLst/>
              <a:cxnLst/>
              <a:rect l="l" t="t" r="r" b="b"/>
              <a:pathLst>
                <a:path w="4396" h="22059" extrusionOk="0">
                  <a:moveTo>
                    <a:pt x="1" y="1"/>
                  </a:moveTo>
                  <a:lnTo>
                    <a:pt x="1" y="22058"/>
                  </a:lnTo>
                  <a:lnTo>
                    <a:pt x="4396" y="22058"/>
                  </a:lnTo>
                  <a:lnTo>
                    <a:pt x="43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5"/>
            <p:cNvSpPr/>
            <p:nvPr/>
          </p:nvSpPr>
          <p:spPr>
            <a:xfrm>
              <a:off x="1812775" y="4898950"/>
              <a:ext cx="126175" cy="568775"/>
            </a:xfrm>
            <a:custGeom>
              <a:avLst/>
              <a:gdLst/>
              <a:ahLst/>
              <a:cxnLst/>
              <a:rect l="l" t="t" r="r" b="b"/>
              <a:pathLst>
                <a:path w="5047" h="22751" extrusionOk="0">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5"/>
            <p:cNvSpPr/>
            <p:nvPr/>
          </p:nvSpPr>
          <p:spPr>
            <a:xfrm>
              <a:off x="1930800" y="4524550"/>
              <a:ext cx="474125" cy="934025"/>
            </a:xfrm>
            <a:custGeom>
              <a:avLst/>
              <a:gdLst/>
              <a:ahLst/>
              <a:cxnLst/>
              <a:rect l="l" t="t" r="r" b="b"/>
              <a:pathLst>
                <a:path w="18965" h="37361" extrusionOk="0">
                  <a:moveTo>
                    <a:pt x="18965" y="0"/>
                  </a:moveTo>
                  <a:lnTo>
                    <a:pt x="0" y="15303"/>
                  </a:lnTo>
                  <a:lnTo>
                    <a:pt x="0" y="37360"/>
                  </a:lnTo>
                  <a:lnTo>
                    <a:pt x="18965" y="37360"/>
                  </a:lnTo>
                  <a:lnTo>
                    <a:pt x="189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5"/>
            <p:cNvSpPr/>
            <p:nvPr/>
          </p:nvSpPr>
          <p:spPr>
            <a:xfrm>
              <a:off x="1921625" y="4516325"/>
              <a:ext cx="491450" cy="951400"/>
            </a:xfrm>
            <a:custGeom>
              <a:avLst/>
              <a:gdLst/>
              <a:ahLst/>
              <a:cxnLst/>
              <a:rect l="l" t="t" r="r" b="b"/>
              <a:pathLst>
                <a:path w="19658" h="38056" extrusionOk="0">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5"/>
            <p:cNvSpPr/>
            <p:nvPr/>
          </p:nvSpPr>
          <p:spPr>
            <a:xfrm>
              <a:off x="1398675" y="4437050"/>
              <a:ext cx="5067825" cy="567750"/>
            </a:xfrm>
            <a:custGeom>
              <a:avLst/>
              <a:gdLst/>
              <a:ahLst/>
              <a:cxnLst/>
              <a:rect l="l" t="t" r="r" b="b"/>
              <a:pathLst>
                <a:path w="202713" h="22710" extrusionOk="0">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5"/>
            <p:cNvSpPr/>
            <p:nvPr/>
          </p:nvSpPr>
          <p:spPr>
            <a:xfrm>
              <a:off x="1390525" y="4428500"/>
              <a:ext cx="5084125" cy="584450"/>
            </a:xfrm>
            <a:custGeom>
              <a:avLst/>
              <a:gdLst/>
              <a:ahLst/>
              <a:cxnLst/>
              <a:rect l="l" t="t" r="r" b="b"/>
              <a:pathLst>
                <a:path w="203365" h="23378" extrusionOk="0">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5"/>
            <p:cNvSpPr/>
            <p:nvPr/>
          </p:nvSpPr>
          <p:spPr>
            <a:xfrm>
              <a:off x="1400700" y="4437050"/>
              <a:ext cx="5065800" cy="531125"/>
            </a:xfrm>
            <a:custGeom>
              <a:avLst/>
              <a:gdLst/>
              <a:ahLst/>
              <a:cxnLst/>
              <a:rect l="l" t="t" r="r" b="b"/>
              <a:pathLst>
                <a:path w="202632" h="21245" extrusionOk="0">
                  <a:moveTo>
                    <a:pt x="44157" y="0"/>
                  </a:moveTo>
                  <a:lnTo>
                    <a:pt x="1" y="21244"/>
                  </a:lnTo>
                  <a:lnTo>
                    <a:pt x="174958" y="21244"/>
                  </a:lnTo>
                  <a:lnTo>
                    <a:pt x="2026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5"/>
            <p:cNvSpPr/>
            <p:nvPr/>
          </p:nvSpPr>
          <p:spPr>
            <a:xfrm>
              <a:off x="1391550" y="4427900"/>
              <a:ext cx="5084100" cy="549425"/>
            </a:xfrm>
            <a:custGeom>
              <a:avLst/>
              <a:gdLst/>
              <a:ahLst/>
              <a:cxnLst/>
              <a:rect l="l" t="t" r="r" b="b"/>
              <a:pathLst>
                <a:path w="203364" h="21977" extrusionOk="0">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5"/>
            <p:cNvSpPr/>
            <p:nvPr/>
          </p:nvSpPr>
          <p:spPr>
            <a:xfrm>
              <a:off x="5056325" y="4664950"/>
              <a:ext cx="755975" cy="213700"/>
            </a:xfrm>
            <a:custGeom>
              <a:avLst/>
              <a:gdLst/>
              <a:ahLst/>
              <a:cxnLst/>
              <a:rect l="l" t="t" r="r" b="b"/>
              <a:pathLst>
                <a:path w="30239" h="8548" extrusionOk="0">
                  <a:moveTo>
                    <a:pt x="10704" y="1"/>
                  </a:moveTo>
                  <a:lnTo>
                    <a:pt x="0" y="8547"/>
                  </a:lnTo>
                  <a:lnTo>
                    <a:pt x="18558" y="8547"/>
                  </a:lnTo>
                  <a:lnTo>
                    <a:pt x="30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5"/>
            <p:cNvSpPr/>
            <p:nvPr/>
          </p:nvSpPr>
          <p:spPr>
            <a:xfrm>
              <a:off x="5047175" y="4656825"/>
              <a:ext cx="774275" cy="230975"/>
            </a:xfrm>
            <a:custGeom>
              <a:avLst/>
              <a:gdLst/>
              <a:ahLst/>
              <a:cxnLst/>
              <a:rect l="l" t="t" r="r" b="b"/>
              <a:pathLst>
                <a:path w="30971" h="9239" extrusionOk="0">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5"/>
            <p:cNvSpPr/>
            <p:nvPr/>
          </p:nvSpPr>
          <p:spPr>
            <a:xfrm>
              <a:off x="5774625" y="4437050"/>
              <a:ext cx="691875" cy="567750"/>
            </a:xfrm>
            <a:custGeom>
              <a:avLst/>
              <a:gdLst/>
              <a:ahLst/>
              <a:cxnLst/>
              <a:rect l="l" t="t" r="r" b="b"/>
              <a:pathLst>
                <a:path w="27675" h="22710" extrusionOk="0">
                  <a:moveTo>
                    <a:pt x="27675" y="0"/>
                  </a:moveTo>
                  <a:lnTo>
                    <a:pt x="1" y="21244"/>
                  </a:lnTo>
                  <a:lnTo>
                    <a:pt x="1" y="22709"/>
                  </a:lnTo>
                  <a:lnTo>
                    <a:pt x="27675" y="1425"/>
                  </a:lnTo>
                  <a:lnTo>
                    <a:pt x="27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5"/>
            <p:cNvSpPr/>
            <p:nvPr/>
          </p:nvSpPr>
          <p:spPr>
            <a:xfrm>
              <a:off x="5766475" y="4428250"/>
              <a:ext cx="708175" cy="584775"/>
            </a:xfrm>
            <a:custGeom>
              <a:avLst/>
              <a:gdLst/>
              <a:ahLst/>
              <a:cxnLst/>
              <a:rect l="l" t="t" r="r" b="b"/>
              <a:pathLst>
                <a:path w="28327" h="23391" extrusionOk="0">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5"/>
            <p:cNvSpPr/>
            <p:nvPr/>
          </p:nvSpPr>
          <p:spPr>
            <a:xfrm>
              <a:off x="5189600" y="4452300"/>
              <a:ext cx="914700" cy="283675"/>
            </a:xfrm>
            <a:custGeom>
              <a:avLst/>
              <a:gdLst/>
              <a:ahLst/>
              <a:cxnLst/>
              <a:rect l="l" t="t" r="r" b="b"/>
              <a:pathLst>
                <a:path w="36588" h="11347" extrusionOk="0">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5"/>
            <p:cNvSpPr/>
            <p:nvPr/>
          </p:nvSpPr>
          <p:spPr>
            <a:xfrm>
              <a:off x="5292375" y="4676900"/>
              <a:ext cx="262500" cy="176300"/>
            </a:xfrm>
            <a:custGeom>
              <a:avLst/>
              <a:gdLst/>
              <a:ahLst/>
              <a:cxnLst/>
              <a:rect l="l" t="t" r="r" b="b"/>
              <a:pathLst>
                <a:path w="10500" h="7052" extrusionOk="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5"/>
            <p:cNvSpPr/>
            <p:nvPr/>
          </p:nvSpPr>
          <p:spPr>
            <a:xfrm>
              <a:off x="5442950" y="4707275"/>
              <a:ext cx="72250" cy="119475"/>
            </a:xfrm>
            <a:custGeom>
              <a:avLst/>
              <a:gdLst/>
              <a:ahLst/>
              <a:cxnLst/>
              <a:rect l="l" t="t" r="r" b="b"/>
              <a:pathLst>
                <a:path w="2890" h="4779" extrusionOk="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5"/>
            <p:cNvSpPr/>
            <p:nvPr/>
          </p:nvSpPr>
          <p:spPr>
            <a:xfrm>
              <a:off x="3283975" y="4592725"/>
              <a:ext cx="2022650" cy="316425"/>
            </a:xfrm>
            <a:custGeom>
              <a:avLst/>
              <a:gdLst/>
              <a:ahLst/>
              <a:cxnLst/>
              <a:rect l="l" t="t" r="r" b="b"/>
              <a:pathLst>
                <a:path w="80906" h="12657" extrusionOk="0">
                  <a:moveTo>
                    <a:pt x="15831" y="0"/>
                  </a:moveTo>
                  <a:lnTo>
                    <a:pt x="0" y="12657"/>
                  </a:lnTo>
                  <a:lnTo>
                    <a:pt x="65075" y="12657"/>
                  </a:lnTo>
                  <a:lnTo>
                    <a:pt x="809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5"/>
            <p:cNvSpPr/>
            <p:nvPr/>
          </p:nvSpPr>
          <p:spPr>
            <a:xfrm>
              <a:off x="3274800" y="4584575"/>
              <a:ext cx="2041000" cy="332725"/>
            </a:xfrm>
            <a:custGeom>
              <a:avLst/>
              <a:gdLst/>
              <a:ahLst/>
              <a:cxnLst/>
              <a:rect l="l" t="t" r="r" b="b"/>
              <a:pathLst>
                <a:path w="81640" h="13309" extrusionOk="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5"/>
            <p:cNvSpPr/>
            <p:nvPr/>
          </p:nvSpPr>
          <p:spPr>
            <a:xfrm>
              <a:off x="4902700" y="4584475"/>
              <a:ext cx="413100" cy="352825"/>
            </a:xfrm>
            <a:custGeom>
              <a:avLst/>
              <a:gdLst/>
              <a:ahLst/>
              <a:cxnLst/>
              <a:rect l="l" t="t" r="r" b="b"/>
              <a:pathLst>
                <a:path w="16524" h="14113" extrusionOk="0">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5"/>
            <p:cNvSpPr/>
            <p:nvPr/>
          </p:nvSpPr>
          <p:spPr>
            <a:xfrm>
              <a:off x="3283975" y="4909125"/>
              <a:ext cx="1626875" cy="19375"/>
            </a:xfrm>
            <a:custGeom>
              <a:avLst/>
              <a:gdLst/>
              <a:ahLst/>
              <a:cxnLst/>
              <a:rect l="l" t="t" r="r" b="b"/>
              <a:pathLst>
                <a:path w="65075" h="775" extrusionOk="0">
                  <a:moveTo>
                    <a:pt x="0" y="1"/>
                  </a:moveTo>
                  <a:lnTo>
                    <a:pt x="0" y="774"/>
                  </a:lnTo>
                  <a:lnTo>
                    <a:pt x="65075" y="774"/>
                  </a:lnTo>
                  <a:lnTo>
                    <a:pt x="65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5"/>
            <p:cNvSpPr/>
            <p:nvPr/>
          </p:nvSpPr>
          <p:spPr>
            <a:xfrm>
              <a:off x="3274800" y="4899975"/>
              <a:ext cx="1645225" cy="37675"/>
            </a:xfrm>
            <a:custGeom>
              <a:avLst/>
              <a:gdLst/>
              <a:ahLst/>
              <a:cxnLst/>
              <a:rect l="l" t="t" r="r" b="b"/>
              <a:pathLst>
                <a:path w="65809" h="1507" extrusionOk="0">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5"/>
            <p:cNvSpPr/>
            <p:nvPr/>
          </p:nvSpPr>
          <p:spPr>
            <a:xfrm>
              <a:off x="3753000" y="4763650"/>
              <a:ext cx="178075" cy="60050"/>
            </a:xfrm>
            <a:custGeom>
              <a:avLst/>
              <a:gdLst/>
              <a:ahLst/>
              <a:cxnLst/>
              <a:rect l="l" t="t" r="r" b="b"/>
              <a:pathLst>
                <a:path w="7123" h="2402" extrusionOk="0">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5"/>
            <p:cNvSpPr/>
            <p:nvPr/>
          </p:nvSpPr>
          <p:spPr>
            <a:xfrm>
              <a:off x="38608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5"/>
            <p:cNvSpPr/>
            <p:nvPr/>
          </p:nvSpPr>
          <p:spPr>
            <a:xfrm>
              <a:off x="36451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5"/>
            <p:cNvSpPr/>
            <p:nvPr/>
          </p:nvSpPr>
          <p:spPr>
            <a:xfrm>
              <a:off x="3698050" y="4721925"/>
              <a:ext cx="178075" cy="59050"/>
            </a:xfrm>
            <a:custGeom>
              <a:avLst/>
              <a:gdLst/>
              <a:ahLst/>
              <a:cxnLst/>
              <a:rect l="l" t="t" r="r" b="b"/>
              <a:pathLst>
                <a:path w="7123" h="2362" extrusionOk="0">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5"/>
            <p:cNvSpPr/>
            <p:nvPr/>
          </p:nvSpPr>
          <p:spPr>
            <a:xfrm>
              <a:off x="38578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5"/>
            <p:cNvSpPr/>
            <p:nvPr/>
          </p:nvSpPr>
          <p:spPr>
            <a:xfrm>
              <a:off x="3749950" y="4679200"/>
              <a:ext cx="178075" cy="60050"/>
            </a:xfrm>
            <a:custGeom>
              <a:avLst/>
              <a:gdLst/>
              <a:ahLst/>
              <a:cxnLst/>
              <a:rect l="l" t="t" r="r" b="b"/>
              <a:pathLst>
                <a:path w="7123" h="2402" extrusionOk="0">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5"/>
            <p:cNvSpPr/>
            <p:nvPr/>
          </p:nvSpPr>
          <p:spPr>
            <a:xfrm>
              <a:off x="39676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5"/>
            <p:cNvSpPr/>
            <p:nvPr/>
          </p:nvSpPr>
          <p:spPr>
            <a:xfrm>
              <a:off x="4504875"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5"/>
            <p:cNvSpPr/>
            <p:nvPr/>
          </p:nvSpPr>
          <p:spPr>
            <a:xfrm>
              <a:off x="3964625"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5"/>
            <p:cNvSpPr/>
            <p:nvPr/>
          </p:nvSpPr>
          <p:spPr>
            <a:xfrm>
              <a:off x="4075525"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5"/>
            <p:cNvSpPr/>
            <p:nvPr/>
          </p:nvSpPr>
          <p:spPr>
            <a:xfrm>
              <a:off x="4719550" y="4763650"/>
              <a:ext cx="178075" cy="60050"/>
            </a:xfrm>
            <a:custGeom>
              <a:avLst/>
              <a:gdLst/>
              <a:ahLst/>
              <a:cxnLst/>
              <a:rect l="l" t="t" r="r" b="b"/>
              <a:pathLst>
                <a:path w="7123" h="2402" extrusionOk="0">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5"/>
            <p:cNvSpPr/>
            <p:nvPr/>
          </p:nvSpPr>
          <p:spPr>
            <a:xfrm>
              <a:off x="4772450" y="4721925"/>
              <a:ext cx="178075" cy="59050"/>
            </a:xfrm>
            <a:custGeom>
              <a:avLst/>
              <a:gdLst/>
              <a:ahLst/>
              <a:cxnLst/>
              <a:rect l="l" t="t" r="r" b="b"/>
              <a:pathLst>
                <a:path w="7123" h="2362" extrusionOk="0">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5"/>
            <p:cNvSpPr/>
            <p:nvPr/>
          </p:nvSpPr>
          <p:spPr>
            <a:xfrm>
              <a:off x="4612725" y="4763650"/>
              <a:ext cx="178075" cy="60050"/>
            </a:xfrm>
            <a:custGeom>
              <a:avLst/>
              <a:gdLst/>
              <a:ahLst/>
              <a:cxnLst/>
              <a:rect l="l" t="t" r="r" b="b"/>
              <a:pathLst>
                <a:path w="7123" h="2402" extrusionOk="0">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5"/>
            <p:cNvSpPr/>
            <p:nvPr/>
          </p:nvSpPr>
          <p:spPr>
            <a:xfrm>
              <a:off x="4398050" y="4763650"/>
              <a:ext cx="178075" cy="60050"/>
            </a:xfrm>
            <a:custGeom>
              <a:avLst/>
              <a:gdLst/>
              <a:ahLst/>
              <a:cxnLst/>
              <a:rect l="l" t="t" r="r" b="b"/>
              <a:pathLst>
                <a:path w="7123" h="2402" extrusionOk="0">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5"/>
            <p:cNvSpPr/>
            <p:nvPr/>
          </p:nvSpPr>
          <p:spPr>
            <a:xfrm>
              <a:off x="4182350" y="4763650"/>
              <a:ext cx="178075" cy="60050"/>
            </a:xfrm>
            <a:custGeom>
              <a:avLst/>
              <a:gdLst/>
              <a:ahLst/>
              <a:cxnLst/>
              <a:rect l="l" t="t" r="r" b="b"/>
              <a:pathLst>
                <a:path w="7123" h="2402" extrusionOk="0">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5"/>
            <p:cNvSpPr/>
            <p:nvPr/>
          </p:nvSpPr>
          <p:spPr>
            <a:xfrm>
              <a:off x="4290200" y="4763650"/>
              <a:ext cx="178075" cy="60050"/>
            </a:xfrm>
            <a:custGeom>
              <a:avLst/>
              <a:gdLst/>
              <a:ahLst/>
              <a:cxnLst/>
              <a:rect l="l" t="t" r="r" b="b"/>
              <a:pathLst>
                <a:path w="7123" h="2402" extrusionOk="0">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5"/>
            <p:cNvSpPr/>
            <p:nvPr/>
          </p:nvSpPr>
          <p:spPr>
            <a:xfrm>
              <a:off x="4395000"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5"/>
            <p:cNvSpPr/>
            <p:nvPr/>
          </p:nvSpPr>
          <p:spPr>
            <a:xfrm>
              <a:off x="45577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5"/>
            <p:cNvSpPr/>
            <p:nvPr/>
          </p:nvSpPr>
          <p:spPr>
            <a:xfrm>
              <a:off x="4342100" y="4721925"/>
              <a:ext cx="178075" cy="59050"/>
            </a:xfrm>
            <a:custGeom>
              <a:avLst/>
              <a:gdLst/>
              <a:ahLst/>
              <a:cxnLst/>
              <a:rect l="l" t="t" r="r" b="b"/>
              <a:pathLst>
                <a:path w="7123" h="2362" extrusionOk="0">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5"/>
            <p:cNvSpPr/>
            <p:nvPr/>
          </p:nvSpPr>
          <p:spPr>
            <a:xfrm>
              <a:off x="4127400" y="4721925"/>
              <a:ext cx="178075" cy="59050"/>
            </a:xfrm>
            <a:custGeom>
              <a:avLst/>
              <a:gdLst/>
              <a:ahLst/>
              <a:cxnLst/>
              <a:rect l="l" t="t" r="r" b="b"/>
              <a:pathLst>
                <a:path w="7123" h="2362" extrusionOk="0">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5"/>
            <p:cNvSpPr/>
            <p:nvPr/>
          </p:nvSpPr>
          <p:spPr>
            <a:xfrm>
              <a:off x="44499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5"/>
            <p:cNvSpPr/>
            <p:nvPr/>
          </p:nvSpPr>
          <p:spPr>
            <a:xfrm>
              <a:off x="40724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5"/>
            <p:cNvSpPr/>
            <p:nvPr/>
          </p:nvSpPr>
          <p:spPr>
            <a:xfrm>
              <a:off x="3804900" y="4721925"/>
              <a:ext cx="178050" cy="59050"/>
            </a:xfrm>
            <a:custGeom>
              <a:avLst/>
              <a:gdLst/>
              <a:ahLst/>
              <a:cxnLst/>
              <a:rect l="l" t="t" r="r" b="b"/>
              <a:pathLst>
                <a:path w="7122" h="2362" extrusionOk="0">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5"/>
            <p:cNvSpPr/>
            <p:nvPr/>
          </p:nvSpPr>
          <p:spPr>
            <a:xfrm>
              <a:off x="4020575"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5"/>
            <p:cNvSpPr/>
            <p:nvPr/>
          </p:nvSpPr>
          <p:spPr>
            <a:xfrm>
              <a:off x="3912725" y="4721925"/>
              <a:ext cx="178075" cy="59050"/>
            </a:xfrm>
            <a:custGeom>
              <a:avLst/>
              <a:gdLst/>
              <a:ahLst/>
              <a:cxnLst/>
              <a:rect l="l" t="t" r="r" b="b"/>
              <a:pathLst>
                <a:path w="7123" h="2362" extrusionOk="0">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5"/>
            <p:cNvSpPr/>
            <p:nvPr/>
          </p:nvSpPr>
          <p:spPr>
            <a:xfrm>
              <a:off x="4235250" y="4721925"/>
              <a:ext cx="178075" cy="59050"/>
            </a:xfrm>
            <a:custGeom>
              <a:avLst/>
              <a:gdLst/>
              <a:ahLst/>
              <a:cxnLst/>
              <a:rect l="l" t="t" r="r" b="b"/>
              <a:pathLst>
                <a:path w="7123" h="2362" extrusionOk="0">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5"/>
            <p:cNvSpPr/>
            <p:nvPr/>
          </p:nvSpPr>
          <p:spPr>
            <a:xfrm>
              <a:off x="4287150" y="4679200"/>
              <a:ext cx="178075" cy="60050"/>
            </a:xfrm>
            <a:custGeom>
              <a:avLst/>
              <a:gdLst/>
              <a:ahLst/>
              <a:cxnLst/>
              <a:rect l="l" t="t" r="r" b="b"/>
              <a:pathLst>
                <a:path w="7123" h="2402" extrusionOk="0">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5"/>
            <p:cNvSpPr/>
            <p:nvPr/>
          </p:nvSpPr>
          <p:spPr>
            <a:xfrm>
              <a:off x="4824350" y="4679200"/>
              <a:ext cx="178075" cy="60050"/>
            </a:xfrm>
            <a:custGeom>
              <a:avLst/>
              <a:gdLst/>
              <a:ahLst/>
              <a:cxnLst/>
              <a:rect l="l" t="t" r="r" b="b"/>
              <a:pathLst>
                <a:path w="7123" h="2402" extrusionOk="0">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5"/>
            <p:cNvSpPr/>
            <p:nvPr/>
          </p:nvSpPr>
          <p:spPr>
            <a:xfrm>
              <a:off x="41803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5"/>
            <p:cNvSpPr/>
            <p:nvPr/>
          </p:nvSpPr>
          <p:spPr>
            <a:xfrm>
              <a:off x="4609675" y="4679200"/>
              <a:ext cx="178075" cy="60050"/>
            </a:xfrm>
            <a:custGeom>
              <a:avLst/>
              <a:gdLst/>
              <a:ahLst/>
              <a:cxnLst/>
              <a:rect l="l" t="t" r="r" b="b"/>
              <a:pathLst>
                <a:path w="7123" h="2402" extrusionOk="0">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5"/>
            <p:cNvSpPr/>
            <p:nvPr/>
          </p:nvSpPr>
          <p:spPr>
            <a:xfrm>
              <a:off x="4717525" y="4679200"/>
              <a:ext cx="178075" cy="60050"/>
            </a:xfrm>
            <a:custGeom>
              <a:avLst/>
              <a:gdLst/>
              <a:ahLst/>
              <a:cxnLst/>
              <a:rect l="l" t="t" r="r" b="b"/>
              <a:pathLst>
                <a:path w="7123" h="2402" extrusionOk="0">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5"/>
            <p:cNvSpPr/>
            <p:nvPr/>
          </p:nvSpPr>
          <p:spPr>
            <a:xfrm>
              <a:off x="4664625" y="4721925"/>
              <a:ext cx="178075" cy="59050"/>
            </a:xfrm>
            <a:custGeom>
              <a:avLst/>
              <a:gdLst/>
              <a:ahLst/>
              <a:cxnLst/>
              <a:rect l="l" t="t" r="r" b="b"/>
              <a:pathLst>
                <a:path w="7123" h="2362" extrusionOk="0">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5"/>
            <p:cNvSpPr/>
            <p:nvPr/>
          </p:nvSpPr>
          <p:spPr>
            <a:xfrm>
              <a:off x="4501825" y="4679200"/>
              <a:ext cx="178075" cy="60050"/>
            </a:xfrm>
            <a:custGeom>
              <a:avLst/>
              <a:gdLst/>
              <a:ahLst/>
              <a:cxnLst/>
              <a:rect l="l" t="t" r="r" b="b"/>
              <a:pathLst>
                <a:path w="7123" h="2402" extrusionOk="0">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5"/>
            <p:cNvSpPr/>
            <p:nvPr/>
          </p:nvSpPr>
          <p:spPr>
            <a:xfrm>
              <a:off x="4238300" y="4806375"/>
              <a:ext cx="178075" cy="59025"/>
            </a:xfrm>
            <a:custGeom>
              <a:avLst/>
              <a:gdLst/>
              <a:ahLst/>
              <a:cxnLst/>
              <a:rect l="l" t="t" r="r" b="b"/>
              <a:pathLst>
                <a:path w="7123" h="2361" extrusionOk="0">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5"/>
            <p:cNvSpPr/>
            <p:nvPr/>
          </p:nvSpPr>
          <p:spPr>
            <a:xfrm>
              <a:off x="43451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5"/>
            <p:cNvSpPr/>
            <p:nvPr/>
          </p:nvSpPr>
          <p:spPr>
            <a:xfrm>
              <a:off x="41304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5"/>
            <p:cNvSpPr/>
            <p:nvPr/>
          </p:nvSpPr>
          <p:spPr>
            <a:xfrm>
              <a:off x="4453000" y="4806375"/>
              <a:ext cx="178075" cy="59025"/>
            </a:xfrm>
            <a:custGeom>
              <a:avLst/>
              <a:gdLst/>
              <a:ahLst/>
              <a:cxnLst/>
              <a:rect l="l" t="t" r="r" b="b"/>
              <a:pathLst>
                <a:path w="7123"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5"/>
            <p:cNvSpPr/>
            <p:nvPr/>
          </p:nvSpPr>
          <p:spPr>
            <a:xfrm>
              <a:off x="40226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5"/>
            <p:cNvSpPr/>
            <p:nvPr/>
          </p:nvSpPr>
          <p:spPr>
            <a:xfrm>
              <a:off x="3915800" y="4806375"/>
              <a:ext cx="178050" cy="59025"/>
            </a:xfrm>
            <a:custGeom>
              <a:avLst/>
              <a:gdLst/>
              <a:ahLst/>
              <a:cxnLst/>
              <a:rect l="l" t="t" r="r" b="b"/>
              <a:pathLst>
                <a:path w="7122" h="2361" extrusionOk="0">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5"/>
            <p:cNvSpPr/>
            <p:nvPr/>
          </p:nvSpPr>
          <p:spPr>
            <a:xfrm>
              <a:off x="45598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5"/>
            <p:cNvSpPr/>
            <p:nvPr/>
          </p:nvSpPr>
          <p:spPr>
            <a:xfrm>
              <a:off x="3700100" y="4806375"/>
              <a:ext cx="179075" cy="59025"/>
            </a:xfrm>
            <a:custGeom>
              <a:avLst/>
              <a:gdLst/>
              <a:ahLst/>
              <a:cxnLst/>
              <a:rect l="l" t="t" r="r" b="b"/>
              <a:pathLst>
                <a:path w="7163" h="2361" extrusionOk="0">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5"/>
            <p:cNvSpPr/>
            <p:nvPr/>
          </p:nvSpPr>
          <p:spPr>
            <a:xfrm>
              <a:off x="3807950"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5"/>
            <p:cNvSpPr/>
            <p:nvPr/>
          </p:nvSpPr>
          <p:spPr>
            <a:xfrm>
              <a:off x="4879300" y="4721925"/>
              <a:ext cx="179075" cy="59050"/>
            </a:xfrm>
            <a:custGeom>
              <a:avLst/>
              <a:gdLst/>
              <a:ahLst/>
              <a:cxnLst/>
              <a:rect l="l" t="t" r="r" b="b"/>
              <a:pathLst>
                <a:path w="7163" h="2362" extrusionOk="0">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5"/>
            <p:cNvSpPr/>
            <p:nvPr/>
          </p:nvSpPr>
          <p:spPr>
            <a:xfrm>
              <a:off x="4984075" y="4637475"/>
              <a:ext cx="178075" cy="59050"/>
            </a:xfrm>
            <a:custGeom>
              <a:avLst/>
              <a:gdLst/>
              <a:ahLst/>
              <a:cxnLst/>
              <a:rect l="l" t="t" r="r" b="b"/>
              <a:pathLst>
                <a:path w="7123" h="2362" extrusionOk="0">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5"/>
            <p:cNvSpPr/>
            <p:nvPr/>
          </p:nvSpPr>
          <p:spPr>
            <a:xfrm>
              <a:off x="4932200" y="4679200"/>
              <a:ext cx="178075" cy="60050"/>
            </a:xfrm>
            <a:custGeom>
              <a:avLst/>
              <a:gdLst/>
              <a:ahLst/>
              <a:cxnLst/>
              <a:rect l="l" t="t" r="r" b="b"/>
              <a:pathLst>
                <a:path w="7123" h="2402" extrusionOk="0">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5"/>
            <p:cNvSpPr/>
            <p:nvPr/>
          </p:nvSpPr>
          <p:spPr>
            <a:xfrm>
              <a:off x="35932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5"/>
            <p:cNvSpPr/>
            <p:nvPr/>
          </p:nvSpPr>
          <p:spPr>
            <a:xfrm>
              <a:off x="4667675" y="4806375"/>
              <a:ext cx="178075" cy="59025"/>
            </a:xfrm>
            <a:custGeom>
              <a:avLst/>
              <a:gdLst/>
              <a:ahLst/>
              <a:cxnLst/>
              <a:rect l="l" t="t" r="r" b="b"/>
              <a:pathLst>
                <a:path w="7123" h="2361" extrusionOk="0">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5"/>
            <p:cNvSpPr/>
            <p:nvPr/>
          </p:nvSpPr>
          <p:spPr>
            <a:xfrm>
              <a:off x="4775525" y="4806375"/>
              <a:ext cx="178075" cy="59025"/>
            </a:xfrm>
            <a:custGeom>
              <a:avLst/>
              <a:gdLst/>
              <a:ahLst/>
              <a:cxnLst/>
              <a:rect l="l" t="t" r="r" b="b"/>
              <a:pathLst>
                <a:path w="7123" h="2361" extrusionOk="0">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5"/>
            <p:cNvSpPr/>
            <p:nvPr/>
          </p:nvSpPr>
          <p:spPr>
            <a:xfrm>
              <a:off x="4827400" y="4763650"/>
              <a:ext cx="178075" cy="60050"/>
            </a:xfrm>
            <a:custGeom>
              <a:avLst/>
              <a:gdLst/>
              <a:ahLst/>
              <a:cxnLst/>
              <a:rect l="l" t="t" r="r" b="b"/>
              <a:pathLst>
                <a:path w="7123" h="2402" extrusionOk="0">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5"/>
            <p:cNvSpPr/>
            <p:nvPr/>
          </p:nvSpPr>
          <p:spPr>
            <a:xfrm>
              <a:off x="3590200" y="4721925"/>
              <a:ext cx="178075" cy="59050"/>
            </a:xfrm>
            <a:custGeom>
              <a:avLst/>
              <a:gdLst/>
              <a:ahLst/>
              <a:cxnLst/>
              <a:rect l="l" t="t" r="r" b="b"/>
              <a:pathLst>
                <a:path w="7123" h="2362" extrusionOk="0">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5"/>
            <p:cNvSpPr/>
            <p:nvPr/>
          </p:nvSpPr>
          <p:spPr>
            <a:xfrm>
              <a:off x="43400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5"/>
            <p:cNvSpPr/>
            <p:nvPr/>
          </p:nvSpPr>
          <p:spPr>
            <a:xfrm>
              <a:off x="4446875" y="4637475"/>
              <a:ext cx="178075" cy="59050"/>
            </a:xfrm>
            <a:custGeom>
              <a:avLst/>
              <a:gdLst/>
              <a:ahLst/>
              <a:cxnLst/>
              <a:rect l="l" t="t" r="r" b="b"/>
              <a:pathLst>
                <a:path w="7123" h="2362" extrusionOk="0">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5"/>
            <p:cNvSpPr/>
            <p:nvPr/>
          </p:nvSpPr>
          <p:spPr>
            <a:xfrm>
              <a:off x="42322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5"/>
            <p:cNvSpPr/>
            <p:nvPr/>
          </p:nvSpPr>
          <p:spPr>
            <a:xfrm>
              <a:off x="45547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5"/>
            <p:cNvSpPr/>
            <p:nvPr/>
          </p:nvSpPr>
          <p:spPr>
            <a:xfrm>
              <a:off x="4769400" y="4637475"/>
              <a:ext cx="178075" cy="59050"/>
            </a:xfrm>
            <a:custGeom>
              <a:avLst/>
              <a:gdLst/>
              <a:ahLst/>
              <a:cxnLst/>
              <a:rect l="l" t="t" r="r" b="b"/>
              <a:pathLst>
                <a:path w="7123" h="2362" extrusionOk="0">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5"/>
            <p:cNvSpPr/>
            <p:nvPr/>
          </p:nvSpPr>
          <p:spPr>
            <a:xfrm>
              <a:off x="46615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5"/>
            <p:cNvSpPr/>
            <p:nvPr/>
          </p:nvSpPr>
          <p:spPr>
            <a:xfrm>
              <a:off x="4124350" y="4637475"/>
              <a:ext cx="178075" cy="59050"/>
            </a:xfrm>
            <a:custGeom>
              <a:avLst/>
              <a:gdLst/>
              <a:ahLst/>
              <a:cxnLst/>
              <a:rect l="l" t="t" r="r" b="b"/>
              <a:pathLst>
                <a:path w="7123" h="2362" extrusionOk="0">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5"/>
            <p:cNvSpPr/>
            <p:nvPr/>
          </p:nvSpPr>
          <p:spPr>
            <a:xfrm>
              <a:off x="3538325" y="4763650"/>
              <a:ext cx="178075" cy="60050"/>
            </a:xfrm>
            <a:custGeom>
              <a:avLst/>
              <a:gdLst/>
              <a:ahLst/>
              <a:cxnLst/>
              <a:rect l="l" t="t" r="r" b="b"/>
              <a:pathLst>
                <a:path w="7123" h="2402" extrusionOk="0">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5"/>
            <p:cNvSpPr/>
            <p:nvPr/>
          </p:nvSpPr>
          <p:spPr>
            <a:xfrm>
              <a:off x="3642100" y="4679200"/>
              <a:ext cx="179100" cy="60050"/>
            </a:xfrm>
            <a:custGeom>
              <a:avLst/>
              <a:gdLst/>
              <a:ahLst/>
              <a:cxnLst/>
              <a:rect l="l" t="t" r="r" b="b"/>
              <a:pathLst>
                <a:path w="7164" h="2402" extrusionOk="0">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5"/>
            <p:cNvSpPr/>
            <p:nvPr/>
          </p:nvSpPr>
          <p:spPr>
            <a:xfrm>
              <a:off x="4877250"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5"/>
            <p:cNvSpPr/>
            <p:nvPr/>
          </p:nvSpPr>
          <p:spPr>
            <a:xfrm>
              <a:off x="3485425" y="4806375"/>
              <a:ext cx="178075" cy="59025"/>
            </a:xfrm>
            <a:custGeom>
              <a:avLst/>
              <a:gdLst/>
              <a:ahLst/>
              <a:cxnLst/>
              <a:rect l="l" t="t" r="r" b="b"/>
              <a:pathLst>
                <a:path w="7123" h="2361" extrusionOk="0">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5"/>
            <p:cNvSpPr/>
            <p:nvPr/>
          </p:nvSpPr>
          <p:spPr>
            <a:xfrm>
              <a:off x="3695000" y="4637475"/>
              <a:ext cx="178075" cy="59050"/>
            </a:xfrm>
            <a:custGeom>
              <a:avLst/>
              <a:gdLst/>
              <a:ahLst/>
              <a:cxnLst/>
              <a:rect l="l" t="t" r="r" b="b"/>
              <a:pathLst>
                <a:path w="7123" h="2362" extrusionOk="0">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5"/>
            <p:cNvSpPr/>
            <p:nvPr/>
          </p:nvSpPr>
          <p:spPr>
            <a:xfrm>
              <a:off x="3909675" y="4637475"/>
              <a:ext cx="178075" cy="59050"/>
            </a:xfrm>
            <a:custGeom>
              <a:avLst/>
              <a:gdLst/>
              <a:ahLst/>
              <a:cxnLst/>
              <a:rect l="l" t="t" r="r" b="b"/>
              <a:pathLst>
                <a:path w="7123" h="2362" extrusionOk="0">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5"/>
            <p:cNvSpPr/>
            <p:nvPr/>
          </p:nvSpPr>
          <p:spPr>
            <a:xfrm>
              <a:off x="3801825" y="4637475"/>
              <a:ext cx="179100" cy="59050"/>
            </a:xfrm>
            <a:custGeom>
              <a:avLst/>
              <a:gdLst/>
              <a:ahLst/>
              <a:cxnLst/>
              <a:rect l="l" t="t" r="r" b="b"/>
              <a:pathLst>
                <a:path w="7164" h="2362" extrusionOk="0">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5"/>
            <p:cNvSpPr/>
            <p:nvPr/>
          </p:nvSpPr>
          <p:spPr>
            <a:xfrm>
              <a:off x="4017525" y="4637475"/>
              <a:ext cx="178075" cy="59050"/>
            </a:xfrm>
            <a:custGeom>
              <a:avLst/>
              <a:gdLst/>
              <a:ahLst/>
              <a:cxnLst/>
              <a:rect l="l" t="t" r="r" b="b"/>
              <a:pathLst>
                <a:path w="7123" h="2362" extrusionOk="0">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5"/>
            <p:cNvSpPr/>
            <p:nvPr/>
          </p:nvSpPr>
          <p:spPr>
            <a:xfrm>
              <a:off x="4791800" y="4478775"/>
              <a:ext cx="657275" cy="73275"/>
            </a:xfrm>
            <a:custGeom>
              <a:avLst/>
              <a:gdLst/>
              <a:ahLst/>
              <a:cxnLst/>
              <a:rect l="l" t="t" r="r" b="b"/>
              <a:pathLst>
                <a:path w="26291" h="2931" extrusionOk="0">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5"/>
            <p:cNvSpPr/>
            <p:nvPr/>
          </p:nvSpPr>
          <p:spPr>
            <a:xfrm>
              <a:off x="4786700" y="4470625"/>
              <a:ext cx="667450" cy="89550"/>
            </a:xfrm>
            <a:custGeom>
              <a:avLst/>
              <a:gdLst/>
              <a:ahLst/>
              <a:cxnLst/>
              <a:rect l="l" t="t" r="r" b="b"/>
              <a:pathLst>
                <a:path w="26698" h="3582" extrusionOk="0">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5"/>
            <p:cNvSpPr/>
            <p:nvPr/>
          </p:nvSpPr>
          <p:spPr>
            <a:xfrm>
              <a:off x="5097025" y="4128775"/>
              <a:ext cx="102775" cy="392750"/>
            </a:xfrm>
            <a:custGeom>
              <a:avLst/>
              <a:gdLst/>
              <a:ahLst/>
              <a:cxnLst/>
              <a:rect l="l" t="t" r="r" b="b"/>
              <a:pathLst>
                <a:path w="4111" h="15710" extrusionOk="0">
                  <a:moveTo>
                    <a:pt x="0" y="0"/>
                  </a:moveTo>
                  <a:lnTo>
                    <a:pt x="0" y="15709"/>
                  </a:lnTo>
                  <a:lnTo>
                    <a:pt x="4111" y="15709"/>
                  </a:lnTo>
                  <a:lnTo>
                    <a:pt x="41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5"/>
            <p:cNvSpPr/>
            <p:nvPr/>
          </p:nvSpPr>
          <p:spPr>
            <a:xfrm>
              <a:off x="5088875" y="4119600"/>
              <a:ext cx="120075" cy="410050"/>
            </a:xfrm>
            <a:custGeom>
              <a:avLst/>
              <a:gdLst/>
              <a:ahLst/>
              <a:cxnLst/>
              <a:rect l="l" t="t" r="r" b="b"/>
              <a:pathLst>
                <a:path w="4803" h="16402" extrusionOk="0">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5"/>
            <p:cNvSpPr/>
            <p:nvPr/>
          </p:nvSpPr>
          <p:spPr>
            <a:xfrm>
              <a:off x="5080750" y="4128775"/>
              <a:ext cx="135325" cy="284900"/>
            </a:xfrm>
            <a:custGeom>
              <a:avLst/>
              <a:gdLst/>
              <a:ahLst/>
              <a:cxnLst/>
              <a:rect l="l" t="t" r="r" b="b"/>
              <a:pathLst>
                <a:path w="5413" h="11396" extrusionOk="0">
                  <a:moveTo>
                    <a:pt x="0" y="0"/>
                  </a:moveTo>
                  <a:lnTo>
                    <a:pt x="0" y="11395"/>
                  </a:lnTo>
                  <a:lnTo>
                    <a:pt x="5413" y="11395"/>
                  </a:lnTo>
                  <a:lnTo>
                    <a:pt x="54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5"/>
            <p:cNvSpPr/>
            <p:nvPr/>
          </p:nvSpPr>
          <p:spPr>
            <a:xfrm>
              <a:off x="5072600" y="4119600"/>
              <a:ext cx="152650" cy="302200"/>
            </a:xfrm>
            <a:custGeom>
              <a:avLst/>
              <a:gdLst/>
              <a:ahLst/>
              <a:cxnLst/>
              <a:rect l="l" t="t" r="r" b="b"/>
              <a:pathLst>
                <a:path w="6106" h="12088" extrusionOk="0">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5"/>
            <p:cNvSpPr/>
            <p:nvPr/>
          </p:nvSpPr>
          <p:spPr>
            <a:xfrm>
              <a:off x="4319700" y="2821375"/>
              <a:ext cx="1707275" cy="1335900"/>
            </a:xfrm>
            <a:custGeom>
              <a:avLst/>
              <a:gdLst/>
              <a:ahLst/>
              <a:cxnLst/>
              <a:rect l="l" t="t" r="r" b="b"/>
              <a:pathLst>
                <a:path w="68291" h="53436" extrusionOk="0">
                  <a:moveTo>
                    <a:pt x="1" y="0"/>
                  </a:moveTo>
                  <a:lnTo>
                    <a:pt x="1" y="53436"/>
                  </a:lnTo>
                  <a:lnTo>
                    <a:pt x="68290" y="53436"/>
                  </a:lnTo>
                  <a:lnTo>
                    <a:pt x="682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5"/>
            <p:cNvSpPr/>
            <p:nvPr/>
          </p:nvSpPr>
          <p:spPr>
            <a:xfrm>
              <a:off x="4310550" y="2813225"/>
              <a:ext cx="1724550" cy="1352200"/>
            </a:xfrm>
            <a:custGeom>
              <a:avLst/>
              <a:gdLst/>
              <a:ahLst/>
              <a:cxnLst/>
              <a:rect l="l" t="t" r="r" b="b"/>
              <a:pathLst>
                <a:path w="68982" h="54088" extrusionOk="0">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5"/>
            <p:cNvSpPr/>
            <p:nvPr/>
          </p:nvSpPr>
          <p:spPr>
            <a:xfrm>
              <a:off x="4410250" y="2892600"/>
              <a:ext cx="1525150" cy="1193450"/>
            </a:xfrm>
            <a:custGeom>
              <a:avLst/>
              <a:gdLst/>
              <a:ahLst/>
              <a:cxnLst/>
              <a:rect l="l" t="t" r="r" b="b"/>
              <a:pathLst>
                <a:path w="61006" h="47738" extrusionOk="0">
                  <a:moveTo>
                    <a:pt x="1" y="0"/>
                  </a:moveTo>
                  <a:lnTo>
                    <a:pt x="1" y="47738"/>
                  </a:lnTo>
                  <a:lnTo>
                    <a:pt x="61006" y="47738"/>
                  </a:lnTo>
                  <a:lnTo>
                    <a:pt x="610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440212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5"/>
            <p:cNvSpPr/>
            <p:nvPr/>
          </p:nvSpPr>
          <p:spPr>
            <a:xfrm>
              <a:off x="4506925" y="2953625"/>
              <a:ext cx="534150" cy="335775"/>
            </a:xfrm>
            <a:custGeom>
              <a:avLst/>
              <a:gdLst/>
              <a:ahLst/>
              <a:cxnLst/>
              <a:rect l="l" t="t" r="r" b="b"/>
              <a:pathLst>
                <a:path w="21366" h="13431" extrusionOk="0">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5"/>
            <p:cNvSpPr/>
            <p:nvPr/>
          </p:nvSpPr>
          <p:spPr>
            <a:xfrm>
              <a:off x="4506925" y="3313800"/>
              <a:ext cx="534150" cy="334775"/>
            </a:xfrm>
            <a:custGeom>
              <a:avLst/>
              <a:gdLst/>
              <a:ahLst/>
              <a:cxnLst/>
              <a:rect l="l" t="t" r="r" b="b"/>
              <a:pathLst>
                <a:path w="21366" h="13391" extrusionOk="0">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5"/>
            <p:cNvSpPr/>
            <p:nvPr/>
          </p:nvSpPr>
          <p:spPr>
            <a:xfrm>
              <a:off x="4506925" y="3681100"/>
              <a:ext cx="534150" cy="335775"/>
            </a:xfrm>
            <a:custGeom>
              <a:avLst/>
              <a:gdLst/>
              <a:ahLst/>
              <a:cxnLst/>
              <a:rect l="l" t="t" r="r" b="b"/>
              <a:pathLst>
                <a:path w="21366" h="13431" extrusionOk="0">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5"/>
            <p:cNvSpPr/>
            <p:nvPr/>
          </p:nvSpPr>
          <p:spPr>
            <a:xfrm>
              <a:off x="5110250" y="2953625"/>
              <a:ext cx="534175" cy="335775"/>
            </a:xfrm>
            <a:custGeom>
              <a:avLst/>
              <a:gdLst/>
              <a:ahLst/>
              <a:cxnLst/>
              <a:rect l="l" t="t" r="r" b="b"/>
              <a:pathLst>
                <a:path w="21367" h="13431" extrusionOk="0">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5"/>
            <p:cNvSpPr/>
            <p:nvPr/>
          </p:nvSpPr>
          <p:spPr>
            <a:xfrm>
              <a:off x="5110250" y="3321950"/>
              <a:ext cx="534175" cy="335775"/>
            </a:xfrm>
            <a:custGeom>
              <a:avLst/>
              <a:gdLst/>
              <a:ahLst/>
              <a:cxnLst/>
              <a:rect l="l" t="t" r="r" b="b"/>
              <a:pathLst>
                <a:path w="21367" h="13431" extrusionOk="0">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5"/>
            <p:cNvSpPr/>
            <p:nvPr/>
          </p:nvSpPr>
          <p:spPr>
            <a:xfrm>
              <a:off x="3941225" y="2531400"/>
              <a:ext cx="657275" cy="73275"/>
            </a:xfrm>
            <a:custGeom>
              <a:avLst/>
              <a:gdLst/>
              <a:ahLst/>
              <a:cxnLst/>
              <a:rect l="l" t="t" r="r" b="b"/>
              <a:pathLst>
                <a:path w="26291" h="2931" extrusionOk="0">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5"/>
            <p:cNvSpPr/>
            <p:nvPr/>
          </p:nvSpPr>
          <p:spPr>
            <a:xfrm>
              <a:off x="3936125" y="2523250"/>
              <a:ext cx="668475" cy="89575"/>
            </a:xfrm>
            <a:custGeom>
              <a:avLst/>
              <a:gdLst/>
              <a:ahLst/>
              <a:cxnLst/>
              <a:rect l="l" t="t" r="r" b="b"/>
              <a:pathLst>
                <a:path w="26739" h="3583" extrusionOk="0">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5"/>
            <p:cNvSpPr/>
            <p:nvPr/>
          </p:nvSpPr>
          <p:spPr>
            <a:xfrm>
              <a:off x="4246450" y="2181400"/>
              <a:ext cx="103800" cy="392750"/>
            </a:xfrm>
            <a:custGeom>
              <a:avLst/>
              <a:gdLst/>
              <a:ahLst/>
              <a:cxnLst/>
              <a:rect l="l" t="t" r="r" b="b"/>
              <a:pathLst>
                <a:path w="4152" h="15710" extrusionOk="0">
                  <a:moveTo>
                    <a:pt x="1" y="1"/>
                  </a:moveTo>
                  <a:lnTo>
                    <a:pt x="1" y="15710"/>
                  </a:lnTo>
                  <a:lnTo>
                    <a:pt x="4152" y="15710"/>
                  </a:lnTo>
                  <a:lnTo>
                    <a:pt x="4152" y="1"/>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5"/>
            <p:cNvSpPr/>
            <p:nvPr/>
          </p:nvSpPr>
          <p:spPr>
            <a:xfrm>
              <a:off x="4238300" y="2172250"/>
              <a:ext cx="120100" cy="410050"/>
            </a:xfrm>
            <a:custGeom>
              <a:avLst/>
              <a:gdLst/>
              <a:ahLst/>
              <a:cxnLst/>
              <a:rect l="l" t="t" r="r" b="b"/>
              <a:pathLst>
                <a:path w="4804" h="16402" extrusionOk="0">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5"/>
            <p:cNvSpPr/>
            <p:nvPr/>
          </p:nvSpPr>
          <p:spPr>
            <a:xfrm>
              <a:off x="4230175" y="2181400"/>
              <a:ext cx="136350" cy="284900"/>
            </a:xfrm>
            <a:custGeom>
              <a:avLst/>
              <a:gdLst/>
              <a:ahLst/>
              <a:cxnLst/>
              <a:rect l="l" t="t" r="r" b="b"/>
              <a:pathLst>
                <a:path w="5454" h="11396" extrusionOk="0">
                  <a:moveTo>
                    <a:pt x="0" y="1"/>
                  </a:moveTo>
                  <a:lnTo>
                    <a:pt x="0" y="11396"/>
                  </a:lnTo>
                  <a:lnTo>
                    <a:pt x="5454" y="11396"/>
                  </a:lnTo>
                  <a:lnTo>
                    <a:pt x="54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5"/>
            <p:cNvSpPr/>
            <p:nvPr/>
          </p:nvSpPr>
          <p:spPr>
            <a:xfrm>
              <a:off x="4222025" y="2172250"/>
              <a:ext cx="152650" cy="303225"/>
            </a:xfrm>
            <a:custGeom>
              <a:avLst/>
              <a:gdLst/>
              <a:ahLst/>
              <a:cxnLst/>
              <a:rect l="l" t="t" r="r" b="b"/>
              <a:pathLst>
                <a:path w="6106" h="12129" extrusionOk="0">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5"/>
            <p:cNvSpPr/>
            <p:nvPr/>
          </p:nvSpPr>
          <p:spPr>
            <a:xfrm>
              <a:off x="3469125" y="874000"/>
              <a:ext cx="1707275" cy="1335925"/>
            </a:xfrm>
            <a:custGeom>
              <a:avLst/>
              <a:gdLst/>
              <a:ahLst/>
              <a:cxnLst/>
              <a:rect l="l" t="t" r="r" b="b"/>
              <a:pathLst>
                <a:path w="68291" h="53437" extrusionOk="0">
                  <a:moveTo>
                    <a:pt x="1" y="1"/>
                  </a:moveTo>
                  <a:lnTo>
                    <a:pt x="1" y="53436"/>
                  </a:lnTo>
                  <a:lnTo>
                    <a:pt x="68291" y="53436"/>
                  </a:lnTo>
                  <a:lnTo>
                    <a:pt x="682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5"/>
            <p:cNvSpPr/>
            <p:nvPr/>
          </p:nvSpPr>
          <p:spPr>
            <a:xfrm>
              <a:off x="3461000" y="865875"/>
              <a:ext cx="1723550" cy="1352175"/>
            </a:xfrm>
            <a:custGeom>
              <a:avLst/>
              <a:gdLst/>
              <a:ahLst/>
              <a:cxnLst/>
              <a:rect l="l" t="t" r="r" b="b"/>
              <a:pathLst>
                <a:path w="68942" h="54087" extrusionOk="0">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5"/>
            <p:cNvSpPr/>
            <p:nvPr/>
          </p:nvSpPr>
          <p:spPr>
            <a:xfrm>
              <a:off x="3560700" y="945225"/>
              <a:ext cx="1524125" cy="1193475"/>
            </a:xfrm>
            <a:custGeom>
              <a:avLst/>
              <a:gdLst/>
              <a:ahLst/>
              <a:cxnLst/>
              <a:rect l="l" t="t" r="r" b="b"/>
              <a:pathLst>
                <a:path w="60965" h="47739" extrusionOk="0">
                  <a:moveTo>
                    <a:pt x="1" y="1"/>
                  </a:moveTo>
                  <a:lnTo>
                    <a:pt x="1" y="47738"/>
                  </a:lnTo>
                  <a:lnTo>
                    <a:pt x="60965" y="47738"/>
                  </a:lnTo>
                  <a:lnTo>
                    <a:pt x="60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5"/>
            <p:cNvSpPr/>
            <p:nvPr/>
          </p:nvSpPr>
          <p:spPr>
            <a:xfrm>
              <a:off x="3551550" y="937075"/>
              <a:ext cx="1542450" cy="1209750"/>
            </a:xfrm>
            <a:custGeom>
              <a:avLst/>
              <a:gdLst/>
              <a:ahLst/>
              <a:cxnLst/>
              <a:rect l="l" t="t" r="r" b="b"/>
              <a:pathLst>
                <a:path w="61698" h="48390" extrusionOk="0">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5"/>
            <p:cNvSpPr/>
            <p:nvPr/>
          </p:nvSpPr>
          <p:spPr>
            <a:xfrm>
              <a:off x="3671600" y="1070375"/>
              <a:ext cx="637950" cy="293050"/>
            </a:xfrm>
            <a:custGeom>
              <a:avLst/>
              <a:gdLst/>
              <a:ahLst/>
              <a:cxnLst/>
              <a:rect l="l" t="t" r="r" b="b"/>
              <a:pathLst>
                <a:path w="25518" h="11722" extrusionOk="0">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5"/>
            <p:cNvSpPr/>
            <p:nvPr/>
          </p:nvSpPr>
          <p:spPr>
            <a:xfrm>
              <a:off x="3760125" y="1538400"/>
              <a:ext cx="1047975" cy="116000"/>
            </a:xfrm>
            <a:custGeom>
              <a:avLst/>
              <a:gdLst/>
              <a:ahLst/>
              <a:cxnLst/>
              <a:rect l="l" t="t" r="r" b="b"/>
              <a:pathLst>
                <a:path w="41919" h="4640" extrusionOk="0">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5"/>
            <p:cNvSpPr/>
            <p:nvPr/>
          </p:nvSpPr>
          <p:spPr>
            <a:xfrm>
              <a:off x="3760125" y="1639125"/>
              <a:ext cx="1047975" cy="116000"/>
            </a:xfrm>
            <a:custGeom>
              <a:avLst/>
              <a:gdLst/>
              <a:ahLst/>
              <a:cxnLst/>
              <a:rect l="l" t="t" r="r" b="b"/>
              <a:pathLst>
                <a:path w="41919" h="4640" extrusionOk="0">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5"/>
            <p:cNvSpPr/>
            <p:nvPr/>
          </p:nvSpPr>
          <p:spPr>
            <a:xfrm>
              <a:off x="3760125" y="1866000"/>
              <a:ext cx="1047975" cy="115000"/>
            </a:xfrm>
            <a:custGeom>
              <a:avLst/>
              <a:gdLst/>
              <a:ahLst/>
              <a:cxnLst/>
              <a:rect l="l" t="t" r="r" b="b"/>
              <a:pathLst>
                <a:path w="41919" h="4600" extrusionOk="0">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5"/>
            <p:cNvSpPr/>
            <p:nvPr/>
          </p:nvSpPr>
          <p:spPr>
            <a:xfrm>
              <a:off x="3760125" y="1764250"/>
              <a:ext cx="1047975" cy="116025"/>
            </a:xfrm>
            <a:custGeom>
              <a:avLst/>
              <a:gdLst/>
              <a:ahLst/>
              <a:cxnLst/>
              <a:rect l="l" t="t" r="r" b="b"/>
              <a:pathLst>
                <a:path w="41919" h="4641" extrusionOk="0">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5"/>
            <p:cNvSpPr/>
            <p:nvPr/>
          </p:nvSpPr>
          <p:spPr>
            <a:xfrm>
              <a:off x="4825375" y="1479375"/>
              <a:ext cx="96675" cy="97700"/>
            </a:xfrm>
            <a:custGeom>
              <a:avLst/>
              <a:gdLst/>
              <a:ahLst/>
              <a:cxnLst/>
              <a:rect l="l" t="t" r="r" b="b"/>
              <a:pathLst>
                <a:path w="3867" h="3908" extrusionOk="0">
                  <a:moveTo>
                    <a:pt x="0" y="1"/>
                  </a:moveTo>
                  <a:lnTo>
                    <a:pt x="0" y="3908"/>
                  </a:lnTo>
                  <a:lnTo>
                    <a:pt x="3866" y="3908"/>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5"/>
            <p:cNvSpPr/>
            <p:nvPr/>
          </p:nvSpPr>
          <p:spPr>
            <a:xfrm>
              <a:off x="4825375" y="1599425"/>
              <a:ext cx="96675" cy="96700"/>
            </a:xfrm>
            <a:custGeom>
              <a:avLst/>
              <a:gdLst/>
              <a:ahLst/>
              <a:cxnLst/>
              <a:rect l="l" t="t" r="r" b="b"/>
              <a:pathLst>
                <a:path w="3867" h="3868"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5"/>
            <p:cNvSpPr/>
            <p:nvPr/>
          </p:nvSpPr>
          <p:spPr>
            <a:xfrm>
              <a:off x="4825375" y="1804950"/>
              <a:ext cx="96675" cy="96675"/>
            </a:xfrm>
            <a:custGeom>
              <a:avLst/>
              <a:gdLst/>
              <a:ahLst/>
              <a:cxnLst/>
              <a:rect l="l" t="t" r="r" b="b"/>
              <a:pathLst>
                <a:path w="3867" h="3867" extrusionOk="0">
                  <a:moveTo>
                    <a:pt x="0" y="1"/>
                  </a:moveTo>
                  <a:lnTo>
                    <a:pt x="0" y="3867"/>
                  </a:lnTo>
                  <a:lnTo>
                    <a:pt x="3866" y="3867"/>
                  </a:lnTo>
                  <a:lnTo>
                    <a:pt x="38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5"/>
            <p:cNvSpPr/>
            <p:nvPr/>
          </p:nvSpPr>
          <p:spPr>
            <a:xfrm>
              <a:off x="4825375" y="1924000"/>
              <a:ext cx="96675" cy="97700"/>
            </a:xfrm>
            <a:custGeom>
              <a:avLst/>
              <a:gdLst/>
              <a:ahLst/>
              <a:cxnLst/>
              <a:rect l="l" t="t" r="r" b="b"/>
              <a:pathLst>
                <a:path w="3867" h="3908" extrusionOk="0">
                  <a:moveTo>
                    <a:pt x="0" y="0"/>
                  </a:moveTo>
                  <a:lnTo>
                    <a:pt x="0" y="3907"/>
                  </a:lnTo>
                  <a:lnTo>
                    <a:pt x="3866" y="3907"/>
                  </a:lnTo>
                  <a:lnTo>
                    <a:pt x="38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5"/>
            <p:cNvSpPr/>
            <p:nvPr/>
          </p:nvSpPr>
          <p:spPr>
            <a:xfrm>
              <a:off x="3644125" y="1479375"/>
              <a:ext cx="96700" cy="97700"/>
            </a:xfrm>
            <a:custGeom>
              <a:avLst/>
              <a:gdLst/>
              <a:ahLst/>
              <a:cxnLst/>
              <a:rect l="l" t="t" r="r" b="b"/>
              <a:pathLst>
                <a:path w="3868" h="3908" extrusionOk="0">
                  <a:moveTo>
                    <a:pt x="1" y="1"/>
                  </a:moveTo>
                  <a:lnTo>
                    <a:pt x="1" y="3908"/>
                  </a:lnTo>
                  <a:lnTo>
                    <a:pt x="3867" y="3908"/>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5"/>
            <p:cNvSpPr/>
            <p:nvPr/>
          </p:nvSpPr>
          <p:spPr>
            <a:xfrm>
              <a:off x="3644125" y="1599425"/>
              <a:ext cx="96700" cy="96700"/>
            </a:xfrm>
            <a:custGeom>
              <a:avLst/>
              <a:gdLst/>
              <a:ahLst/>
              <a:cxnLst/>
              <a:rect l="l" t="t" r="r" b="b"/>
              <a:pathLst>
                <a:path w="3868" h="3868"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5"/>
            <p:cNvSpPr/>
            <p:nvPr/>
          </p:nvSpPr>
          <p:spPr>
            <a:xfrm>
              <a:off x="3644125" y="1804950"/>
              <a:ext cx="96700" cy="96675"/>
            </a:xfrm>
            <a:custGeom>
              <a:avLst/>
              <a:gdLst/>
              <a:ahLst/>
              <a:cxnLst/>
              <a:rect l="l" t="t" r="r" b="b"/>
              <a:pathLst>
                <a:path w="3868" h="3867" extrusionOk="0">
                  <a:moveTo>
                    <a:pt x="1" y="1"/>
                  </a:moveTo>
                  <a:lnTo>
                    <a:pt x="1" y="3867"/>
                  </a:lnTo>
                  <a:lnTo>
                    <a:pt x="3867" y="3867"/>
                  </a:lnTo>
                  <a:lnTo>
                    <a:pt x="38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5"/>
            <p:cNvSpPr/>
            <p:nvPr/>
          </p:nvSpPr>
          <p:spPr>
            <a:xfrm>
              <a:off x="3644125" y="1924000"/>
              <a:ext cx="96700" cy="97700"/>
            </a:xfrm>
            <a:custGeom>
              <a:avLst/>
              <a:gdLst/>
              <a:ahLst/>
              <a:cxnLst/>
              <a:rect l="l" t="t" r="r" b="b"/>
              <a:pathLst>
                <a:path w="3868" h="3908" extrusionOk="0">
                  <a:moveTo>
                    <a:pt x="1" y="0"/>
                  </a:moveTo>
                  <a:lnTo>
                    <a:pt x="1" y="3907"/>
                  </a:lnTo>
                  <a:lnTo>
                    <a:pt x="3867" y="3907"/>
                  </a:lnTo>
                  <a:lnTo>
                    <a:pt x="38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5"/>
            <p:cNvSpPr/>
            <p:nvPr/>
          </p:nvSpPr>
          <p:spPr>
            <a:xfrm>
              <a:off x="4389900" y="1053075"/>
              <a:ext cx="534175" cy="335775"/>
            </a:xfrm>
            <a:custGeom>
              <a:avLst/>
              <a:gdLst/>
              <a:ahLst/>
              <a:cxnLst/>
              <a:rect l="l" t="t" r="r" b="b"/>
              <a:pathLst>
                <a:path w="21367" h="13431" extrusionOk="0">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5"/>
            <p:cNvSpPr/>
            <p:nvPr/>
          </p:nvSpPr>
          <p:spPr>
            <a:xfrm>
              <a:off x="2792550" y="4478775"/>
              <a:ext cx="657275" cy="73275"/>
            </a:xfrm>
            <a:custGeom>
              <a:avLst/>
              <a:gdLst/>
              <a:ahLst/>
              <a:cxnLst/>
              <a:rect l="l" t="t" r="r" b="b"/>
              <a:pathLst>
                <a:path w="26291" h="2931" extrusionOk="0">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5"/>
            <p:cNvSpPr/>
            <p:nvPr/>
          </p:nvSpPr>
          <p:spPr>
            <a:xfrm>
              <a:off x="2787450" y="4470625"/>
              <a:ext cx="667475" cy="89550"/>
            </a:xfrm>
            <a:custGeom>
              <a:avLst/>
              <a:gdLst/>
              <a:ahLst/>
              <a:cxnLst/>
              <a:rect l="l" t="t" r="r" b="b"/>
              <a:pathLst>
                <a:path w="26699" h="3582" extrusionOk="0">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5"/>
            <p:cNvSpPr/>
            <p:nvPr/>
          </p:nvSpPr>
          <p:spPr>
            <a:xfrm>
              <a:off x="3097775" y="4128775"/>
              <a:ext cx="102775" cy="392750"/>
            </a:xfrm>
            <a:custGeom>
              <a:avLst/>
              <a:gdLst/>
              <a:ahLst/>
              <a:cxnLst/>
              <a:rect l="l" t="t" r="r" b="b"/>
              <a:pathLst>
                <a:path w="4111" h="15710" extrusionOk="0">
                  <a:moveTo>
                    <a:pt x="1" y="0"/>
                  </a:moveTo>
                  <a:lnTo>
                    <a:pt x="1" y="15709"/>
                  </a:lnTo>
                  <a:lnTo>
                    <a:pt x="4111" y="15709"/>
                  </a:lnTo>
                  <a:lnTo>
                    <a:pt x="41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5"/>
            <p:cNvSpPr/>
            <p:nvPr/>
          </p:nvSpPr>
          <p:spPr>
            <a:xfrm>
              <a:off x="3089625" y="4119600"/>
              <a:ext cx="120100" cy="410050"/>
            </a:xfrm>
            <a:custGeom>
              <a:avLst/>
              <a:gdLst/>
              <a:ahLst/>
              <a:cxnLst/>
              <a:rect l="l" t="t" r="r" b="b"/>
              <a:pathLst>
                <a:path w="4804" h="16402" extrusionOk="0">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5"/>
            <p:cNvSpPr/>
            <p:nvPr/>
          </p:nvSpPr>
          <p:spPr>
            <a:xfrm>
              <a:off x="3081500" y="4128775"/>
              <a:ext cx="135350" cy="284900"/>
            </a:xfrm>
            <a:custGeom>
              <a:avLst/>
              <a:gdLst/>
              <a:ahLst/>
              <a:cxnLst/>
              <a:rect l="l" t="t" r="r" b="b"/>
              <a:pathLst>
                <a:path w="5414" h="11396" extrusionOk="0">
                  <a:moveTo>
                    <a:pt x="0" y="0"/>
                  </a:moveTo>
                  <a:lnTo>
                    <a:pt x="0" y="11395"/>
                  </a:lnTo>
                  <a:lnTo>
                    <a:pt x="5413" y="11395"/>
                  </a:lnTo>
                  <a:lnTo>
                    <a:pt x="54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5"/>
            <p:cNvSpPr/>
            <p:nvPr/>
          </p:nvSpPr>
          <p:spPr>
            <a:xfrm>
              <a:off x="3073350" y="4119600"/>
              <a:ext cx="152650" cy="302200"/>
            </a:xfrm>
            <a:custGeom>
              <a:avLst/>
              <a:gdLst/>
              <a:ahLst/>
              <a:cxnLst/>
              <a:rect l="l" t="t" r="r" b="b"/>
              <a:pathLst>
                <a:path w="6106" h="12088" extrusionOk="0">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5"/>
            <p:cNvSpPr/>
            <p:nvPr/>
          </p:nvSpPr>
          <p:spPr>
            <a:xfrm>
              <a:off x="2320450" y="2821375"/>
              <a:ext cx="1707275" cy="1335900"/>
            </a:xfrm>
            <a:custGeom>
              <a:avLst/>
              <a:gdLst/>
              <a:ahLst/>
              <a:cxnLst/>
              <a:rect l="l" t="t" r="r" b="b"/>
              <a:pathLst>
                <a:path w="68291" h="53436" extrusionOk="0">
                  <a:moveTo>
                    <a:pt x="1" y="0"/>
                  </a:moveTo>
                  <a:lnTo>
                    <a:pt x="1" y="53436"/>
                  </a:lnTo>
                  <a:lnTo>
                    <a:pt x="68291" y="53436"/>
                  </a:lnTo>
                  <a:lnTo>
                    <a:pt x="682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5"/>
            <p:cNvSpPr/>
            <p:nvPr/>
          </p:nvSpPr>
          <p:spPr>
            <a:xfrm>
              <a:off x="2311300" y="2813225"/>
              <a:ext cx="1724575" cy="1352200"/>
            </a:xfrm>
            <a:custGeom>
              <a:avLst/>
              <a:gdLst/>
              <a:ahLst/>
              <a:cxnLst/>
              <a:rect l="l" t="t" r="r" b="b"/>
              <a:pathLst>
                <a:path w="68983" h="54088" extrusionOk="0">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5"/>
            <p:cNvSpPr/>
            <p:nvPr/>
          </p:nvSpPr>
          <p:spPr>
            <a:xfrm>
              <a:off x="2411025" y="2892600"/>
              <a:ext cx="1525125" cy="1193450"/>
            </a:xfrm>
            <a:custGeom>
              <a:avLst/>
              <a:gdLst/>
              <a:ahLst/>
              <a:cxnLst/>
              <a:rect l="l" t="t" r="r" b="b"/>
              <a:pathLst>
                <a:path w="61005" h="47738" extrusionOk="0">
                  <a:moveTo>
                    <a:pt x="0" y="0"/>
                  </a:moveTo>
                  <a:lnTo>
                    <a:pt x="0" y="47738"/>
                  </a:lnTo>
                  <a:lnTo>
                    <a:pt x="61005" y="47738"/>
                  </a:lnTo>
                  <a:lnTo>
                    <a:pt x="610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5"/>
            <p:cNvSpPr/>
            <p:nvPr/>
          </p:nvSpPr>
          <p:spPr>
            <a:xfrm>
              <a:off x="2402875" y="2884450"/>
              <a:ext cx="1541425" cy="1209750"/>
            </a:xfrm>
            <a:custGeom>
              <a:avLst/>
              <a:gdLst/>
              <a:ahLst/>
              <a:cxnLst/>
              <a:rect l="l" t="t" r="r" b="b"/>
              <a:pathLst>
                <a:path w="61657" h="48390" extrusionOk="0">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5"/>
            <p:cNvSpPr/>
            <p:nvPr/>
          </p:nvSpPr>
          <p:spPr>
            <a:xfrm>
              <a:off x="2700975" y="2953625"/>
              <a:ext cx="534175" cy="335775"/>
            </a:xfrm>
            <a:custGeom>
              <a:avLst/>
              <a:gdLst/>
              <a:ahLst/>
              <a:cxnLst/>
              <a:rect l="l" t="t" r="r" b="b"/>
              <a:pathLst>
                <a:path w="21367" h="13431" extrusionOk="0">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5"/>
            <p:cNvSpPr/>
            <p:nvPr/>
          </p:nvSpPr>
          <p:spPr>
            <a:xfrm>
              <a:off x="2700975" y="3313800"/>
              <a:ext cx="534175" cy="334775"/>
            </a:xfrm>
            <a:custGeom>
              <a:avLst/>
              <a:gdLst/>
              <a:ahLst/>
              <a:cxnLst/>
              <a:rect l="l" t="t" r="r" b="b"/>
              <a:pathLst>
                <a:path w="21367" h="13391" extrusionOk="0">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5"/>
            <p:cNvSpPr/>
            <p:nvPr/>
          </p:nvSpPr>
          <p:spPr>
            <a:xfrm>
              <a:off x="2700975" y="3681100"/>
              <a:ext cx="534175" cy="335775"/>
            </a:xfrm>
            <a:custGeom>
              <a:avLst/>
              <a:gdLst/>
              <a:ahLst/>
              <a:cxnLst/>
              <a:rect l="l" t="t" r="r" b="b"/>
              <a:pathLst>
                <a:path w="21367" h="13431" extrusionOk="0">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5"/>
            <p:cNvSpPr/>
            <p:nvPr/>
          </p:nvSpPr>
          <p:spPr>
            <a:xfrm>
              <a:off x="2692850" y="3672950"/>
              <a:ext cx="551450" cy="352075"/>
            </a:xfrm>
            <a:custGeom>
              <a:avLst/>
              <a:gdLst/>
              <a:ahLst/>
              <a:cxnLst/>
              <a:rect l="l" t="t" r="r" b="b"/>
              <a:pathLst>
                <a:path w="22058" h="14083" extrusionOk="0">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5"/>
            <p:cNvSpPr/>
            <p:nvPr/>
          </p:nvSpPr>
          <p:spPr>
            <a:xfrm>
              <a:off x="3304325" y="2953625"/>
              <a:ext cx="534175" cy="335775"/>
            </a:xfrm>
            <a:custGeom>
              <a:avLst/>
              <a:gdLst/>
              <a:ahLst/>
              <a:cxnLst/>
              <a:rect l="l" t="t" r="r" b="b"/>
              <a:pathLst>
                <a:path w="21367" h="13431" extrusionOk="0">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5"/>
            <p:cNvSpPr/>
            <p:nvPr/>
          </p:nvSpPr>
          <p:spPr>
            <a:xfrm>
              <a:off x="3304325" y="3321950"/>
              <a:ext cx="534175" cy="335775"/>
            </a:xfrm>
            <a:custGeom>
              <a:avLst/>
              <a:gdLst/>
              <a:ahLst/>
              <a:cxnLst/>
              <a:rect l="l" t="t" r="r" b="b"/>
              <a:pathLst>
                <a:path w="21367" h="13431" extrusionOk="0">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5"/>
            <p:cNvSpPr/>
            <p:nvPr/>
          </p:nvSpPr>
          <p:spPr>
            <a:xfrm>
              <a:off x="3173075" y="2324875"/>
              <a:ext cx="135325" cy="249275"/>
            </a:xfrm>
            <a:custGeom>
              <a:avLst/>
              <a:gdLst/>
              <a:ahLst/>
              <a:cxnLst/>
              <a:rect l="l" t="t" r="r" b="b"/>
              <a:pathLst>
                <a:path w="5413" h="9971" extrusionOk="0">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5"/>
            <p:cNvSpPr/>
            <p:nvPr/>
          </p:nvSpPr>
          <p:spPr>
            <a:xfrm>
              <a:off x="2390675" y="1910275"/>
              <a:ext cx="866850" cy="1118675"/>
            </a:xfrm>
            <a:custGeom>
              <a:avLst/>
              <a:gdLst/>
              <a:ahLst/>
              <a:cxnLst/>
              <a:rect l="l" t="t" r="r" b="b"/>
              <a:pathLst>
                <a:path w="34674" h="44747" extrusionOk="0">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5"/>
            <p:cNvSpPr/>
            <p:nvPr/>
          </p:nvSpPr>
          <p:spPr>
            <a:xfrm>
              <a:off x="2431350" y="1943325"/>
              <a:ext cx="633900" cy="998125"/>
            </a:xfrm>
            <a:custGeom>
              <a:avLst/>
              <a:gdLst/>
              <a:ahLst/>
              <a:cxnLst/>
              <a:rect l="l" t="t" r="r" b="b"/>
              <a:pathLst>
                <a:path w="25356" h="39925" extrusionOk="0">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5"/>
            <p:cNvSpPr/>
            <p:nvPr/>
          </p:nvSpPr>
          <p:spPr>
            <a:xfrm>
              <a:off x="2939050" y="2055250"/>
              <a:ext cx="304250" cy="177050"/>
            </a:xfrm>
            <a:custGeom>
              <a:avLst/>
              <a:gdLst/>
              <a:ahLst/>
              <a:cxnLst/>
              <a:rect l="l" t="t" r="r" b="b"/>
              <a:pathLst>
                <a:path w="12170" h="7082" extrusionOk="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5"/>
            <p:cNvSpPr/>
            <p:nvPr/>
          </p:nvSpPr>
          <p:spPr>
            <a:xfrm>
              <a:off x="2382525" y="1901600"/>
              <a:ext cx="878075" cy="1136150"/>
            </a:xfrm>
            <a:custGeom>
              <a:avLst/>
              <a:gdLst/>
              <a:ahLst/>
              <a:cxnLst/>
              <a:rect l="l" t="t" r="r" b="b"/>
              <a:pathLst>
                <a:path w="35123" h="45446" extrusionOk="0">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5"/>
            <p:cNvSpPr/>
            <p:nvPr/>
          </p:nvSpPr>
          <p:spPr>
            <a:xfrm>
              <a:off x="2417125" y="1742250"/>
              <a:ext cx="1039825" cy="903125"/>
            </a:xfrm>
            <a:custGeom>
              <a:avLst/>
              <a:gdLst/>
              <a:ahLst/>
              <a:cxnLst/>
              <a:rect l="l" t="t" r="r" b="b"/>
              <a:pathLst>
                <a:path w="41593" h="36125" extrusionOk="0">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5"/>
            <p:cNvSpPr/>
            <p:nvPr/>
          </p:nvSpPr>
          <p:spPr>
            <a:xfrm>
              <a:off x="2435425" y="1733725"/>
              <a:ext cx="997100" cy="919800"/>
            </a:xfrm>
            <a:custGeom>
              <a:avLst/>
              <a:gdLst/>
              <a:ahLst/>
              <a:cxnLst/>
              <a:rect l="l" t="t" r="r" b="b"/>
              <a:pathLst>
                <a:path w="39884" h="36792" extrusionOk="0">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5"/>
            <p:cNvSpPr/>
            <p:nvPr/>
          </p:nvSpPr>
          <p:spPr>
            <a:xfrm>
              <a:off x="2586000" y="2406000"/>
              <a:ext cx="59050" cy="52500"/>
            </a:xfrm>
            <a:custGeom>
              <a:avLst/>
              <a:gdLst/>
              <a:ahLst/>
              <a:cxnLst/>
              <a:rect l="l" t="t" r="r" b="b"/>
              <a:pathLst>
                <a:path w="2362" h="2100" extrusionOk="0">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5"/>
            <p:cNvSpPr/>
            <p:nvPr/>
          </p:nvSpPr>
          <p:spPr>
            <a:xfrm>
              <a:off x="2671475" y="1981950"/>
              <a:ext cx="727475" cy="348225"/>
            </a:xfrm>
            <a:custGeom>
              <a:avLst/>
              <a:gdLst/>
              <a:ahLst/>
              <a:cxnLst/>
              <a:rect l="l" t="t" r="r" b="b"/>
              <a:pathLst>
                <a:path w="29099" h="13929" extrusionOk="0">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5"/>
            <p:cNvSpPr/>
            <p:nvPr/>
          </p:nvSpPr>
          <p:spPr>
            <a:xfrm>
              <a:off x="2657225" y="2145625"/>
              <a:ext cx="358175" cy="400300"/>
            </a:xfrm>
            <a:custGeom>
              <a:avLst/>
              <a:gdLst/>
              <a:ahLst/>
              <a:cxnLst/>
              <a:rect l="l" t="t" r="r" b="b"/>
              <a:pathLst>
                <a:path w="14327" h="16012" extrusionOk="0">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5"/>
            <p:cNvSpPr/>
            <p:nvPr/>
          </p:nvSpPr>
          <p:spPr>
            <a:xfrm>
              <a:off x="2814925" y="2364375"/>
              <a:ext cx="487375" cy="66325"/>
            </a:xfrm>
            <a:custGeom>
              <a:avLst/>
              <a:gdLst/>
              <a:ahLst/>
              <a:cxnLst/>
              <a:rect l="l" t="t" r="r" b="b"/>
              <a:pathLst>
                <a:path w="19495" h="2653" extrusionOk="0">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5"/>
            <p:cNvSpPr/>
            <p:nvPr/>
          </p:nvSpPr>
          <p:spPr>
            <a:xfrm>
              <a:off x="2735575" y="2281825"/>
              <a:ext cx="160775" cy="314125"/>
            </a:xfrm>
            <a:custGeom>
              <a:avLst/>
              <a:gdLst/>
              <a:ahLst/>
              <a:cxnLst/>
              <a:rect l="l" t="t" r="r" b="b"/>
              <a:pathLst>
                <a:path w="6431" h="12565" extrusionOk="0">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5"/>
            <p:cNvSpPr/>
            <p:nvPr/>
          </p:nvSpPr>
          <p:spPr>
            <a:xfrm>
              <a:off x="2734550" y="2272975"/>
              <a:ext cx="163825" cy="331700"/>
            </a:xfrm>
            <a:custGeom>
              <a:avLst/>
              <a:gdLst/>
              <a:ahLst/>
              <a:cxnLst/>
              <a:rect l="l" t="t" r="r" b="b"/>
              <a:pathLst>
                <a:path w="6553" h="13268" extrusionOk="0">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5"/>
            <p:cNvSpPr/>
            <p:nvPr/>
          </p:nvSpPr>
          <p:spPr>
            <a:xfrm>
              <a:off x="1585875" y="4992575"/>
              <a:ext cx="2500875" cy="466000"/>
            </a:xfrm>
            <a:custGeom>
              <a:avLst/>
              <a:gdLst/>
              <a:ahLst/>
              <a:cxnLst/>
              <a:rect l="l" t="t" r="r" b="b"/>
              <a:pathLst>
                <a:path w="100035" h="18640" extrusionOk="0">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5"/>
            <p:cNvSpPr/>
            <p:nvPr/>
          </p:nvSpPr>
          <p:spPr>
            <a:xfrm>
              <a:off x="1577750" y="4984425"/>
              <a:ext cx="2518150" cy="483300"/>
            </a:xfrm>
            <a:custGeom>
              <a:avLst/>
              <a:gdLst/>
              <a:ahLst/>
              <a:cxnLst/>
              <a:rect l="l" t="t" r="r" b="b"/>
              <a:pathLst>
                <a:path w="100726" h="19332" extrusionOk="0">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5"/>
            <p:cNvSpPr/>
            <p:nvPr/>
          </p:nvSpPr>
          <p:spPr>
            <a:xfrm>
              <a:off x="1598100" y="2881400"/>
              <a:ext cx="1406100" cy="2341600"/>
            </a:xfrm>
            <a:custGeom>
              <a:avLst/>
              <a:gdLst/>
              <a:ahLst/>
              <a:cxnLst/>
              <a:rect l="l" t="t" r="r" b="b"/>
              <a:pathLst>
                <a:path w="56244" h="93664" extrusionOk="0">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5"/>
            <p:cNvSpPr/>
            <p:nvPr/>
          </p:nvSpPr>
          <p:spPr>
            <a:xfrm>
              <a:off x="1631675" y="2921075"/>
              <a:ext cx="1264675" cy="2293325"/>
            </a:xfrm>
            <a:custGeom>
              <a:avLst/>
              <a:gdLst/>
              <a:ahLst/>
              <a:cxnLst/>
              <a:rect l="l" t="t" r="r" b="b"/>
              <a:pathLst>
                <a:path w="50587" h="91733" extrusionOk="0">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5"/>
            <p:cNvSpPr/>
            <p:nvPr/>
          </p:nvSpPr>
          <p:spPr>
            <a:xfrm>
              <a:off x="2061025" y="3553925"/>
              <a:ext cx="189250" cy="494225"/>
            </a:xfrm>
            <a:custGeom>
              <a:avLst/>
              <a:gdLst/>
              <a:ahLst/>
              <a:cxnLst/>
              <a:rect l="l" t="t" r="r" b="b"/>
              <a:pathLst>
                <a:path w="7570" h="19769" extrusionOk="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5"/>
            <p:cNvSpPr/>
            <p:nvPr/>
          </p:nvSpPr>
          <p:spPr>
            <a:xfrm>
              <a:off x="2482225" y="4041475"/>
              <a:ext cx="199450" cy="202600"/>
            </a:xfrm>
            <a:custGeom>
              <a:avLst/>
              <a:gdLst/>
              <a:ahLst/>
              <a:cxnLst/>
              <a:rect l="l" t="t" r="r" b="b"/>
              <a:pathLst>
                <a:path w="7978" h="8104" extrusionOk="0">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5"/>
            <p:cNvSpPr/>
            <p:nvPr/>
          </p:nvSpPr>
          <p:spPr>
            <a:xfrm>
              <a:off x="2361150" y="4252250"/>
              <a:ext cx="335775" cy="50525"/>
            </a:xfrm>
            <a:custGeom>
              <a:avLst/>
              <a:gdLst/>
              <a:ahLst/>
              <a:cxnLst/>
              <a:rect l="l" t="t" r="r" b="b"/>
              <a:pathLst>
                <a:path w="13431" h="2021" extrusionOk="0">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5"/>
            <p:cNvSpPr/>
            <p:nvPr/>
          </p:nvSpPr>
          <p:spPr>
            <a:xfrm>
              <a:off x="2311300" y="4874800"/>
              <a:ext cx="481275" cy="353625"/>
            </a:xfrm>
            <a:custGeom>
              <a:avLst/>
              <a:gdLst/>
              <a:ahLst/>
              <a:cxnLst/>
              <a:rect l="l" t="t" r="r" b="b"/>
              <a:pathLst>
                <a:path w="19251" h="14145" extrusionOk="0">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5"/>
            <p:cNvSpPr/>
            <p:nvPr/>
          </p:nvSpPr>
          <p:spPr>
            <a:xfrm>
              <a:off x="1614375" y="2872825"/>
              <a:ext cx="1385750" cy="2358850"/>
            </a:xfrm>
            <a:custGeom>
              <a:avLst/>
              <a:gdLst/>
              <a:ahLst/>
              <a:cxnLst/>
              <a:rect l="l" t="t" r="r" b="b"/>
              <a:pathLst>
                <a:path w="55430" h="94354" extrusionOk="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5"/>
            <p:cNvSpPr/>
            <p:nvPr/>
          </p:nvSpPr>
          <p:spPr>
            <a:xfrm>
              <a:off x="2237025" y="2767550"/>
              <a:ext cx="724450" cy="471000"/>
            </a:xfrm>
            <a:custGeom>
              <a:avLst/>
              <a:gdLst/>
              <a:ahLst/>
              <a:cxnLst/>
              <a:rect l="l" t="t" r="r" b="b"/>
              <a:pathLst>
                <a:path w="28978" h="18840" extrusionOk="0">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5"/>
            <p:cNvSpPr/>
            <p:nvPr/>
          </p:nvSpPr>
          <p:spPr>
            <a:xfrm>
              <a:off x="2237025" y="2767450"/>
              <a:ext cx="532150" cy="315425"/>
            </a:xfrm>
            <a:custGeom>
              <a:avLst/>
              <a:gdLst/>
              <a:ahLst/>
              <a:cxnLst/>
              <a:rect l="l" t="t" r="r" b="b"/>
              <a:pathLst>
                <a:path w="21286" h="12617" extrusionOk="0">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5"/>
            <p:cNvSpPr/>
            <p:nvPr/>
          </p:nvSpPr>
          <p:spPr>
            <a:xfrm>
              <a:off x="2227875" y="2759300"/>
              <a:ext cx="742750" cy="488050"/>
            </a:xfrm>
            <a:custGeom>
              <a:avLst/>
              <a:gdLst/>
              <a:ahLst/>
              <a:cxnLst/>
              <a:rect l="l" t="t" r="r" b="b"/>
              <a:pathLst>
                <a:path w="29710" h="19522" extrusionOk="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5"/>
            <p:cNvSpPr/>
            <p:nvPr/>
          </p:nvSpPr>
          <p:spPr>
            <a:xfrm>
              <a:off x="3860850" y="4333950"/>
              <a:ext cx="672550" cy="470425"/>
            </a:xfrm>
            <a:custGeom>
              <a:avLst/>
              <a:gdLst/>
              <a:ahLst/>
              <a:cxnLst/>
              <a:rect l="l" t="t" r="r" b="b"/>
              <a:pathLst>
                <a:path w="26902" h="18817" extrusionOk="0">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5"/>
            <p:cNvSpPr/>
            <p:nvPr/>
          </p:nvSpPr>
          <p:spPr>
            <a:xfrm>
              <a:off x="3852700" y="4326150"/>
              <a:ext cx="674575" cy="486350"/>
            </a:xfrm>
            <a:custGeom>
              <a:avLst/>
              <a:gdLst/>
              <a:ahLst/>
              <a:cxnLst/>
              <a:rect l="l" t="t" r="r" b="b"/>
              <a:pathLst>
                <a:path w="26983" h="19454" extrusionOk="0">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5"/>
            <p:cNvSpPr/>
            <p:nvPr/>
          </p:nvSpPr>
          <p:spPr>
            <a:xfrm>
              <a:off x="4208800" y="4389225"/>
              <a:ext cx="212675" cy="101775"/>
            </a:xfrm>
            <a:custGeom>
              <a:avLst/>
              <a:gdLst/>
              <a:ahLst/>
              <a:cxnLst/>
              <a:rect l="l" t="t" r="r" b="b"/>
              <a:pathLst>
                <a:path w="8507" h="4071" extrusionOk="0">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5"/>
            <p:cNvSpPr/>
            <p:nvPr/>
          </p:nvSpPr>
          <p:spPr>
            <a:xfrm>
              <a:off x="4107075" y="4395325"/>
              <a:ext cx="78350" cy="56000"/>
            </a:xfrm>
            <a:custGeom>
              <a:avLst/>
              <a:gdLst/>
              <a:ahLst/>
              <a:cxnLst/>
              <a:rect l="l" t="t" r="r" b="b"/>
              <a:pathLst>
                <a:path w="3134" h="2240" extrusionOk="0">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5"/>
            <p:cNvSpPr/>
            <p:nvPr/>
          </p:nvSpPr>
          <p:spPr>
            <a:xfrm>
              <a:off x="3132375" y="4321475"/>
              <a:ext cx="590625" cy="357750"/>
            </a:xfrm>
            <a:custGeom>
              <a:avLst/>
              <a:gdLst/>
              <a:ahLst/>
              <a:cxnLst/>
              <a:rect l="l" t="t" r="r" b="b"/>
              <a:pathLst>
                <a:path w="23625" h="14310" extrusionOk="0">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5"/>
            <p:cNvSpPr/>
            <p:nvPr/>
          </p:nvSpPr>
          <p:spPr>
            <a:xfrm>
              <a:off x="3136450" y="4312925"/>
              <a:ext cx="579950" cy="374425"/>
            </a:xfrm>
            <a:custGeom>
              <a:avLst/>
              <a:gdLst/>
              <a:ahLst/>
              <a:cxnLst/>
              <a:rect l="l" t="t" r="r" b="b"/>
              <a:pathLst>
                <a:path w="23198" h="14977" extrusionOk="0">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5"/>
            <p:cNvSpPr/>
            <p:nvPr/>
          </p:nvSpPr>
          <p:spPr>
            <a:xfrm>
              <a:off x="3444725" y="4365825"/>
              <a:ext cx="110925" cy="69225"/>
            </a:xfrm>
            <a:custGeom>
              <a:avLst/>
              <a:gdLst/>
              <a:ahLst/>
              <a:cxnLst/>
              <a:rect l="l" t="t" r="r" b="b"/>
              <a:pathLst>
                <a:path w="4437" h="2769" extrusionOk="0">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5"/>
            <p:cNvSpPr/>
            <p:nvPr/>
          </p:nvSpPr>
          <p:spPr>
            <a:xfrm>
              <a:off x="3362300" y="4339625"/>
              <a:ext cx="85500" cy="62600"/>
            </a:xfrm>
            <a:custGeom>
              <a:avLst/>
              <a:gdLst/>
              <a:ahLst/>
              <a:cxnLst/>
              <a:rect l="l" t="t" r="r" b="b"/>
              <a:pathLst>
                <a:path w="3420" h="2504" extrusionOk="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5"/>
            <p:cNvSpPr/>
            <p:nvPr/>
          </p:nvSpPr>
          <p:spPr>
            <a:xfrm>
              <a:off x="2535150" y="3264975"/>
              <a:ext cx="1519025" cy="2054400"/>
            </a:xfrm>
            <a:custGeom>
              <a:avLst/>
              <a:gdLst/>
              <a:ahLst/>
              <a:cxnLst/>
              <a:rect l="l" t="t" r="r" b="b"/>
              <a:pathLst>
                <a:path w="60761" h="82176" extrusionOk="0">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5"/>
            <p:cNvSpPr/>
            <p:nvPr/>
          </p:nvSpPr>
          <p:spPr>
            <a:xfrm>
              <a:off x="2553450" y="3316850"/>
              <a:ext cx="1490550" cy="2002325"/>
            </a:xfrm>
            <a:custGeom>
              <a:avLst/>
              <a:gdLst/>
              <a:ahLst/>
              <a:cxnLst/>
              <a:rect l="l" t="t" r="r" b="b"/>
              <a:pathLst>
                <a:path w="59622" h="80093" extrusionOk="0">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5"/>
            <p:cNvSpPr/>
            <p:nvPr/>
          </p:nvSpPr>
          <p:spPr>
            <a:xfrm>
              <a:off x="2545325" y="3256325"/>
              <a:ext cx="1502750" cy="2072025"/>
            </a:xfrm>
            <a:custGeom>
              <a:avLst/>
              <a:gdLst/>
              <a:ahLst/>
              <a:cxnLst/>
              <a:rect l="l" t="t" r="r" b="b"/>
              <a:pathLst>
                <a:path w="60110" h="82881" extrusionOk="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5"/>
            <p:cNvSpPr/>
            <p:nvPr/>
          </p:nvSpPr>
          <p:spPr>
            <a:xfrm>
              <a:off x="3802850" y="4638300"/>
              <a:ext cx="175025" cy="233225"/>
            </a:xfrm>
            <a:custGeom>
              <a:avLst/>
              <a:gdLst/>
              <a:ahLst/>
              <a:cxnLst/>
              <a:rect l="l" t="t" r="r" b="b"/>
              <a:pathLst>
                <a:path w="7001" h="9329" extrusionOk="0">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5"/>
            <p:cNvSpPr/>
            <p:nvPr/>
          </p:nvSpPr>
          <p:spPr>
            <a:xfrm>
              <a:off x="975425" y="2808800"/>
              <a:ext cx="1312500" cy="2649775"/>
            </a:xfrm>
            <a:custGeom>
              <a:avLst/>
              <a:gdLst/>
              <a:ahLst/>
              <a:cxnLst/>
              <a:rect l="l" t="t" r="r" b="b"/>
              <a:pathLst>
                <a:path w="52500" h="105991" extrusionOk="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5"/>
            <p:cNvSpPr/>
            <p:nvPr/>
          </p:nvSpPr>
          <p:spPr>
            <a:xfrm>
              <a:off x="966275" y="2801025"/>
              <a:ext cx="1330800" cy="2666700"/>
            </a:xfrm>
            <a:custGeom>
              <a:avLst/>
              <a:gdLst/>
              <a:ahLst/>
              <a:cxnLst/>
              <a:rect l="l" t="t" r="r" b="b"/>
              <a:pathLst>
                <a:path w="53232" h="106668" extrusionOk="0">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5"/>
            <p:cNvSpPr/>
            <p:nvPr/>
          </p:nvSpPr>
          <p:spPr>
            <a:xfrm>
              <a:off x="474850" y="2774800"/>
              <a:ext cx="1737800" cy="2683775"/>
            </a:xfrm>
            <a:custGeom>
              <a:avLst/>
              <a:gdLst/>
              <a:ahLst/>
              <a:cxnLst/>
              <a:rect l="l" t="t" r="r" b="b"/>
              <a:pathLst>
                <a:path w="69512" h="107351" extrusionOk="0">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5"/>
            <p:cNvSpPr/>
            <p:nvPr/>
          </p:nvSpPr>
          <p:spPr>
            <a:xfrm>
              <a:off x="469775" y="2766425"/>
              <a:ext cx="1751000" cy="2701300"/>
            </a:xfrm>
            <a:custGeom>
              <a:avLst/>
              <a:gdLst/>
              <a:ahLst/>
              <a:cxnLst/>
              <a:rect l="l" t="t" r="r" b="b"/>
              <a:pathLst>
                <a:path w="70040" h="108052" extrusionOk="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5"/>
            <p:cNvSpPr/>
            <p:nvPr/>
          </p:nvSpPr>
          <p:spPr>
            <a:xfrm>
              <a:off x="1026300" y="5458550"/>
              <a:ext cx="6114750" cy="25"/>
            </a:xfrm>
            <a:custGeom>
              <a:avLst/>
              <a:gdLst/>
              <a:ahLst/>
              <a:cxnLst/>
              <a:rect l="l" t="t" r="r" b="b"/>
              <a:pathLst>
                <a:path w="244590" h="1" extrusionOk="0">
                  <a:moveTo>
                    <a:pt x="0" y="0"/>
                  </a:moveTo>
                  <a:lnTo>
                    <a:pt x="24459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5"/>
            <p:cNvSpPr/>
            <p:nvPr/>
          </p:nvSpPr>
          <p:spPr>
            <a:xfrm>
              <a:off x="1017150" y="5450400"/>
              <a:ext cx="6132050" cy="17325"/>
            </a:xfrm>
            <a:custGeom>
              <a:avLst/>
              <a:gdLst/>
              <a:ahLst/>
              <a:cxnLst/>
              <a:rect l="l" t="t" r="r" b="b"/>
              <a:pathLst>
                <a:path w="245282" h="693" extrusionOk="0">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5" name="Google Shape;1885;p35"/>
          <p:cNvSpPr txBox="1">
            <a:spLocks noGrp="1"/>
          </p:cNvSpPr>
          <p:nvPr>
            <p:ph type="subTitle" idx="1"/>
          </p:nvPr>
        </p:nvSpPr>
        <p:spPr>
          <a:xfrm>
            <a:off x="5205309" y="4051807"/>
            <a:ext cx="1810102" cy="44297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pt-BR" sz="1800" dirty="0"/>
              <a:t>Desenvolvedores:</a:t>
            </a:r>
            <a:endParaRPr sz="1800" dirty="0">
              <a:solidFill>
                <a:schemeClr val="accent1"/>
              </a:solidFill>
            </a:endParaRPr>
          </a:p>
        </p:txBody>
      </p:sp>
      <p:pic>
        <p:nvPicPr>
          <p:cNvPr id="5" name="Imagem 4" descr="Uma imagem contendo Logotipo&#10;&#10;Descrição gerada automaticamente">
            <a:extLst>
              <a:ext uri="{FF2B5EF4-FFF2-40B4-BE49-F238E27FC236}">
                <a16:creationId xmlns:a16="http://schemas.microsoft.com/office/drawing/2014/main" id="{195BE43D-5679-41CF-A661-BB5C80466EB1}"/>
              </a:ext>
            </a:extLst>
          </p:cNvPr>
          <p:cNvPicPr>
            <a:picLocks noChangeAspect="1"/>
          </p:cNvPicPr>
          <p:nvPr/>
        </p:nvPicPr>
        <p:blipFill>
          <a:blip r:embed="rId3"/>
          <a:stretch>
            <a:fillRect/>
          </a:stretch>
        </p:blipFill>
        <p:spPr>
          <a:xfrm>
            <a:off x="5494061" y="1529490"/>
            <a:ext cx="3205460" cy="1602730"/>
          </a:xfrm>
          <a:prstGeom prst="rect">
            <a:avLst/>
          </a:prstGeom>
        </p:spPr>
      </p:pic>
      <p:sp>
        <p:nvSpPr>
          <p:cNvPr id="204" name="Google Shape;1885;p35">
            <a:extLst>
              <a:ext uri="{FF2B5EF4-FFF2-40B4-BE49-F238E27FC236}">
                <a16:creationId xmlns:a16="http://schemas.microsoft.com/office/drawing/2014/main" id="{400FACFF-2C32-4FF2-A44F-1B51C670C2B5}"/>
              </a:ext>
            </a:extLst>
          </p:cNvPr>
          <p:cNvSpPr txBox="1">
            <a:spLocks/>
          </p:cNvSpPr>
          <p:nvPr/>
        </p:nvSpPr>
        <p:spPr>
          <a:xfrm>
            <a:off x="7015411" y="3554270"/>
            <a:ext cx="1810102" cy="1507180"/>
          </a:xfrm>
          <a:custGeom>
            <a:avLst/>
            <a:gdLst>
              <a:gd name="connsiteX0" fmla="*/ 0 w 1810102"/>
              <a:gd name="connsiteY0" fmla="*/ 0 h 1507180"/>
              <a:gd name="connsiteX1" fmla="*/ 1810102 w 1810102"/>
              <a:gd name="connsiteY1" fmla="*/ 0 h 1507180"/>
              <a:gd name="connsiteX2" fmla="*/ 1810102 w 1810102"/>
              <a:gd name="connsiteY2" fmla="*/ 1507180 h 1507180"/>
              <a:gd name="connsiteX3" fmla="*/ 0 w 1810102"/>
              <a:gd name="connsiteY3" fmla="*/ 1507180 h 1507180"/>
              <a:gd name="connsiteX4" fmla="*/ 0 w 1810102"/>
              <a:gd name="connsiteY4" fmla="*/ 0 h 1507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0102" h="1507180" fill="none" extrusionOk="0">
                <a:moveTo>
                  <a:pt x="0" y="0"/>
                </a:moveTo>
                <a:cubicBezTo>
                  <a:pt x="306501" y="40874"/>
                  <a:pt x="1582278" y="91042"/>
                  <a:pt x="1810102" y="0"/>
                </a:cubicBezTo>
                <a:cubicBezTo>
                  <a:pt x="1676197" y="488084"/>
                  <a:pt x="1876423" y="842823"/>
                  <a:pt x="1810102" y="1507180"/>
                </a:cubicBezTo>
                <a:cubicBezTo>
                  <a:pt x="937760" y="1533513"/>
                  <a:pt x="880515" y="1378488"/>
                  <a:pt x="0" y="1507180"/>
                </a:cubicBezTo>
                <a:cubicBezTo>
                  <a:pt x="39986" y="1340884"/>
                  <a:pt x="-56167" y="192133"/>
                  <a:pt x="0" y="0"/>
                </a:cubicBezTo>
                <a:close/>
              </a:path>
              <a:path w="1810102" h="1507180" stroke="0" extrusionOk="0">
                <a:moveTo>
                  <a:pt x="0" y="0"/>
                </a:moveTo>
                <a:cubicBezTo>
                  <a:pt x="830937" y="-53256"/>
                  <a:pt x="1623552" y="8163"/>
                  <a:pt x="1810102" y="0"/>
                </a:cubicBezTo>
                <a:cubicBezTo>
                  <a:pt x="1783738" y="254136"/>
                  <a:pt x="1812314" y="792891"/>
                  <a:pt x="1810102" y="1507180"/>
                </a:cubicBezTo>
                <a:cubicBezTo>
                  <a:pt x="1400462" y="1542385"/>
                  <a:pt x="517941" y="1645448"/>
                  <a:pt x="0" y="1507180"/>
                </a:cubicBezTo>
                <a:cubicBezTo>
                  <a:pt x="114746" y="961682"/>
                  <a:pt x="-73730" y="459550"/>
                  <a:pt x="0" y="0"/>
                </a:cubicBezTo>
                <a:close/>
              </a:path>
            </a:pathLst>
          </a:custGeom>
          <a:ln w="19050">
            <a:solidFill>
              <a:schemeClr val="bg2"/>
            </a:solidFill>
            <a:extLst>
              <a:ext uri="{C807C97D-BFC1-408E-A445-0C87EB9F89A2}">
                <ask:lineSketchStyleProps xmlns:ask="http://schemas.microsoft.com/office/drawing/2018/sketchyshapes" sd="3975686481">
                  <a:prstGeom prst="rect">
                    <a:avLst/>
                  </a:prstGeom>
                  <ask:type>
                    <ask:lineSketchCurved/>
                  </ask:type>
                </ask:lineSketchStyleProps>
              </a:ext>
            </a:extLst>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r" rtl="0">
              <a:lnSpc>
                <a:spcPct val="100000"/>
              </a:lnSpc>
              <a:spcBef>
                <a:spcPts val="0"/>
              </a:spcBef>
              <a:spcAft>
                <a:spcPts val="0"/>
              </a:spcAft>
              <a:buClr>
                <a:schemeClr val="accent1"/>
              </a:buClr>
              <a:buSzPts val="2800"/>
              <a:buFont typeface="Barlow Semi Condensed Medium"/>
              <a:buNone/>
              <a:defRPr sz="2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gn="ctr">
              <a:buClr>
                <a:schemeClr val="dk1"/>
              </a:buClr>
              <a:buSzPts val="1100"/>
              <a:buFont typeface="Arial"/>
              <a:buNone/>
            </a:pPr>
            <a:r>
              <a:rPr lang="pt-BR" sz="1800" dirty="0"/>
              <a:t>Gustavo Moraes</a:t>
            </a:r>
          </a:p>
          <a:p>
            <a:pPr algn="ctr">
              <a:buClr>
                <a:schemeClr val="dk1"/>
              </a:buClr>
              <a:buSzPts val="1100"/>
              <a:buFont typeface="Arial"/>
              <a:buNone/>
            </a:pPr>
            <a:r>
              <a:rPr lang="pt-BR" sz="1800" dirty="0"/>
              <a:t>Lucas </a:t>
            </a:r>
            <a:r>
              <a:rPr lang="pt-BR" sz="1800" dirty="0" err="1"/>
              <a:t>Osakwe</a:t>
            </a:r>
            <a:endParaRPr lang="pt-BR" sz="1800" dirty="0"/>
          </a:p>
          <a:p>
            <a:pPr algn="ctr">
              <a:buClr>
                <a:schemeClr val="dk1"/>
              </a:buClr>
              <a:buSzPts val="1100"/>
              <a:buFont typeface="Arial"/>
              <a:buNone/>
            </a:pPr>
            <a:r>
              <a:rPr lang="pt-BR" sz="1800" dirty="0"/>
              <a:t>Lucas Lacerda</a:t>
            </a:r>
          </a:p>
          <a:p>
            <a:pPr algn="ctr">
              <a:buClr>
                <a:schemeClr val="dk1"/>
              </a:buClr>
              <a:buSzPts val="1100"/>
              <a:buFont typeface="Arial"/>
              <a:buNone/>
            </a:pPr>
            <a:r>
              <a:rPr lang="pt-BR" sz="1800" dirty="0"/>
              <a:t>Renan Oliveira</a:t>
            </a:r>
          </a:p>
          <a:p>
            <a:pPr algn="ctr">
              <a:buClr>
                <a:schemeClr val="dk1"/>
              </a:buClr>
              <a:buSzPts val="1100"/>
              <a:buFont typeface="Arial"/>
              <a:buNone/>
            </a:pPr>
            <a:r>
              <a:rPr lang="pt-BR" sz="1800" dirty="0"/>
              <a:t>Vinicius Augusto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54"/>
        <p:cNvGrpSpPr/>
        <p:nvPr/>
      </p:nvGrpSpPr>
      <p:grpSpPr>
        <a:xfrm>
          <a:off x="0" y="0"/>
          <a:ext cx="0" cy="0"/>
          <a:chOff x="0" y="0"/>
          <a:chExt cx="0" cy="0"/>
        </a:xfrm>
      </p:grpSpPr>
      <p:sp>
        <p:nvSpPr>
          <p:cNvPr id="2155" name="Google Shape;2155;p38"/>
          <p:cNvSpPr txBox="1">
            <a:spLocks noGrp="1"/>
          </p:cNvSpPr>
          <p:nvPr>
            <p:ph type="title"/>
          </p:nvPr>
        </p:nvSpPr>
        <p:spPr>
          <a:xfrm>
            <a:off x="2853975" y="841332"/>
            <a:ext cx="3200400" cy="8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700" dirty="0"/>
              <a:t>Somos a</a:t>
            </a:r>
            <a:endParaRPr sz="4700" dirty="0"/>
          </a:p>
        </p:txBody>
      </p:sp>
      <p:sp>
        <p:nvSpPr>
          <p:cNvPr id="2156" name="Google Shape;2156;p38"/>
          <p:cNvSpPr txBox="1">
            <a:spLocks noGrp="1"/>
          </p:cNvSpPr>
          <p:nvPr>
            <p:ph type="title" idx="2"/>
          </p:nvPr>
        </p:nvSpPr>
        <p:spPr>
          <a:xfrm>
            <a:off x="2973225" y="1929432"/>
            <a:ext cx="2967600" cy="10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pt-BR" dirty="0"/>
              <a:t>01</a:t>
            </a:r>
            <a:endParaRPr dirty="0"/>
          </a:p>
        </p:txBody>
      </p:sp>
      <p:sp>
        <p:nvSpPr>
          <p:cNvPr id="2157" name="Google Shape;2157;p38"/>
          <p:cNvSpPr txBox="1">
            <a:spLocks noGrp="1"/>
          </p:cNvSpPr>
          <p:nvPr>
            <p:ph type="subTitle" idx="1"/>
          </p:nvPr>
        </p:nvSpPr>
        <p:spPr>
          <a:xfrm>
            <a:off x="2973225" y="2999232"/>
            <a:ext cx="3200400" cy="68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Enter a subtitle here if you need it</a:t>
            </a:r>
            <a:endParaRPr dirty="0">
              <a:latin typeface="Barlow Semi Condensed"/>
              <a:ea typeface="Barlow Semi Condensed"/>
              <a:cs typeface="Barlow Semi Condensed"/>
              <a:sym typeface="Barlow Semi Condense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2195" name="Google Shape;2195;p40"/>
          <p:cNvSpPr txBox="1">
            <a:spLocks noGrp="1"/>
          </p:cNvSpPr>
          <p:nvPr>
            <p:ph type="title"/>
          </p:nvPr>
        </p:nvSpPr>
        <p:spPr>
          <a:xfrm>
            <a:off x="1687010" y="-17547"/>
            <a:ext cx="5577900" cy="59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Nosso Planner</a:t>
            </a:r>
            <a:endParaRPr dirty="0"/>
          </a:p>
        </p:txBody>
      </p:sp>
      <p:pic>
        <p:nvPicPr>
          <p:cNvPr id="23" name="Imagem 22">
            <a:extLst>
              <a:ext uri="{FF2B5EF4-FFF2-40B4-BE49-F238E27FC236}">
                <a16:creationId xmlns:a16="http://schemas.microsoft.com/office/drawing/2014/main" id="{C22CE120-83A8-4822-B22E-FF5DF045BF06}"/>
              </a:ext>
            </a:extLst>
          </p:cNvPr>
          <p:cNvPicPr>
            <a:picLocks noChangeAspect="1"/>
          </p:cNvPicPr>
          <p:nvPr/>
        </p:nvPicPr>
        <p:blipFill>
          <a:blip r:embed="rId3"/>
          <a:stretch>
            <a:fillRect/>
          </a:stretch>
        </p:blipFill>
        <p:spPr>
          <a:xfrm>
            <a:off x="3405187" y="2997382"/>
            <a:ext cx="2333625" cy="2066925"/>
          </a:xfrm>
          <a:prstGeom prst="rect">
            <a:avLst/>
          </a:prstGeom>
          <a:ln w="57150">
            <a:solidFill>
              <a:schemeClr val="accent1"/>
            </a:solidFill>
          </a:ln>
          <a:effectLst>
            <a:outerShdw blurRad="292100" dist="139700" dir="2700000" algn="tl" rotWithShape="0">
              <a:srgbClr val="333333">
                <a:alpha val="65000"/>
              </a:srgbClr>
            </a:outerShdw>
          </a:effectLst>
        </p:spPr>
      </p:pic>
      <p:pic>
        <p:nvPicPr>
          <p:cNvPr id="25" name="Imagem 24">
            <a:extLst>
              <a:ext uri="{FF2B5EF4-FFF2-40B4-BE49-F238E27FC236}">
                <a16:creationId xmlns:a16="http://schemas.microsoft.com/office/drawing/2014/main" id="{EF93C30C-80DF-4360-A2EC-B2672AF375DA}"/>
              </a:ext>
            </a:extLst>
          </p:cNvPr>
          <p:cNvPicPr>
            <a:picLocks noChangeAspect="1"/>
          </p:cNvPicPr>
          <p:nvPr/>
        </p:nvPicPr>
        <p:blipFill>
          <a:blip r:embed="rId4"/>
          <a:stretch>
            <a:fillRect/>
          </a:stretch>
        </p:blipFill>
        <p:spPr>
          <a:xfrm>
            <a:off x="1018657" y="499635"/>
            <a:ext cx="2120178" cy="2582633"/>
          </a:xfrm>
          <a:prstGeom prst="rect">
            <a:avLst/>
          </a:prstGeom>
          <a:ln w="57150">
            <a:solidFill>
              <a:schemeClr val="accent1"/>
            </a:solidFill>
          </a:ln>
          <a:effectLst>
            <a:outerShdw blurRad="292100" dist="139700" dir="2700000" algn="tl" rotWithShape="0">
              <a:srgbClr val="333333">
                <a:alpha val="65000"/>
              </a:srgbClr>
            </a:outerShdw>
          </a:effectLst>
        </p:spPr>
      </p:pic>
      <p:pic>
        <p:nvPicPr>
          <p:cNvPr id="27" name="Imagem 26">
            <a:extLst>
              <a:ext uri="{FF2B5EF4-FFF2-40B4-BE49-F238E27FC236}">
                <a16:creationId xmlns:a16="http://schemas.microsoft.com/office/drawing/2014/main" id="{C3C7535F-BC54-4900-ACB1-2095B99BC201}"/>
              </a:ext>
            </a:extLst>
          </p:cNvPr>
          <p:cNvPicPr>
            <a:picLocks noChangeAspect="1"/>
          </p:cNvPicPr>
          <p:nvPr/>
        </p:nvPicPr>
        <p:blipFill>
          <a:blip r:embed="rId5"/>
          <a:stretch>
            <a:fillRect/>
          </a:stretch>
        </p:blipFill>
        <p:spPr>
          <a:xfrm>
            <a:off x="1018656" y="3255088"/>
            <a:ext cx="2120178" cy="1809219"/>
          </a:xfrm>
          <a:prstGeom prst="rect">
            <a:avLst/>
          </a:prstGeom>
          <a:ln w="57150">
            <a:solidFill>
              <a:schemeClr val="accent1"/>
            </a:solidFill>
          </a:ln>
          <a:effectLst>
            <a:outerShdw blurRad="292100" dist="139700" dir="2700000" algn="tl" rotWithShape="0">
              <a:srgbClr val="333333">
                <a:alpha val="65000"/>
              </a:srgbClr>
            </a:outerShdw>
          </a:effectLst>
        </p:spPr>
      </p:pic>
      <p:pic>
        <p:nvPicPr>
          <p:cNvPr id="29" name="Imagem 28">
            <a:extLst>
              <a:ext uri="{FF2B5EF4-FFF2-40B4-BE49-F238E27FC236}">
                <a16:creationId xmlns:a16="http://schemas.microsoft.com/office/drawing/2014/main" id="{41A023A3-0EE0-4E09-8F6D-90ABF64CC2D3}"/>
              </a:ext>
            </a:extLst>
          </p:cNvPr>
          <p:cNvPicPr>
            <a:picLocks noChangeAspect="1"/>
          </p:cNvPicPr>
          <p:nvPr/>
        </p:nvPicPr>
        <p:blipFill>
          <a:blip r:embed="rId6"/>
          <a:stretch>
            <a:fillRect/>
          </a:stretch>
        </p:blipFill>
        <p:spPr>
          <a:xfrm>
            <a:off x="3405187" y="664888"/>
            <a:ext cx="2333625" cy="2082191"/>
          </a:xfrm>
          <a:prstGeom prst="rect">
            <a:avLst/>
          </a:prstGeom>
          <a:ln w="57150">
            <a:solidFill>
              <a:schemeClr val="accent1"/>
            </a:solidFill>
          </a:ln>
          <a:effectLst>
            <a:outerShdw blurRad="292100" dist="139700" dir="2700000" algn="tl" rotWithShape="0">
              <a:srgbClr val="333333">
                <a:alpha val="65000"/>
              </a:srgbClr>
            </a:outerShdw>
          </a:effectLst>
        </p:spPr>
      </p:pic>
      <p:pic>
        <p:nvPicPr>
          <p:cNvPr id="2177" name="Imagem 2176">
            <a:extLst>
              <a:ext uri="{FF2B5EF4-FFF2-40B4-BE49-F238E27FC236}">
                <a16:creationId xmlns:a16="http://schemas.microsoft.com/office/drawing/2014/main" id="{51D39899-997A-43FE-882D-7BE65BBB02D2}"/>
              </a:ext>
            </a:extLst>
          </p:cNvPr>
          <p:cNvPicPr>
            <a:picLocks noChangeAspect="1"/>
          </p:cNvPicPr>
          <p:nvPr/>
        </p:nvPicPr>
        <p:blipFill>
          <a:blip r:embed="rId7"/>
          <a:stretch>
            <a:fillRect/>
          </a:stretch>
        </p:blipFill>
        <p:spPr>
          <a:xfrm>
            <a:off x="6005164" y="489412"/>
            <a:ext cx="2400197" cy="2592855"/>
          </a:xfrm>
          <a:prstGeom prst="rect">
            <a:avLst/>
          </a:prstGeom>
          <a:ln w="57150">
            <a:solidFill>
              <a:schemeClr val="accent1"/>
            </a:solidFill>
          </a:ln>
          <a:effectLst>
            <a:outerShdw blurRad="292100" dist="139700" dir="2700000" algn="tl" rotWithShape="0">
              <a:srgbClr val="333333">
                <a:alpha val="65000"/>
              </a:srgbClr>
            </a:outerShdw>
          </a:effectLst>
        </p:spPr>
      </p:pic>
      <p:pic>
        <p:nvPicPr>
          <p:cNvPr id="2179" name="Imagem 2178">
            <a:extLst>
              <a:ext uri="{FF2B5EF4-FFF2-40B4-BE49-F238E27FC236}">
                <a16:creationId xmlns:a16="http://schemas.microsoft.com/office/drawing/2014/main" id="{9E3DF502-7076-4271-B125-7A0A656819A3}"/>
              </a:ext>
            </a:extLst>
          </p:cNvPr>
          <p:cNvPicPr>
            <a:picLocks noChangeAspect="1"/>
          </p:cNvPicPr>
          <p:nvPr/>
        </p:nvPicPr>
        <p:blipFill>
          <a:blip r:embed="rId8"/>
          <a:stretch>
            <a:fillRect/>
          </a:stretch>
        </p:blipFill>
        <p:spPr>
          <a:xfrm>
            <a:off x="6005164" y="3388913"/>
            <a:ext cx="2636176" cy="1348339"/>
          </a:xfrm>
          <a:prstGeom prst="rect">
            <a:avLst/>
          </a:prstGeom>
          <a:ln w="57150">
            <a:solidFill>
              <a:schemeClr val="accent1"/>
            </a:solidFill>
          </a:ln>
          <a:effectLst>
            <a:outerShdw blurRad="292100" dist="139700" dir="2700000" algn="tl" rotWithShape="0">
              <a:srgbClr val="333333">
                <a:alpha val="65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3"/>
        <p:cNvGrpSpPr/>
        <p:nvPr/>
      </p:nvGrpSpPr>
      <p:grpSpPr>
        <a:xfrm>
          <a:off x="0" y="0"/>
          <a:ext cx="0" cy="0"/>
          <a:chOff x="0" y="0"/>
          <a:chExt cx="0" cy="0"/>
        </a:xfrm>
      </p:grpSpPr>
      <p:sp>
        <p:nvSpPr>
          <p:cNvPr id="2224" name="Google Shape;2224;p41"/>
          <p:cNvSpPr txBox="1">
            <a:spLocks noGrp="1"/>
          </p:cNvSpPr>
          <p:nvPr>
            <p:ph type="title"/>
          </p:nvPr>
        </p:nvSpPr>
        <p:spPr>
          <a:xfrm>
            <a:off x="1568775" y="442350"/>
            <a:ext cx="6006300" cy="59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UserStorys</a:t>
            </a:r>
            <a:endParaRPr dirty="0"/>
          </a:p>
        </p:txBody>
      </p:sp>
      <p:sp>
        <p:nvSpPr>
          <p:cNvPr id="2225" name="Google Shape;2225;p41"/>
          <p:cNvSpPr txBox="1">
            <a:spLocks noGrp="1"/>
          </p:cNvSpPr>
          <p:nvPr>
            <p:ph type="subTitle" idx="1"/>
          </p:nvPr>
        </p:nvSpPr>
        <p:spPr>
          <a:xfrm>
            <a:off x="1134306" y="1357836"/>
            <a:ext cx="1945200"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Dashboard</a:t>
            </a:r>
            <a:endParaRPr dirty="0"/>
          </a:p>
        </p:txBody>
      </p:sp>
      <p:sp>
        <p:nvSpPr>
          <p:cNvPr id="2226" name="Google Shape;2226;p41"/>
          <p:cNvSpPr txBox="1">
            <a:spLocks noGrp="1"/>
          </p:cNvSpPr>
          <p:nvPr>
            <p:ph type="subTitle" idx="2"/>
          </p:nvPr>
        </p:nvSpPr>
        <p:spPr>
          <a:xfrm>
            <a:off x="1134306" y="1712146"/>
            <a:ext cx="2986003" cy="12436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1400" dirty="0">
                <a:solidFill>
                  <a:schemeClr val="dk2"/>
                </a:solidFill>
                <a:latin typeface="Barlow Semi Condensed"/>
                <a:ea typeface="Barlow Semi Condensed"/>
                <a:cs typeface="Barlow Semi Condensed"/>
                <a:sym typeface="Barlow Semi Condensed"/>
              </a:rPr>
              <a:t>Eu, enquanto </a:t>
            </a:r>
            <a:r>
              <a:rPr lang="pt-BR" sz="1400" dirty="0">
                <a:solidFill>
                  <a:schemeClr val="bg2"/>
                </a:solidFill>
                <a:latin typeface="Barlow Semi Condensed"/>
                <a:ea typeface="Barlow Semi Condensed"/>
                <a:cs typeface="Barlow Semi Condensed"/>
                <a:sym typeface="Barlow Semi Condensed"/>
              </a:rPr>
              <a:t>Suporte</a:t>
            </a:r>
            <a:r>
              <a:rPr lang="pt-BR" sz="1400" dirty="0">
                <a:solidFill>
                  <a:schemeClr val="dk2"/>
                </a:solidFill>
                <a:latin typeface="Barlow Semi Condensed"/>
                <a:ea typeface="Barlow Semi Condensed"/>
                <a:cs typeface="Barlow Semi Condensed"/>
                <a:sym typeface="Barlow Semi Condensed"/>
              </a:rPr>
              <a:t>, gostaria de poder ter uma </a:t>
            </a:r>
            <a:r>
              <a:rPr lang="pt-BR" sz="1400" dirty="0">
                <a:solidFill>
                  <a:schemeClr val="accent1"/>
                </a:solidFill>
                <a:latin typeface="Barlow Semi Condensed"/>
                <a:ea typeface="Barlow Semi Condensed"/>
                <a:cs typeface="Barlow Semi Condensed"/>
                <a:sym typeface="Barlow Semi Condensed"/>
              </a:rPr>
              <a:t>dashboard</a:t>
            </a:r>
            <a:r>
              <a:rPr lang="pt-BR" sz="1400" dirty="0">
                <a:solidFill>
                  <a:schemeClr val="dk2"/>
                </a:solidFill>
                <a:latin typeface="Barlow Semi Condensed"/>
                <a:ea typeface="Barlow Semi Condensed"/>
                <a:cs typeface="Barlow Semi Condensed"/>
                <a:sym typeface="Barlow Semi Condensed"/>
              </a:rPr>
              <a:t> dos totens, para ter um panorama maior de controle das máquinas em funcionamento.</a:t>
            </a:r>
            <a:endParaRPr sz="1100" dirty="0">
              <a:latin typeface="Barlow Semi Condensed"/>
              <a:ea typeface="Barlow Semi Condensed"/>
              <a:cs typeface="Barlow Semi Condensed"/>
              <a:sym typeface="Barlow Semi Condensed"/>
            </a:endParaRPr>
          </a:p>
        </p:txBody>
      </p:sp>
      <p:sp>
        <p:nvSpPr>
          <p:cNvPr id="2227" name="Google Shape;2227;p41"/>
          <p:cNvSpPr txBox="1">
            <a:spLocks noGrp="1"/>
          </p:cNvSpPr>
          <p:nvPr>
            <p:ph type="subTitle" idx="3"/>
          </p:nvPr>
        </p:nvSpPr>
        <p:spPr>
          <a:xfrm>
            <a:off x="5468112" y="1471009"/>
            <a:ext cx="2106963"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Sistemas de Alertas</a:t>
            </a:r>
            <a:endParaRPr dirty="0"/>
          </a:p>
        </p:txBody>
      </p:sp>
      <p:sp>
        <p:nvSpPr>
          <p:cNvPr id="2228" name="Google Shape;2228;p41"/>
          <p:cNvSpPr txBox="1">
            <a:spLocks noGrp="1"/>
          </p:cNvSpPr>
          <p:nvPr>
            <p:ph type="subTitle" idx="4"/>
          </p:nvPr>
        </p:nvSpPr>
        <p:spPr>
          <a:xfrm>
            <a:off x="5468112" y="1837518"/>
            <a:ext cx="3675888" cy="107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1600" dirty="0">
                <a:solidFill>
                  <a:schemeClr val="dk2"/>
                </a:solidFill>
                <a:latin typeface="Barlow Semi Condensed"/>
                <a:ea typeface="Barlow Semi Condensed"/>
                <a:cs typeface="Barlow Semi Condensed"/>
                <a:sym typeface="Barlow Semi Condensed"/>
              </a:rPr>
              <a:t>Eu, enquanto </a:t>
            </a:r>
            <a:r>
              <a:rPr lang="pt-BR" sz="1600" dirty="0">
                <a:solidFill>
                  <a:schemeClr val="bg2"/>
                </a:solidFill>
                <a:latin typeface="Barlow Semi Condensed"/>
                <a:ea typeface="Barlow Semi Condensed"/>
                <a:cs typeface="Barlow Semi Condensed"/>
                <a:sym typeface="Barlow Semi Condensed"/>
              </a:rPr>
              <a:t>Suporte</a:t>
            </a:r>
            <a:r>
              <a:rPr lang="pt-BR" sz="1600" dirty="0">
                <a:solidFill>
                  <a:schemeClr val="dk2"/>
                </a:solidFill>
                <a:latin typeface="Barlow Semi Condensed"/>
                <a:ea typeface="Barlow Semi Condensed"/>
                <a:cs typeface="Barlow Semi Condensed"/>
                <a:sym typeface="Barlow Semi Condensed"/>
              </a:rPr>
              <a:t>, gostaria de ter um </a:t>
            </a:r>
            <a:r>
              <a:rPr lang="pt-BR" sz="1600" b="1" dirty="0">
                <a:solidFill>
                  <a:schemeClr val="accent1"/>
                </a:solidFill>
                <a:latin typeface="Barlow Semi Condensed"/>
                <a:ea typeface="Barlow Semi Condensed"/>
                <a:cs typeface="Barlow Semi Condensed"/>
                <a:sym typeface="Barlow Semi Condensed"/>
              </a:rPr>
              <a:t>sistema de alertas </a:t>
            </a:r>
            <a:r>
              <a:rPr lang="pt-BR" sz="1600" dirty="0">
                <a:solidFill>
                  <a:schemeClr val="dk2"/>
                </a:solidFill>
                <a:latin typeface="Barlow Semi Condensed"/>
                <a:ea typeface="Barlow Semi Condensed"/>
                <a:cs typeface="Barlow Semi Condensed"/>
                <a:sym typeface="Barlow Semi Condensed"/>
              </a:rPr>
              <a:t>para permitir a tomada de providencias necessárias para diminuir ou eliminar um perigo iminente.</a:t>
            </a:r>
            <a:endParaRPr dirty="0">
              <a:latin typeface="Barlow Semi Condensed"/>
              <a:ea typeface="Barlow Semi Condensed"/>
              <a:cs typeface="Barlow Semi Condensed"/>
              <a:sym typeface="Barlow Semi Condensed"/>
            </a:endParaRPr>
          </a:p>
        </p:txBody>
      </p:sp>
      <p:sp>
        <p:nvSpPr>
          <p:cNvPr id="2229" name="Google Shape;2229;p41"/>
          <p:cNvSpPr txBox="1">
            <a:spLocks noGrp="1"/>
          </p:cNvSpPr>
          <p:nvPr>
            <p:ph type="subTitle" idx="5"/>
          </p:nvPr>
        </p:nvSpPr>
        <p:spPr>
          <a:xfrm>
            <a:off x="1223264" y="2891380"/>
            <a:ext cx="2202982"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Sistema de Relátorios</a:t>
            </a:r>
            <a:endParaRPr dirty="0"/>
          </a:p>
        </p:txBody>
      </p:sp>
      <p:sp>
        <p:nvSpPr>
          <p:cNvPr id="2230" name="Google Shape;2230;p41"/>
          <p:cNvSpPr txBox="1">
            <a:spLocks noGrp="1"/>
          </p:cNvSpPr>
          <p:nvPr>
            <p:ph type="subTitle" idx="6"/>
          </p:nvPr>
        </p:nvSpPr>
        <p:spPr>
          <a:xfrm>
            <a:off x="1223263" y="3284572"/>
            <a:ext cx="3476153" cy="139554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1600" dirty="0">
                <a:solidFill>
                  <a:schemeClr val="dk2"/>
                </a:solidFill>
                <a:latin typeface="Barlow Semi Condensed"/>
                <a:ea typeface="Barlow Semi Condensed"/>
                <a:cs typeface="Barlow Semi Condensed"/>
                <a:sym typeface="Barlow Semi Condensed"/>
              </a:rPr>
              <a:t>Eu, enquanto Suporte, gostaria de ter um </a:t>
            </a:r>
            <a:r>
              <a:rPr lang="pt-BR" sz="1600" dirty="0">
                <a:solidFill>
                  <a:schemeClr val="accent1"/>
                </a:solidFill>
                <a:latin typeface="Barlow Semi Condensed"/>
                <a:ea typeface="Barlow Semi Condensed"/>
                <a:cs typeface="Barlow Semi Condensed"/>
                <a:sym typeface="Barlow Semi Condensed"/>
              </a:rPr>
              <a:t>sistema de relatórios </a:t>
            </a:r>
            <a:r>
              <a:rPr lang="pt-BR" sz="1600" dirty="0">
                <a:solidFill>
                  <a:schemeClr val="dk2"/>
                </a:solidFill>
                <a:latin typeface="Barlow Semi Condensed"/>
                <a:ea typeface="Barlow Semi Condensed"/>
                <a:cs typeface="Barlow Semi Condensed"/>
                <a:sym typeface="Barlow Semi Condensed"/>
              </a:rPr>
              <a:t>das máquinas, para quando for realizarmos a manutenção, termos uma documentação dos possíveis problemas daquela máquina.</a:t>
            </a:r>
            <a:endParaRPr dirty="0">
              <a:latin typeface="Barlow Semi Condensed"/>
              <a:ea typeface="Barlow Semi Condensed"/>
              <a:cs typeface="Barlow Semi Condensed"/>
              <a:sym typeface="Barlow Semi Condensed"/>
            </a:endParaRPr>
          </a:p>
        </p:txBody>
      </p:sp>
      <p:sp>
        <p:nvSpPr>
          <p:cNvPr id="2231" name="Google Shape;2231;p41"/>
          <p:cNvSpPr txBox="1">
            <a:spLocks noGrp="1"/>
          </p:cNvSpPr>
          <p:nvPr>
            <p:ph type="subTitle" idx="7"/>
          </p:nvPr>
        </p:nvSpPr>
        <p:spPr>
          <a:xfrm>
            <a:off x="5989883" y="3091427"/>
            <a:ext cx="2297169" cy="37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solidFill>
                  <a:schemeClr val="accent1"/>
                </a:solidFill>
              </a:rPr>
              <a:t>Agenda de Manutenção</a:t>
            </a:r>
            <a:endParaRPr dirty="0"/>
          </a:p>
        </p:txBody>
      </p:sp>
      <p:sp>
        <p:nvSpPr>
          <p:cNvPr id="2232" name="Google Shape;2232;p41"/>
          <p:cNvSpPr txBox="1">
            <a:spLocks noGrp="1"/>
          </p:cNvSpPr>
          <p:nvPr>
            <p:ph type="subTitle" idx="8"/>
          </p:nvPr>
        </p:nvSpPr>
        <p:spPr>
          <a:xfrm>
            <a:off x="5989883" y="3484619"/>
            <a:ext cx="2988863" cy="7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sz="1600" dirty="0">
                <a:solidFill>
                  <a:schemeClr val="dk2"/>
                </a:solidFill>
                <a:latin typeface="Barlow Semi Condensed"/>
                <a:ea typeface="Barlow Semi Condensed"/>
                <a:cs typeface="Barlow Semi Condensed"/>
                <a:sym typeface="Barlow Semi Condensed"/>
              </a:rPr>
              <a:t>Eu, enquanto Suporte, gostaria de um sistema que estruturasse uma </a:t>
            </a:r>
            <a:r>
              <a:rPr lang="pt-BR" sz="1600" dirty="0">
                <a:solidFill>
                  <a:schemeClr val="accent1"/>
                </a:solidFill>
                <a:latin typeface="Barlow Semi Condensed"/>
                <a:ea typeface="Barlow Semi Condensed"/>
                <a:cs typeface="Barlow Semi Condensed"/>
                <a:sym typeface="Barlow Semi Condensed"/>
              </a:rPr>
              <a:t>agenda de manutenção </a:t>
            </a:r>
            <a:r>
              <a:rPr lang="pt-BR" sz="1600" dirty="0">
                <a:solidFill>
                  <a:schemeClr val="dk2"/>
                </a:solidFill>
                <a:latin typeface="Barlow Semi Condensed"/>
                <a:ea typeface="Barlow Semi Condensed"/>
                <a:cs typeface="Barlow Semi Condensed"/>
                <a:sym typeface="Barlow Semi Condensed"/>
              </a:rPr>
              <a:t>de máquinas, para eliminar possíveis falhas.</a:t>
            </a:r>
            <a:endParaRPr dirty="0">
              <a:latin typeface="Barlow Semi Condensed"/>
              <a:ea typeface="Barlow Semi Condensed"/>
              <a:cs typeface="Barlow Semi Condensed"/>
              <a:sym typeface="Barlow Semi Condensed"/>
            </a:endParaRPr>
          </a:p>
        </p:txBody>
      </p:sp>
      <p:sp>
        <p:nvSpPr>
          <p:cNvPr id="2233" name="Google Shape;2233;p41"/>
          <p:cNvSpPr txBox="1"/>
          <p:nvPr/>
        </p:nvSpPr>
        <p:spPr>
          <a:xfrm>
            <a:off x="-63558" y="15132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solidFill>
                  <a:schemeClr val="accent1"/>
                </a:solidFill>
                <a:latin typeface="Fjalla One"/>
                <a:ea typeface="Fjalla One"/>
                <a:cs typeface="Fjalla One"/>
                <a:sym typeface="Fjalla One"/>
              </a:rPr>
              <a:t>01</a:t>
            </a:r>
            <a:endParaRPr sz="7200" dirty="0">
              <a:solidFill>
                <a:schemeClr val="accent1"/>
              </a:solidFill>
              <a:latin typeface="Fjalla One"/>
              <a:ea typeface="Fjalla One"/>
              <a:cs typeface="Fjalla One"/>
              <a:sym typeface="Fjalla One"/>
            </a:endParaRPr>
          </a:p>
        </p:txBody>
      </p:sp>
      <p:sp>
        <p:nvSpPr>
          <p:cNvPr id="2234" name="Google Shape;2234;p41"/>
          <p:cNvSpPr txBox="1"/>
          <p:nvPr/>
        </p:nvSpPr>
        <p:spPr>
          <a:xfrm>
            <a:off x="21137" y="3046828"/>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solidFill>
                  <a:schemeClr val="accent1"/>
                </a:solidFill>
                <a:latin typeface="Fjalla One"/>
                <a:ea typeface="Fjalla One"/>
                <a:cs typeface="Fjalla One"/>
                <a:sym typeface="Fjalla One"/>
              </a:rPr>
              <a:t>03</a:t>
            </a:r>
            <a:endParaRPr sz="7200" dirty="0">
              <a:solidFill>
                <a:schemeClr val="accent1"/>
              </a:solidFill>
              <a:latin typeface="Fjalla One"/>
              <a:ea typeface="Fjalla One"/>
              <a:cs typeface="Fjalla One"/>
              <a:sym typeface="Fjalla One"/>
            </a:endParaRPr>
          </a:p>
        </p:txBody>
      </p:sp>
      <p:sp>
        <p:nvSpPr>
          <p:cNvPr id="2235" name="Google Shape;2235;p41"/>
          <p:cNvSpPr txBox="1"/>
          <p:nvPr/>
        </p:nvSpPr>
        <p:spPr>
          <a:xfrm>
            <a:off x="4788374" y="3246875"/>
            <a:ext cx="1179600" cy="1074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solidFill>
                  <a:schemeClr val="accent1"/>
                </a:solidFill>
                <a:latin typeface="Fjalla One"/>
                <a:ea typeface="Fjalla One"/>
                <a:cs typeface="Fjalla One"/>
                <a:sym typeface="Fjalla One"/>
              </a:rPr>
              <a:t>04</a:t>
            </a:r>
            <a:endParaRPr sz="7200" dirty="0">
              <a:solidFill>
                <a:schemeClr val="accent1"/>
              </a:solidFill>
              <a:latin typeface="Fjalla One"/>
              <a:ea typeface="Fjalla One"/>
              <a:cs typeface="Fjalla One"/>
              <a:sym typeface="Fjalla One"/>
            </a:endParaRPr>
          </a:p>
        </p:txBody>
      </p:sp>
      <p:sp>
        <p:nvSpPr>
          <p:cNvPr id="2236" name="Google Shape;2236;p41"/>
          <p:cNvSpPr txBox="1"/>
          <p:nvPr/>
        </p:nvSpPr>
        <p:spPr>
          <a:xfrm>
            <a:off x="4268116" y="1700784"/>
            <a:ext cx="1179600" cy="10791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7200" dirty="0">
                <a:solidFill>
                  <a:schemeClr val="accent1"/>
                </a:solidFill>
                <a:latin typeface="Fjalla One"/>
                <a:ea typeface="Fjalla One"/>
                <a:cs typeface="Fjalla One"/>
                <a:sym typeface="Fjalla One"/>
              </a:rPr>
              <a:t>02</a:t>
            </a:r>
            <a:endParaRPr sz="7200" dirty="0">
              <a:solidFill>
                <a:schemeClr val="accent1"/>
              </a:solidFill>
              <a:latin typeface="Fjalla One"/>
              <a:ea typeface="Fjalla One"/>
              <a:cs typeface="Fjalla One"/>
              <a:sym typeface="Fjalla On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sp>
        <p:nvSpPr>
          <p:cNvPr id="39" name="Google Shape;2224;p41">
            <a:extLst>
              <a:ext uri="{FF2B5EF4-FFF2-40B4-BE49-F238E27FC236}">
                <a16:creationId xmlns:a16="http://schemas.microsoft.com/office/drawing/2014/main" id="{8F215E8F-F6BD-4A38-99B7-283BF6839B20}"/>
              </a:ext>
            </a:extLst>
          </p:cNvPr>
          <p:cNvSpPr txBox="1">
            <a:spLocks/>
          </p:cNvSpPr>
          <p:nvPr/>
        </p:nvSpPr>
        <p:spPr>
          <a:xfrm>
            <a:off x="1568775" y="442350"/>
            <a:ext cx="6006300" cy="59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r>
              <a:rPr lang="pt-BR" dirty="0"/>
              <a:t>StoryBoard</a:t>
            </a:r>
          </a:p>
        </p:txBody>
      </p:sp>
      <p:pic>
        <p:nvPicPr>
          <p:cNvPr id="15" name="Imagem 14">
            <a:extLst>
              <a:ext uri="{FF2B5EF4-FFF2-40B4-BE49-F238E27FC236}">
                <a16:creationId xmlns:a16="http://schemas.microsoft.com/office/drawing/2014/main" id="{76D37FE4-8240-4AAB-B317-24698B95B4FF}"/>
              </a:ext>
            </a:extLst>
          </p:cNvPr>
          <p:cNvPicPr>
            <a:picLocks noChangeAspect="1"/>
          </p:cNvPicPr>
          <p:nvPr/>
        </p:nvPicPr>
        <p:blipFill>
          <a:blip r:embed="rId3"/>
          <a:stretch>
            <a:fillRect/>
          </a:stretch>
        </p:blipFill>
        <p:spPr>
          <a:xfrm>
            <a:off x="793980" y="1311007"/>
            <a:ext cx="7733155" cy="2817698"/>
          </a:xfrm>
          <a:prstGeom prst="rect">
            <a:avLst/>
          </a:prstGeom>
        </p:spPr>
      </p:pic>
    </p:spTree>
    <p:extLst>
      <p:ext uri="{BB962C8B-B14F-4D97-AF65-F5344CB8AC3E}">
        <p14:creationId xmlns:p14="http://schemas.microsoft.com/office/powerpoint/2010/main" val="23991127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06"/>
        <p:cNvGrpSpPr/>
        <p:nvPr/>
      </p:nvGrpSpPr>
      <p:grpSpPr>
        <a:xfrm>
          <a:off x="0" y="0"/>
          <a:ext cx="0" cy="0"/>
          <a:chOff x="0" y="0"/>
          <a:chExt cx="0" cy="0"/>
        </a:xfrm>
      </p:grpSpPr>
      <p:sp>
        <p:nvSpPr>
          <p:cNvPr id="2308" name="Google Shape;2308;p43"/>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Proto-Persona</a:t>
            </a:r>
            <a:endParaRPr dirty="0"/>
          </a:p>
        </p:txBody>
      </p:sp>
      <p:pic>
        <p:nvPicPr>
          <p:cNvPr id="3" name="Imagem 2" descr="Interface gráfica do usuário, Aplicativo&#10;&#10;Descrição gerada automaticamente">
            <a:extLst>
              <a:ext uri="{FF2B5EF4-FFF2-40B4-BE49-F238E27FC236}">
                <a16:creationId xmlns:a16="http://schemas.microsoft.com/office/drawing/2014/main" id="{BF73707C-DE12-4D11-B57C-2F27A6EB1293}"/>
              </a:ext>
            </a:extLst>
          </p:cNvPr>
          <p:cNvPicPr>
            <a:picLocks noChangeAspect="1"/>
          </p:cNvPicPr>
          <p:nvPr/>
        </p:nvPicPr>
        <p:blipFill>
          <a:blip r:embed="rId3"/>
          <a:stretch>
            <a:fillRect/>
          </a:stretch>
        </p:blipFill>
        <p:spPr>
          <a:xfrm>
            <a:off x="1110538" y="822893"/>
            <a:ext cx="6922923" cy="3894144"/>
          </a:xfrm>
          <a:prstGeom prst="rect">
            <a:avLst/>
          </a:prstGeom>
        </p:spPr>
      </p:pic>
    </p:spTree>
    <p:extLst>
      <p:ext uri="{BB962C8B-B14F-4D97-AF65-F5344CB8AC3E}">
        <p14:creationId xmlns:p14="http://schemas.microsoft.com/office/powerpoint/2010/main" val="40474566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82"/>
        <p:cNvGrpSpPr/>
        <p:nvPr/>
      </p:nvGrpSpPr>
      <p:grpSpPr>
        <a:xfrm>
          <a:off x="0" y="0"/>
          <a:ext cx="0" cy="0"/>
          <a:chOff x="0" y="0"/>
          <a:chExt cx="0" cy="0"/>
        </a:xfrm>
      </p:grpSpPr>
      <p:grpSp>
        <p:nvGrpSpPr>
          <p:cNvPr id="2183" name="Google Shape;2183;p40"/>
          <p:cNvGrpSpPr/>
          <p:nvPr/>
        </p:nvGrpSpPr>
        <p:grpSpPr>
          <a:xfrm>
            <a:off x="1896143" y="3298905"/>
            <a:ext cx="175013" cy="27000"/>
            <a:chOff x="5662375" y="212375"/>
            <a:chExt cx="175013" cy="27000"/>
          </a:xfrm>
        </p:grpSpPr>
        <p:sp>
          <p:nvSpPr>
            <p:cNvPr id="2184" name="Google Shape;2184;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5" name="Google Shape;2185;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6" name="Google Shape;2186;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87" name="Google Shape;2187;p40"/>
          <p:cNvGrpSpPr/>
          <p:nvPr/>
        </p:nvGrpSpPr>
        <p:grpSpPr>
          <a:xfrm>
            <a:off x="4561613" y="3298917"/>
            <a:ext cx="175013" cy="27000"/>
            <a:chOff x="5662375" y="212375"/>
            <a:chExt cx="175013" cy="27000"/>
          </a:xfrm>
        </p:grpSpPr>
        <p:sp>
          <p:nvSpPr>
            <p:cNvPr id="2188" name="Google Shape;2188;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89" name="Google Shape;2189;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0" name="Google Shape;2190;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191" name="Google Shape;2191;p40"/>
          <p:cNvGrpSpPr/>
          <p:nvPr/>
        </p:nvGrpSpPr>
        <p:grpSpPr>
          <a:xfrm>
            <a:off x="7227083" y="3298905"/>
            <a:ext cx="175013" cy="27000"/>
            <a:chOff x="5662375" y="212375"/>
            <a:chExt cx="175013" cy="27000"/>
          </a:xfrm>
        </p:grpSpPr>
        <p:sp>
          <p:nvSpPr>
            <p:cNvPr id="2192" name="Google Shape;2192;p40"/>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3" name="Google Shape;2193;p40"/>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94" name="Google Shape;2194;p40"/>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196" name="Google Shape;2196;p40"/>
          <p:cNvSpPr txBox="1">
            <a:spLocks noGrp="1"/>
          </p:cNvSpPr>
          <p:nvPr>
            <p:ph type="subTitle" idx="1"/>
          </p:nvPr>
        </p:nvSpPr>
        <p:spPr>
          <a:xfrm>
            <a:off x="3771295" y="248250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Sistemas de Alertas</a:t>
            </a:r>
            <a:endParaRPr dirty="0"/>
          </a:p>
        </p:txBody>
      </p:sp>
      <p:sp>
        <p:nvSpPr>
          <p:cNvPr id="2197" name="Google Shape;2197;p40"/>
          <p:cNvSpPr txBox="1">
            <a:spLocks noGrp="1"/>
          </p:cNvSpPr>
          <p:nvPr>
            <p:ph type="subTitle" idx="2"/>
          </p:nvPr>
        </p:nvSpPr>
        <p:spPr>
          <a:xfrm>
            <a:off x="1101247" y="248250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Agendamento Automático</a:t>
            </a:r>
            <a:endParaRPr dirty="0"/>
          </a:p>
        </p:txBody>
      </p:sp>
      <p:sp>
        <p:nvSpPr>
          <p:cNvPr id="2198" name="Google Shape;2198;p40"/>
          <p:cNvSpPr txBox="1">
            <a:spLocks noGrp="1"/>
          </p:cNvSpPr>
          <p:nvPr>
            <p:ph type="subTitle" idx="3"/>
          </p:nvPr>
        </p:nvSpPr>
        <p:spPr>
          <a:xfrm>
            <a:off x="6432199" y="2482506"/>
            <a:ext cx="1764900" cy="32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rPr>
              <a:t>Relatorios das Máquinas</a:t>
            </a:r>
            <a:endParaRPr dirty="0"/>
          </a:p>
        </p:txBody>
      </p:sp>
      <p:grpSp>
        <p:nvGrpSpPr>
          <p:cNvPr id="2202" name="Google Shape;2202;p40"/>
          <p:cNvGrpSpPr/>
          <p:nvPr/>
        </p:nvGrpSpPr>
        <p:grpSpPr>
          <a:xfrm>
            <a:off x="1773218" y="1976839"/>
            <a:ext cx="420796" cy="370732"/>
            <a:chOff x="-3137650" y="2067900"/>
            <a:chExt cx="291450" cy="256775"/>
          </a:xfrm>
        </p:grpSpPr>
        <p:sp>
          <p:nvSpPr>
            <p:cNvPr id="2203" name="Google Shape;2203;p40"/>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4" name="Google Shape;2204;p40"/>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5" name="Google Shape;2205;p40"/>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06" name="Google Shape;2206;p40"/>
          <p:cNvGrpSpPr/>
          <p:nvPr/>
        </p:nvGrpSpPr>
        <p:grpSpPr>
          <a:xfrm>
            <a:off x="4438721" y="1976850"/>
            <a:ext cx="420796" cy="421770"/>
            <a:chOff x="-3137650" y="2408950"/>
            <a:chExt cx="291450" cy="292125"/>
          </a:xfrm>
        </p:grpSpPr>
        <p:sp>
          <p:nvSpPr>
            <p:cNvPr id="2207" name="Google Shape;2207;p40"/>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8" name="Google Shape;2208;p40"/>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09" name="Google Shape;2209;p40"/>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0" name="Google Shape;2210;p40"/>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1" name="Google Shape;2211;p40"/>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grpSp>
        <p:nvGrpSpPr>
          <p:cNvPr id="2212" name="Google Shape;2212;p40"/>
          <p:cNvGrpSpPr/>
          <p:nvPr/>
        </p:nvGrpSpPr>
        <p:grpSpPr>
          <a:xfrm>
            <a:off x="7104221" y="1977861"/>
            <a:ext cx="421914" cy="420759"/>
            <a:chOff x="-2571737" y="2403625"/>
            <a:chExt cx="292225" cy="291425"/>
          </a:xfrm>
        </p:grpSpPr>
        <p:sp>
          <p:nvSpPr>
            <p:cNvPr id="2213" name="Google Shape;2213;p40"/>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4" name="Google Shape;2214;p40"/>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5" name="Google Shape;2215;p40"/>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6" name="Google Shape;2216;p40"/>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7" name="Google Shape;2217;p40"/>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8" name="Google Shape;2218;p40"/>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2219" name="Google Shape;2219;p40"/>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grpSp>
      <p:sp>
        <p:nvSpPr>
          <p:cNvPr id="39" name="Google Shape;2224;p41">
            <a:extLst>
              <a:ext uri="{FF2B5EF4-FFF2-40B4-BE49-F238E27FC236}">
                <a16:creationId xmlns:a16="http://schemas.microsoft.com/office/drawing/2014/main" id="{8F215E8F-F6BD-4A38-99B7-283BF6839B20}"/>
              </a:ext>
            </a:extLst>
          </p:cNvPr>
          <p:cNvSpPr txBox="1">
            <a:spLocks/>
          </p:cNvSpPr>
          <p:nvPr/>
        </p:nvSpPr>
        <p:spPr>
          <a:xfrm>
            <a:off x="1568775" y="442350"/>
            <a:ext cx="6006300" cy="59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2pPr>
            <a:lvl3pPr marR="0" lvl="2"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3pPr>
            <a:lvl4pPr marR="0" lvl="3"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4pPr>
            <a:lvl5pPr marR="0" lvl="4"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5pPr>
            <a:lvl6pPr marR="0" lvl="5"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6pPr>
            <a:lvl7pPr marR="0" lvl="6"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7pPr>
            <a:lvl8pPr marR="0" lvl="7"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8pPr>
            <a:lvl9pPr marR="0" lvl="8" algn="ctr" rtl="0">
              <a:lnSpc>
                <a:spcPct val="100000"/>
              </a:lnSpc>
              <a:spcBef>
                <a:spcPts val="0"/>
              </a:spcBef>
              <a:spcAft>
                <a:spcPts val="0"/>
              </a:spcAft>
              <a:buClr>
                <a:schemeClr val="dk2"/>
              </a:buClr>
              <a:buSzPts val="2800"/>
              <a:buFont typeface="Fjalla One"/>
              <a:buNone/>
              <a:defRPr sz="2800" b="0" i="0" u="none" strike="noStrike" cap="none">
                <a:solidFill>
                  <a:schemeClr val="dk2"/>
                </a:solidFill>
                <a:latin typeface="Fjalla One"/>
                <a:ea typeface="Fjalla One"/>
                <a:cs typeface="Fjalla One"/>
                <a:sym typeface="Fjalla One"/>
              </a:defRPr>
            </a:lvl9pPr>
          </a:lstStyle>
          <a:p>
            <a:r>
              <a:rPr lang="pt-BR" dirty="0"/>
              <a:t>Inovação do Projeto</a:t>
            </a:r>
          </a:p>
        </p:txBody>
      </p:sp>
    </p:spTree>
    <p:extLst>
      <p:ext uri="{BB962C8B-B14F-4D97-AF65-F5344CB8AC3E}">
        <p14:creationId xmlns:p14="http://schemas.microsoft.com/office/powerpoint/2010/main" val="2029491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40"/>
        <p:cNvGrpSpPr/>
        <p:nvPr/>
      </p:nvGrpSpPr>
      <p:grpSpPr>
        <a:xfrm>
          <a:off x="0" y="0"/>
          <a:ext cx="0" cy="0"/>
          <a:chOff x="0" y="0"/>
          <a:chExt cx="0" cy="0"/>
        </a:xfrm>
      </p:grpSpPr>
      <p:sp>
        <p:nvSpPr>
          <p:cNvPr id="2241" name="Google Shape;2241;p42"/>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GitHub</a:t>
            </a:r>
            <a:endParaRPr dirty="0"/>
          </a:p>
        </p:txBody>
      </p:sp>
      <p:pic>
        <p:nvPicPr>
          <p:cNvPr id="3" name="Imagem 2">
            <a:extLst>
              <a:ext uri="{FF2B5EF4-FFF2-40B4-BE49-F238E27FC236}">
                <a16:creationId xmlns:a16="http://schemas.microsoft.com/office/drawing/2014/main" id="{A0E728B9-ECE7-4843-952D-43356316A54B}"/>
              </a:ext>
            </a:extLst>
          </p:cNvPr>
          <p:cNvPicPr>
            <a:picLocks noChangeAspect="1"/>
          </p:cNvPicPr>
          <p:nvPr/>
        </p:nvPicPr>
        <p:blipFill>
          <a:blip r:embed="rId3"/>
          <a:stretch>
            <a:fillRect/>
          </a:stretch>
        </p:blipFill>
        <p:spPr>
          <a:xfrm>
            <a:off x="938205" y="1187447"/>
            <a:ext cx="7267589" cy="2768606"/>
          </a:xfrm>
          <a:prstGeom prst="rect">
            <a:avLst/>
          </a:prstGeom>
          <a:ln w="57150">
            <a:solidFill>
              <a:schemeClr val="accent1"/>
            </a:solidFill>
          </a:ln>
          <a:effectLst>
            <a:outerShdw blurRad="292100" dist="139700" dir="2700000" algn="tl" rotWithShape="0">
              <a:srgbClr val="333333">
                <a:alpha val="65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06"/>
        <p:cNvGrpSpPr/>
        <p:nvPr/>
      </p:nvGrpSpPr>
      <p:grpSpPr>
        <a:xfrm>
          <a:off x="0" y="0"/>
          <a:ext cx="0" cy="0"/>
          <a:chOff x="0" y="0"/>
          <a:chExt cx="0" cy="0"/>
        </a:xfrm>
      </p:grpSpPr>
      <p:sp>
        <p:nvSpPr>
          <p:cNvPr id="2308" name="Google Shape;2308;p43"/>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Diagrama de Banco de Dados</a:t>
            </a:r>
            <a:endParaRPr dirty="0"/>
          </a:p>
        </p:txBody>
      </p:sp>
      <p:pic>
        <p:nvPicPr>
          <p:cNvPr id="5" name="Imagem 4">
            <a:extLst>
              <a:ext uri="{FF2B5EF4-FFF2-40B4-BE49-F238E27FC236}">
                <a16:creationId xmlns:a16="http://schemas.microsoft.com/office/drawing/2014/main" id="{9C6F5ABC-F4C5-44E4-AC29-5DC112C61E93}"/>
              </a:ext>
            </a:extLst>
          </p:cNvPr>
          <p:cNvPicPr>
            <a:picLocks noChangeAspect="1"/>
          </p:cNvPicPr>
          <p:nvPr/>
        </p:nvPicPr>
        <p:blipFill>
          <a:blip r:embed="rId3"/>
          <a:stretch>
            <a:fillRect/>
          </a:stretch>
        </p:blipFill>
        <p:spPr>
          <a:xfrm>
            <a:off x="1085775" y="911028"/>
            <a:ext cx="6972300" cy="405765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25"/>
        <p:cNvGrpSpPr/>
        <p:nvPr/>
      </p:nvGrpSpPr>
      <p:grpSpPr>
        <a:xfrm>
          <a:off x="0" y="0"/>
          <a:ext cx="0" cy="0"/>
          <a:chOff x="0" y="0"/>
          <a:chExt cx="0" cy="0"/>
        </a:xfrm>
      </p:grpSpPr>
      <p:grpSp>
        <p:nvGrpSpPr>
          <p:cNvPr id="2326" name="Google Shape;2326;p44"/>
          <p:cNvGrpSpPr/>
          <p:nvPr/>
        </p:nvGrpSpPr>
        <p:grpSpPr>
          <a:xfrm>
            <a:off x="4360149" y="632092"/>
            <a:ext cx="3879489" cy="3879489"/>
            <a:chOff x="4522050" y="622650"/>
            <a:chExt cx="3898200" cy="3898200"/>
          </a:xfrm>
        </p:grpSpPr>
        <p:sp>
          <p:nvSpPr>
            <p:cNvPr id="2327" name="Google Shape;2327;p44"/>
            <p:cNvSpPr/>
            <p:nvPr/>
          </p:nvSpPr>
          <p:spPr>
            <a:xfrm>
              <a:off x="4522050" y="622650"/>
              <a:ext cx="3898200" cy="38982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4"/>
            <p:cNvSpPr/>
            <p:nvPr/>
          </p:nvSpPr>
          <p:spPr>
            <a:xfrm>
              <a:off x="4698900" y="799500"/>
              <a:ext cx="3544500" cy="3544500"/>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31" name="Google Shape;2331;p44"/>
          <p:cNvPicPr preferRelativeResize="0"/>
          <p:nvPr/>
        </p:nvPicPr>
        <p:blipFill rotWithShape="1">
          <a:blip r:embed="rId4">
            <a:alphaModFix/>
          </a:blip>
          <a:srcRect l="34985" r="2674"/>
          <a:stretch/>
        </p:blipFill>
        <p:spPr>
          <a:xfrm>
            <a:off x="4718153" y="995200"/>
            <a:ext cx="3144600" cy="3153000"/>
          </a:xfrm>
          <a:prstGeom prst="ellipse">
            <a:avLst/>
          </a:prstGeom>
          <a:noFill/>
          <a:ln>
            <a:noFill/>
          </a:ln>
        </p:spPr>
      </p:pic>
      <p:sp>
        <p:nvSpPr>
          <p:cNvPr id="15" name="Google Shape;2308;p43">
            <a:extLst>
              <a:ext uri="{FF2B5EF4-FFF2-40B4-BE49-F238E27FC236}">
                <a16:creationId xmlns:a16="http://schemas.microsoft.com/office/drawing/2014/main" id="{5504CD1E-10C0-4BDD-91A2-43FAA3401F0A}"/>
              </a:ext>
            </a:extLst>
          </p:cNvPr>
          <p:cNvSpPr txBox="1">
            <a:spLocks noGrp="1"/>
          </p:cNvSpPr>
          <p:nvPr>
            <p:ph type="title"/>
          </p:nvPr>
        </p:nvSpPr>
        <p:spPr>
          <a:xfrm>
            <a:off x="-490067" y="2090010"/>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sz="2400" dirty="0">
                <a:solidFill>
                  <a:schemeClr val="bg2"/>
                </a:solidFill>
                <a:latin typeface="Fjalla One" panose="02000506040000020004" pitchFamily="2" charset="0"/>
              </a:rPr>
              <a:t>Cliente Linux</a:t>
            </a:r>
            <a:endParaRPr sz="2400" dirty="0">
              <a:solidFill>
                <a:schemeClr val="bg2"/>
              </a:solidFill>
              <a:latin typeface="Fjalla One" panose="02000506040000020004" pitchFamily="2" charset="0"/>
            </a:endParaRPr>
          </a:p>
        </p:txBody>
      </p:sp>
    </p:spTree>
  </p:cSld>
  <p:clrMapOvr>
    <a:masterClrMapping/>
  </p:clrMapOvr>
  <p:extLst>
    <p:ext uri="{6950BFC3-D8DA-4A85-94F7-54DA5524770B}">
      <p188:commentRel xmlns:p188="http://schemas.microsoft.com/office/powerpoint/2018/8/main" r:id="rId3"/>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45"/>
          <p:cNvSpPr txBox="1">
            <a:spLocks noGrp="1"/>
          </p:cNvSpPr>
          <p:nvPr>
            <p:ph type="title"/>
          </p:nvPr>
        </p:nvSpPr>
        <p:spPr>
          <a:xfrm>
            <a:off x="2624328" y="1620753"/>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Azure</a:t>
            </a:r>
            <a:br>
              <a:rPr lang="en" dirty="0"/>
            </a:br>
            <a:r>
              <a:rPr lang="en" sz="2400" dirty="0"/>
              <a:t>Nossa cloud</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9"/>
        <p:cNvGrpSpPr/>
        <p:nvPr/>
      </p:nvGrpSpPr>
      <p:grpSpPr>
        <a:xfrm>
          <a:off x="0" y="0"/>
          <a:ext cx="0" cy="0"/>
          <a:chOff x="0" y="0"/>
          <a:chExt cx="0" cy="0"/>
        </a:xfrm>
      </p:grpSpPr>
      <p:sp>
        <p:nvSpPr>
          <p:cNvPr id="1890" name="Google Shape;1890;p36"/>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Sobre o que falaremos</a:t>
            </a:r>
            <a:endParaRPr dirty="0"/>
          </a:p>
        </p:txBody>
      </p:sp>
      <p:sp>
        <p:nvSpPr>
          <p:cNvPr id="1891" name="Google Shape;1891;p36"/>
          <p:cNvSpPr txBox="1">
            <a:spLocks noGrp="1"/>
          </p:cNvSpPr>
          <p:nvPr>
            <p:ph type="body" idx="1"/>
          </p:nvPr>
        </p:nvSpPr>
        <p:spPr>
          <a:xfrm>
            <a:off x="708232" y="1065512"/>
            <a:ext cx="7984075" cy="3739660"/>
          </a:xfrm>
          <a:prstGeom prst="rect">
            <a:avLst/>
          </a:prstGeom>
        </p:spPr>
        <p:txBody>
          <a:bodyPr spcFirstLastPara="1" wrap="square" lIns="91425" tIns="91425" rIns="91425" bIns="91425" anchor="ctr" anchorCtr="0">
            <a:noAutofit/>
          </a:bodyPr>
          <a:lstStyle/>
          <a:p>
            <a:pPr lvl="0" algn="l" rtl="0">
              <a:spcBef>
                <a:spcPts val="1600"/>
              </a:spcBef>
              <a:spcAft>
                <a:spcPts val="0"/>
              </a:spcAft>
              <a:buClr>
                <a:srgbClr val="30394B"/>
              </a:buClr>
              <a:buSzPct val="90000"/>
              <a:buFont typeface="+mj-lt"/>
              <a:buAutoNum type="arabicPeriod"/>
            </a:pPr>
            <a:r>
              <a:rPr lang="pt-BR" sz="1800" dirty="0">
                <a:solidFill>
                  <a:srgbClr val="30394B"/>
                </a:solidFill>
              </a:rPr>
              <a:t>Contextualização do </a:t>
            </a:r>
            <a:r>
              <a:rPr lang="pt-BR" sz="1800" dirty="0">
                <a:solidFill>
                  <a:schemeClr val="accent1"/>
                </a:solidFill>
              </a:rPr>
              <a:t>Projeto Magna</a:t>
            </a:r>
            <a:r>
              <a:rPr lang="pt-BR" sz="1800" dirty="0">
                <a:latin typeface="Barlow Semi Condensed"/>
                <a:ea typeface="Barlow Semi Condensed"/>
                <a:cs typeface="Barlow Semi Condensed"/>
                <a:sym typeface="Barlow Semi Condensed"/>
              </a:rPr>
              <a:t>.</a:t>
            </a:r>
            <a:endParaRPr lang="pt-BR" sz="1800" dirty="0">
              <a:solidFill>
                <a:schemeClr val="accent1"/>
              </a:solidFill>
              <a:latin typeface="Barlow Semi Condensed"/>
              <a:ea typeface="Barlow Semi Condensed"/>
              <a:cs typeface="Barlow Semi Condensed"/>
              <a:sym typeface="Barlow Semi Condensed"/>
            </a:endParaRPr>
          </a:p>
          <a:p>
            <a:pPr>
              <a:buClr>
                <a:srgbClr val="30394B"/>
              </a:buClr>
              <a:buSzPct val="90000"/>
              <a:buFont typeface="+mj-lt"/>
              <a:buAutoNum type="arabicPeriod"/>
            </a:pPr>
            <a:r>
              <a:rPr lang="pt-BR" sz="1800" dirty="0">
                <a:solidFill>
                  <a:schemeClr val="accent1"/>
                </a:solidFill>
                <a:uFill>
                  <a:noFill/>
                </a:uFill>
                <a:latin typeface="Barlow Semi Condensed Medium"/>
                <a:ea typeface="Barlow Semi Condensed Medium"/>
                <a:cs typeface="Barlow Semi Condensed Medium"/>
                <a:sym typeface="Barlow Semi Condensed Medium"/>
              </a:rPr>
              <a:t>Instruções </a:t>
            </a:r>
            <a:r>
              <a:rPr lang="pt-BR" sz="1800" dirty="0">
                <a:latin typeface="Barlow Semi Condensed"/>
                <a:ea typeface="Barlow Semi Condensed"/>
                <a:cs typeface="Barlow Semi Condensed"/>
                <a:sym typeface="Barlow Semi Condensed"/>
              </a:rPr>
              <a:t>de como funcionará nossa solução. </a:t>
            </a:r>
          </a:p>
          <a:p>
            <a:pPr>
              <a:buClr>
                <a:srgbClr val="30394B"/>
              </a:buClr>
              <a:buSzPct val="90000"/>
              <a:buFont typeface="+mj-lt"/>
              <a:buAutoNum type="arabicPeriod"/>
            </a:pPr>
            <a:r>
              <a:rPr lang="pt-BR" sz="1800" dirty="0">
                <a:solidFill>
                  <a:schemeClr val="accent1"/>
                </a:solidFill>
              </a:rPr>
              <a:t>Nossa</a:t>
            </a:r>
            <a:r>
              <a:rPr lang="pt-BR" sz="1800" dirty="0"/>
              <a:t> </a:t>
            </a:r>
            <a:r>
              <a:rPr lang="pt-BR" sz="1800" dirty="0">
                <a:solidFill>
                  <a:schemeClr val="tx1"/>
                </a:solidFill>
              </a:rPr>
              <a:t>equipe.</a:t>
            </a:r>
            <a:endParaRPr lang="pt-BR" sz="1800" dirty="0">
              <a:solidFill>
                <a:schemeClr val="tx1"/>
              </a:solidFill>
              <a:latin typeface="Barlow Semi Condensed"/>
              <a:ea typeface="Barlow Semi Condensed"/>
              <a:cs typeface="Barlow Semi Condensed"/>
              <a:sym typeface="Barlow Semi Condensed"/>
            </a:endParaRPr>
          </a:p>
          <a:p>
            <a:pPr lvl="0" algn="l" rtl="0">
              <a:spcBef>
                <a:spcPts val="0"/>
              </a:spcBef>
              <a:spcAft>
                <a:spcPts val="0"/>
              </a:spcAft>
              <a:buClr>
                <a:srgbClr val="30394B"/>
              </a:buClr>
              <a:buSzPct val="90000"/>
              <a:buFont typeface="+mj-lt"/>
              <a:buAutoNum type="arabicPeriod"/>
            </a:pPr>
            <a:r>
              <a:rPr lang="pt-BR" sz="1800" dirty="0">
                <a:latin typeface="Barlow Semi Condensed"/>
                <a:ea typeface="Barlow Semi Condensed"/>
                <a:cs typeface="Barlow Semi Condensed"/>
                <a:sym typeface="Barlow Semi Condensed"/>
              </a:rPr>
              <a:t>Nosso </a:t>
            </a:r>
            <a:r>
              <a:rPr lang="pt-BR" sz="1800" dirty="0">
                <a:solidFill>
                  <a:schemeClr val="accent1"/>
                </a:solidFill>
                <a:latin typeface="Barlow Semi Condensed"/>
                <a:ea typeface="Barlow Semi Condensed"/>
                <a:cs typeface="Barlow Semi Condensed"/>
                <a:sym typeface="Barlow Semi Condensed"/>
              </a:rPr>
              <a:t>Planner</a:t>
            </a:r>
            <a:r>
              <a:rPr lang="pt-BR" sz="1800" dirty="0">
                <a:latin typeface="Barlow Semi Condensed"/>
                <a:ea typeface="Barlow Semi Condensed"/>
                <a:cs typeface="Barlow Semi Condensed"/>
                <a:sym typeface="Barlow Semi Condensed"/>
              </a:rPr>
              <a:t>.</a:t>
            </a:r>
            <a:endParaRPr sz="1800" dirty="0">
              <a:latin typeface="Barlow Semi Condensed"/>
              <a:ea typeface="Barlow Semi Condensed"/>
              <a:cs typeface="Barlow Semi Condensed"/>
              <a:sym typeface="Barlow Semi Condensed"/>
            </a:endParaRPr>
          </a:p>
          <a:p>
            <a:pPr lvl="0" algn="l" rtl="0">
              <a:spcBef>
                <a:spcPts val="0"/>
              </a:spcBef>
              <a:spcAft>
                <a:spcPts val="0"/>
              </a:spcAft>
              <a:buClr>
                <a:srgbClr val="30394B"/>
              </a:buClr>
              <a:buSzPct val="90000"/>
              <a:buFont typeface="+mj-lt"/>
              <a:buAutoNum type="arabicPeriod"/>
            </a:pPr>
            <a:r>
              <a:rPr lang="en" sz="1800" dirty="0">
                <a:latin typeface="Barlow Semi Condensed"/>
                <a:ea typeface="Barlow Semi Condensed"/>
                <a:cs typeface="Barlow Semi Condensed"/>
                <a:sym typeface="Barlow Semi Condensed"/>
              </a:rPr>
              <a:t>Ferramentas que utlizamos para desenvolver a solução de Negócio: </a:t>
            </a:r>
            <a:r>
              <a:rPr lang="pt-BR" sz="1800" dirty="0"/>
              <a:t>UserStorys,  StoryBoard</a:t>
            </a:r>
            <a:r>
              <a:rPr lang="en" sz="1800" dirty="0"/>
              <a:t> e </a:t>
            </a:r>
            <a:r>
              <a:rPr lang="en" sz="1800" dirty="0">
                <a:latin typeface="Barlow Semi Condensed"/>
                <a:ea typeface="Barlow Semi Condensed"/>
                <a:cs typeface="Barlow Semi Condensed"/>
                <a:sym typeface="Barlow Semi Condensed"/>
              </a:rPr>
              <a:t>Proto-Persona.</a:t>
            </a:r>
            <a:endParaRPr sz="1800" dirty="0">
              <a:latin typeface="Barlow Semi Condensed"/>
              <a:ea typeface="Barlow Semi Condensed"/>
              <a:cs typeface="Barlow Semi Condensed"/>
              <a:sym typeface="Barlow Semi Condensed"/>
            </a:endParaRPr>
          </a:p>
          <a:p>
            <a:pPr lvl="0" algn="l" rtl="0">
              <a:spcBef>
                <a:spcPts val="0"/>
              </a:spcBef>
              <a:spcAft>
                <a:spcPts val="0"/>
              </a:spcAft>
              <a:buClr>
                <a:schemeClr val="dk2"/>
              </a:buClr>
              <a:buSzPct val="90000"/>
              <a:buFont typeface="+mj-lt"/>
              <a:buAutoNum type="arabicPeriod"/>
            </a:pPr>
            <a:r>
              <a:rPr lang="pt-BR" sz="1800" dirty="0">
                <a:latin typeface="Barlow Semi Condensed"/>
                <a:ea typeface="Barlow Semi Condensed"/>
                <a:cs typeface="Barlow Semi Condensed"/>
                <a:sym typeface="Barlow Semi Condensed"/>
              </a:rPr>
              <a:t>Nossa Inovação.</a:t>
            </a:r>
          </a:p>
          <a:p>
            <a:pPr lvl="0" algn="l" rtl="0">
              <a:spcBef>
                <a:spcPts val="0"/>
              </a:spcBef>
              <a:spcAft>
                <a:spcPts val="0"/>
              </a:spcAft>
              <a:buClr>
                <a:schemeClr val="dk2"/>
              </a:buClr>
              <a:buSzPct val="90000"/>
              <a:buFont typeface="+mj-lt"/>
              <a:buAutoNum type="arabicPeriod"/>
            </a:pPr>
            <a:r>
              <a:rPr lang="pt-BR" sz="1800" dirty="0">
                <a:latin typeface="Barlow Semi Condensed"/>
                <a:ea typeface="Barlow Semi Condensed"/>
                <a:cs typeface="Barlow Semi Condensed"/>
                <a:sym typeface="Barlow Semi Condensed"/>
              </a:rPr>
              <a:t>Partindo para a parte técnica:</a:t>
            </a:r>
            <a:endParaRPr sz="1800" dirty="0">
              <a:latin typeface="Barlow Semi Condensed"/>
              <a:ea typeface="Barlow Semi Condensed"/>
              <a:cs typeface="Barlow Semi Condensed"/>
              <a:sym typeface="Barlow Semi Condensed"/>
            </a:endParaRPr>
          </a:p>
          <a:p>
            <a:pPr marL="952500" indent="-342900">
              <a:buClr>
                <a:schemeClr val="dk2"/>
              </a:buClr>
              <a:buSzPct val="90000"/>
              <a:buFont typeface="+mj-lt"/>
              <a:buAutoNum type="arabicPeriod"/>
            </a:pPr>
            <a:r>
              <a:rPr lang="pt-BR" sz="1800" dirty="0">
                <a:latin typeface="Barlow Semi Condensed"/>
                <a:ea typeface="Barlow Semi Condensed"/>
                <a:cs typeface="Barlow Semi Condensed"/>
                <a:sym typeface="Barlow Semi Condensed"/>
              </a:rPr>
              <a:t>GitHub;</a:t>
            </a:r>
          </a:p>
          <a:p>
            <a:pPr marL="952500" lvl="0" indent="-342900" algn="l" rtl="0">
              <a:spcBef>
                <a:spcPts val="0"/>
              </a:spcBef>
              <a:spcAft>
                <a:spcPts val="0"/>
              </a:spcAft>
              <a:buClr>
                <a:schemeClr val="dk2"/>
              </a:buClr>
              <a:buSzPct val="90000"/>
              <a:buFont typeface="+mj-lt"/>
              <a:buAutoNum type="arabicPeriod"/>
            </a:pPr>
            <a:r>
              <a:rPr lang="en" sz="1800" dirty="0">
                <a:latin typeface="Barlow Semi Condensed"/>
                <a:ea typeface="Barlow Semi Condensed"/>
                <a:cs typeface="Barlow Semi Condensed"/>
                <a:sym typeface="Barlow Semi Condensed"/>
              </a:rPr>
              <a:t>Diagrama de Banco de Dados;</a:t>
            </a:r>
          </a:p>
          <a:p>
            <a:pPr marL="952500" lvl="0" indent="-342900" algn="l" rtl="0">
              <a:spcBef>
                <a:spcPts val="0"/>
              </a:spcBef>
              <a:spcAft>
                <a:spcPts val="0"/>
              </a:spcAft>
              <a:buClr>
                <a:schemeClr val="dk2"/>
              </a:buClr>
              <a:buSzPct val="90000"/>
              <a:buFont typeface="+mj-lt"/>
              <a:buAutoNum type="arabicPeriod"/>
            </a:pPr>
            <a:r>
              <a:rPr lang="pt-BR" sz="1800" dirty="0">
                <a:latin typeface="Barlow Semi Condensed"/>
                <a:ea typeface="Barlow Semi Condensed"/>
                <a:cs typeface="Barlow Semi Condensed"/>
                <a:sym typeface="Barlow Semi Condensed"/>
              </a:rPr>
              <a:t>Cliente Linux;</a:t>
            </a:r>
          </a:p>
          <a:p>
            <a:pPr marL="952500" lvl="0" indent="-342900" algn="l" rtl="0">
              <a:spcBef>
                <a:spcPts val="0"/>
              </a:spcBef>
              <a:spcAft>
                <a:spcPts val="0"/>
              </a:spcAft>
              <a:buClr>
                <a:schemeClr val="dk2"/>
              </a:buClr>
              <a:buSzPct val="90000"/>
              <a:buFont typeface="+mj-lt"/>
              <a:buAutoNum type="arabicPeriod"/>
            </a:pPr>
            <a:r>
              <a:rPr lang="pt-BR" sz="1800" dirty="0">
                <a:latin typeface="Barlow Semi Condensed"/>
                <a:ea typeface="Barlow Semi Condensed"/>
                <a:cs typeface="Barlow Semi Condensed"/>
                <a:sym typeface="Barlow Semi Condensed"/>
              </a:rPr>
              <a:t>Azure</a:t>
            </a:r>
          </a:p>
          <a:p>
            <a:pPr>
              <a:buClr>
                <a:schemeClr val="dk2"/>
              </a:buClr>
              <a:buSzPct val="90000"/>
              <a:buFont typeface="+mj-lt"/>
              <a:buAutoNum type="arabicPeriod"/>
            </a:pPr>
            <a:r>
              <a:rPr lang="pt-BR" sz="1800" dirty="0">
                <a:latin typeface="Barlow Semi Condensed"/>
                <a:ea typeface="Barlow Semi Condensed"/>
                <a:cs typeface="Barlow Semi Condensed"/>
                <a:sym typeface="Barlow Semi Condensed"/>
              </a:rPr>
              <a:t>Con</a:t>
            </a:r>
            <a:r>
              <a:rPr lang="pt-BR" sz="1800" dirty="0"/>
              <a:t>clusão.</a:t>
            </a:r>
            <a:endParaRPr lang="pt-BR" sz="1800" dirty="0">
              <a:latin typeface="Barlow Semi Condensed"/>
              <a:ea typeface="Barlow Semi Condensed"/>
              <a:cs typeface="Barlow Semi Condensed"/>
              <a:sym typeface="Barlow Semi Condensed"/>
            </a:endParaRPr>
          </a:p>
          <a:p>
            <a:pPr marL="952500" lvl="0" indent="-342900" algn="l" rtl="0">
              <a:spcBef>
                <a:spcPts val="0"/>
              </a:spcBef>
              <a:spcAft>
                <a:spcPts val="0"/>
              </a:spcAft>
              <a:buClr>
                <a:schemeClr val="dk2"/>
              </a:buClr>
              <a:buSzPct val="90000"/>
              <a:buFont typeface="+mj-lt"/>
              <a:buAutoNum type="arabicPeriod"/>
            </a:pPr>
            <a:endParaRPr lang="pt-BR" sz="1800" dirty="0">
              <a:latin typeface="Barlow Semi Condensed"/>
              <a:ea typeface="Barlow Semi Condensed"/>
              <a:cs typeface="Barlow Semi Condensed"/>
              <a:sym typeface="Barlow Semi Condense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40"/>
        <p:cNvGrpSpPr/>
        <p:nvPr/>
      </p:nvGrpSpPr>
      <p:grpSpPr>
        <a:xfrm>
          <a:off x="0" y="0"/>
          <a:ext cx="0" cy="0"/>
          <a:chOff x="0" y="0"/>
          <a:chExt cx="0" cy="0"/>
        </a:xfrm>
      </p:grpSpPr>
      <p:sp>
        <p:nvSpPr>
          <p:cNvPr id="2342" name="Google Shape;2342;p46"/>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Conclusão</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19"/>
        <p:cNvGrpSpPr/>
        <p:nvPr/>
      </p:nvGrpSpPr>
      <p:grpSpPr>
        <a:xfrm>
          <a:off x="0" y="0"/>
          <a:ext cx="0" cy="0"/>
          <a:chOff x="0" y="0"/>
          <a:chExt cx="0" cy="0"/>
        </a:xfrm>
      </p:grpSpPr>
      <p:grpSp>
        <p:nvGrpSpPr>
          <p:cNvPr id="2620" name="Google Shape;2620;p47"/>
          <p:cNvGrpSpPr/>
          <p:nvPr/>
        </p:nvGrpSpPr>
        <p:grpSpPr>
          <a:xfrm>
            <a:off x="2831850" y="526920"/>
            <a:ext cx="3480300" cy="1145236"/>
            <a:chOff x="2771600" y="526920"/>
            <a:chExt cx="3480300" cy="1145236"/>
          </a:xfrm>
        </p:grpSpPr>
        <p:sp>
          <p:nvSpPr>
            <p:cNvPr id="2621" name="Google Shape;2621;p47"/>
            <p:cNvSpPr/>
            <p:nvPr/>
          </p:nvSpPr>
          <p:spPr>
            <a:xfrm>
              <a:off x="2771600" y="526920"/>
              <a:ext cx="3480300" cy="1145236"/>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3" name="Google Shape;2623;p47"/>
          <p:cNvGrpSpPr/>
          <p:nvPr/>
        </p:nvGrpSpPr>
        <p:grpSpPr>
          <a:xfrm>
            <a:off x="2831850" y="3471345"/>
            <a:ext cx="3480300" cy="1145100"/>
            <a:chOff x="2771600" y="526920"/>
            <a:chExt cx="3480300" cy="1145100"/>
          </a:xfrm>
        </p:grpSpPr>
        <p:sp>
          <p:nvSpPr>
            <p:cNvPr id="2624" name="Google Shape;2624;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 name="Google Shape;2626;p47"/>
          <p:cNvGrpSpPr/>
          <p:nvPr/>
        </p:nvGrpSpPr>
        <p:grpSpPr>
          <a:xfrm>
            <a:off x="2831850" y="1999195"/>
            <a:ext cx="3480300" cy="1145100"/>
            <a:chOff x="2771600" y="526920"/>
            <a:chExt cx="3480300" cy="1145100"/>
          </a:xfrm>
        </p:grpSpPr>
        <p:sp>
          <p:nvSpPr>
            <p:cNvPr id="2627" name="Google Shape;2627;p47"/>
            <p:cNvSpPr/>
            <p:nvPr/>
          </p:nvSpPr>
          <p:spPr>
            <a:xfrm>
              <a:off x="2771600" y="526920"/>
              <a:ext cx="3480300" cy="1145100"/>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2849650" y="606775"/>
              <a:ext cx="3324000" cy="985500"/>
            </a:xfrm>
            <a:prstGeom prst="roundRect">
              <a:avLst>
                <a:gd name="adj" fmla="val 16667"/>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9" name="Google Shape;2629;p47"/>
          <p:cNvSpPr txBox="1">
            <a:spLocks noGrp="1"/>
          </p:cNvSpPr>
          <p:nvPr>
            <p:ph type="subTitle" idx="3"/>
          </p:nvPr>
        </p:nvSpPr>
        <p:spPr>
          <a:xfrm>
            <a:off x="2825496" y="2697480"/>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Jupiter’s rotation period</a:t>
            </a:r>
            <a:endParaRPr/>
          </a:p>
        </p:txBody>
      </p:sp>
      <p:sp>
        <p:nvSpPr>
          <p:cNvPr id="2630" name="Google Shape;2630;p47"/>
          <p:cNvSpPr txBox="1">
            <a:spLocks noGrp="1"/>
          </p:cNvSpPr>
          <p:nvPr>
            <p:ph type="title"/>
          </p:nvPr>
        </p:nvSpPr>
        <p:spPr>
          <a:xfrm>
            <a:off x="2825496" y="704088"/>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333,000.00</a:t>
            </a:r>
            <a:endParaRPr/>
          </a:p>
        </p:txBody>
      </p:sp>
      <p:sp>
        <p:nvSpPr>
          <p:cNvPr id="2631" name="Google Shape;2631;p47"/>
          <p:cNvSpPr txBox="1">
            <a:spLocks noGrp="1"/>
          </p:cNvSpPr>
          <p:nvPr>
            <p:ph type="subTitle" idx="1"/>
          </p:nvPr>
        </p:nvSpPr>
        <p:spPr>
          <a:xfrm>
            <a:off x="2825496" y="1225296"/>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earths is the sun’s mass</a:t>
            </a:r>
            <a:endParaRPr/>
          </a:p>
        </p:txBody>
      </p:sp>
      <p:sp>
        <p:nvSpPr>
          <p:cNvPr id="2632" name="Google Shape;2632;p47"/>
          <p:cNvSpPr txBox="1">
            <a:spLocks noGrp="1"/>
          </p:cNvSpPr>
          <p:nvPr>
            <p:ph type="title" idx="2"/>
          </p:nvPr>
        </p:nvSpPr>
        <p:spPr>
          <a:xfrm>
            <a:off x="2825496" y="2177082"/>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24h 37m 23s</a:t>
            </a:r>
            <a:endParaRPr/>
          </a:p>
        </p:txBody>
      </p:sp>
      <p:sp>
        <p:nvSpPr>
          <p:cNvPr id="2633" name="Google Shape;2633;p47"/>
          <p:cNvSpPr txBox="1">
            <a:spLocks noGrp="1"/>
          </p:cNvSpPr>
          <p:nvPr>
            <p:ph type="title" idx="4"/>
          </p:nvPr>
        </p:nvSpPr>
        <p:spPr>
          <a:xfrm>
            <a:off x="2825496" y="3648456"/>
            <a:ext cx="3483900" cy="56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2634" name="Google Shape;2634;p47"/>
          <p:cNvSpPr txBox="1">
            <a:spLocks noGrp="1"/>
          </p:cNvSpPr>
          <p:nvPr>
            <p:ph type="subTitle" idx="5"/>
          </p:nvPr>
        </p:nvSpPr>
        <p:spPr>
          <a:xfrm>
            <a:off x="2834640" y="4169664"/>
            <a:ext cx="34839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is the distance </a:t>
            </a:r>
            <a:r>
              <a:rPr lang="en"/>
              <a:t>to</a:t>
            </a:r>
            <a:r>
              <a:rPr lang="en">
                <a:latin typeface="Barlow Semi Condensed"/>
                <a:ea typeface="Barlow Semi Condensed"/>
                <a:cs typeface="Barlow Semi Condensed"/>
                <a:sym typeface="Barlow Semi Condensed"/>
              </a:rPr>
              <a:t> the Moon</a:t>
            </a:r>
            <a:endParaRPr>
              <a:latin typeface="Barlow Semi Condensed"/>
              <a:ea typeface="Barlow Semi Condensed"/>
              <a:cs typeface="Barlow Semi Condensed"/>
              <a:sym typeface="Barlow Semi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38"/>
        <p:cNvGrpSpPr/>
        <p:nvPr/>
      </p:nvGrpSpPr>
      <p:grpSpPr>
        <a:xfrm>
          <a:off x="0" y="0"/>
          <a:ext cx="0" cy="0"/>
          <a:chOff x="0" y="0"/>
          <a:chExt cx="0" cy="0"/>
        </a:xfrm>
      </p:grpSpPr>
      <p:pic>
        <p:nvPicPr>
          <p:cNvPr id="2639" name="Google Shape;2639;p48" title="Chart">
            <a:hlinkClick r:id="rId3"/>
          </p:cNvPr>
          <p:cNvPicPr preferRelativeResize="0"/>
          <p:nvPr/>
        </p:nvPicPr>
        <p:blipFill>
          <a:blip r:embed="rId4">
            <a:alphaModFix/>
          </a:blip>
          <a:stretch>
            <a:fillRect/>
          </a:stretch>
        </p:blipFill>
        <p:spPr>
          <a:xfrm>
            <a:off x="1124699" y="1524850"/>
            <a:ext cx="3218699" cy="2094979"/>
          </a:xfrm>
          <a:prstGeom prst="rect">
            <a:avLst/>
          </a:prstGeom>
          <a:noFill/>
          <a:ln>
            <a:noFill/>
          </a:ln>
        </p:spPr>
      </p:pic>
      <p:sp>
        <p:nvSpPr>
          <p:cNvPr id="2640" name="Google Shape;2640;p48"/>
          <p:cNvSpPr txBox="1">
            <a:spLocks noGrp="1"/>
          </p:cNvSpPr>
          <p:nvPr>
            <p:ph type="title"/>
          </p:nvPr>
        </p:nvSpPr>
        <p:spPr>
          <a:xfrm>
            <a:off x="723750" y="338323"/>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Target</a:t>
            </a:r>
            <a:endParaRPr/>
          </a:p>
        </p:txBody>
      </p:sp>
      <p:sp>
        <p:nvSpPr>
          <p:cNvPr id="2641" name="Google Shape;2641;p48"/>
          <p:cNvSpPr txBox="1"/>
          <p:nvPr/>
        </p:nvSpPr>
        <p:spPr>
          <a:xfrm>
            <a:off x="5184648" y="2825496"/>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Interests</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2" name="Google Shape;2642;p48"/>
          <p:cNvSpPr txBox="1"/>
          <p:nvPr/>
        </p:nvSpPr>
        <p:spPr>
          <a:xfrm>
            <a:off x="1124712" y="1078992"/>
            <a:ext cx="32187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Age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3" name="Google Shape;2643;p48"/>
          <p:cNvSpPr txBox="1"/>
          <p:nvPr/>
        </p:nvSpPr>
        <p:spPr>
          <a:xfrm>
            <a:off x="5184648" y="1078992"/>
            <a:ext cx="2752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Gender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644" name="Google Shape;2644;p48"/>
          <p:cNvSpPr txBox="1"/>
          <p:nvPr/>
        </p:nvSpPr>
        <p:spPr>
          <a:xfrm>
            <a:off x="5084064" y="2139696"/>
            <a:ext cx="621900" cy="37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2"/>
                </a:solidFill>
                <a:latin typeface="Fjalla One"/>
                <a:ea typeface="Fjalla One"/>
                <a:cs typeface="Fjalla One"/>
                <a:sym typeface="Fjalla One"/>
              </a:rPr>
              <a:t>30%</a:t>
            </a:r>
            <a:endParaRPr sz="1600">
              <a:solidFill>
                <a:schemeClr val="dk2"/>
              </a:solidFill>
              <a:latin typeface="Fjalla One"/>
              <a:ea typeface="Fjalla One"/>
              <a:cs typeface="Fjalla One"/>
              <a:sym typeface="Fjalla One"/>
            </a:endParaRPr>
          </a:p>
        </p:txBody>
      </p:sp>
      <p:sp>
        <p:nvSpPr>
          <p:cNvPr id="2645" name="Google Shape;2645;p48"/>
          <p:cNvSpPr txBox="1"/>
          <p:nvPr/>
        </p:nvSpPr>
        <p:spPr>
          <a:xfrm>
            <a:off x="7415784" y="2139696"/>
            <a:ext cx="622200" cy="3741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600">
                <a:solidFill>
                  <a:schemeClr val="dk2"/>
                </a:solidFill>
                <a:latin typeface="Fjalla One"/>
                <a:ea typeface="Fjalla One"/>
                <a:cs typeface="Fjalla One"/>
                <a:sym typeface="Fjalla One"/>
              </a:rPr>
              <a:t>70%</a:t>
            </a:r>
            <a:endParaRPr sz="1600">
              <a:solidFill>
                <a:schemeClr val="dk2"/>
              </a:solidFill>
              <a:latin typeface="Fjalla One"/>
              <a:ea typeface="Fjalla One"/>
              <a:cs typeface="Fjalla One"/>
              <a:sym typeface="Fjalla One"/>
            </a:endParaRPr>
          </a:p>
        </p:txBody>
      </p:sp>
      <p:sp>
        <p:nvSpPr>
          <p:cNvPr id="2646" name="Google Shape;2646;p48"/>
          <p:cNvSpPr/>
          <p:nvPr/>
        </p:nvSpPr>
        <p:spPr>
          <a:xfrm rot="5400000">
            <a:off x="6447764" y="632350"/>
            <a:ext cx="218100" cy="2751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8"/>
          <p:cNvSpPr/>
          <p:nvPr/>
        </p:nvSpPr>
        <p:spPr>
          <a:xfrm rot="5400000">
            <a:off x="5521039" y="1559350"/>
            <a:ext cx="218100" cy="89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8"/>
          <p:cNvSpPr txBox="1"/>
          <p:nvPr/>
        </p:nvSpPr>
        <p:spPr>
          <a:xfrm>
            <a:off x="1125550" y="3825475"/>
            <a:ext cx="3216900" cy="544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2"/>
                </a:solidFill>
                <a:latin typeface="Barlow Semi Condensed"/>
                <a:ea typeface="Barlow Semi Condensed"/>
                <a:cs typeface="Barlow Semi Condensed"/>
                <a:sym typeface="Barlow Semi Condensed"/>
              </a:rPr>
              <a:t>To modify this graph, click on it, follow the link, change the data and paste the new graph here</a:t>
            </a:r>
            <a:endParaRPr sz="1200">
              <a:solidFill>
                <a:schemeClr val="dk2"/>
              </a:solidFill>
              <a:latin typeface="Barlow Semi Condensed"/>
              <a:ea typeface="Barlow Semi Condensed"/>
              <a:cs typeface="Barlow Semi Condensed"/>
              <a:sym typeface="Barlow Semi Condensed"/>
            </a:endParaRPr>
          </a:p>
        </p:txBody>
      </p:sp>
      <p:grpSp>
        <p:nvGrpSpPr>
          <p:cNvPr id="2649" name="Google Shape;2649;p48"/>
          <p:cNvGrpSpPr/>
          <p:nvPr/>
        </p:nvGrpSpPr>
        <p:grpSpPr>
          <a:xfrm>
            <a:off x="5181414" y="1525569"/>
            <a:ext cx="256500" cy="290463"/>
            <a:chOff x="-57950750" y="2296300"/>
            <a:chExt cx="279625" cy="316650"/>
          </a:xfrm>
        </p:grpSpPr>
        <p:sp>
          <p:nvSpPr>
            <p:cNvPr id="2650" name="Google Shape;2650;p4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 name="Google Shape;2654;p48"/>
          <p:cNvGrpSpPr/>
          <p:nvPr/>
        </p:nvGrpSpPr>
        <p:grpSpPr>
          <a:xfrm>
            <a:off x="7639818" y="1524849"/>
            <a:ext cx="292642" cy="291908"/>
            <a:chOff x="-57578225" y="1904075"/>
            <a:chExt cx="319025" cy="318225"/>
          </a:xfrm>
        </p:grpSpPr>
        <p:sp>
          <p:nvSpPr>
            <p:cNvPr id="2655" name="Google Shape;2655;p4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48"/>
          <p:cNvGrpSpPr/>
          <p:nvPr/>
        </p:nvGrpSpPr>
        <p:grpSpPr>
          <a:xfrm>
            <a:off x="5809702" y="3745800"/>
            <a:ext cx="1151564" cy="129600"/>
            <a:chOff x="5986376" y="1587999"/>
            <a:chExt cx="1151564" cy="129600"/>
          </a:xfrm>
        </p:grpSpPr>
        <p:sp>
          <p:nvSpPr>
            <p:cNvPr id="2660" name="Google Shape;2660;p48"/>
            <p:cNvSpPr/>
            <p:nvPr/>
          </p:nvSpPr>
          <p:spPr>
            <a:xfrm>
              <a:off x="5986376"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8"/>
            <p:cNvSpPr/>
            <p:nvPr/>
          </p:nvSpPr>
          <p:spPr>
            <a:xfrm>
              <a:off x="6241867"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8"/>
            <p:cNvSpPr/>
            <p:nvPr/>
          </p:nvSpPr>
          <p:spPr>
            <a:xfrm>
              <a:off x="6500843"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8"/>
            <p:cNvSpPr/>
            <p:nvPr/>
          </p:nvSpPr>
          <p:spPr>
            <a:xfrm>
              <a:off x="6756334" y="1587999"/>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8"/>
            <p:cNvSpPr/>
            <p:nvPr/>
          </p:nvSpPr>
          <p:spPr>
            <a:xfrm>
              <a:off x="7008340" y="1587999"/>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48"/>
          <p:cNvGrpSpPr/>
          <p:nvPr/>
        </p:nvGrpSpPr>
        <p:grpSpPr>
          <a:xfrm>
            <a:off x="5809702" y="4175575"/>
            <a:ext cx="1151564" cy="129600"/>
            <a:chOff x="5986376" y="2065201"/>
            <a:chExt cx="1151564" cy="129600"/>
          </a:xfrm>
        </p:grpSpPr>
        <p:sp>
          <p:nvSpPr>
            <p:cNvPr id="2666" name="Google Shape;2666;p48"/>
            <p:cNvSpPr/>
            <p:nvPr/>
          </p:nvSpPr>
          <p:spPr>
            <a:xfrm>
              <a:off x="5986376"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8"/>
            <p:cNvSpPr/>
            <p:nvPr/>
          </p:nvSpPr>
          <p:spPr>
            <a:xfrm>
              <a:off x="6241867" y="2065201"/>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8"/>
            <p:cNvSpPr/>
            <p:nvPr/>
          </p:nvSpPr>
          <p:spPr>
            <a:xfrm>
              <a:off x="6500843"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8"/>
            <p:cNvSpPr/>
            <p:nvPr/>
          </p:nvSpPr>
          <p:spPr>
            <a:xfrm>
              <a:off x="6756334"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8"/>
            <p:cNvSpPr/>
            <p:nvPr/>
          </p:nvSpPr>
          <p:spPr>
            <a:xfrm>
              <a:off x="7008340" y="2065201"/>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48"/>
          <p:cNvGrpSpPr/>
          <p:nvPr/>
        </p:nvGrpSpPr>
        <p:grpSpPr>
          <a:xfrm>
            <a:off x="5809702" y="3316176"/>
            <a:ext cx="1151564" cy="129600"/>
            <a:chOff x="5986376" y="1114525"/>
            <a:chExt cx="1151564" cy="129600"/>
          </a:xfrm>
        </p:grpSpPr>
        <p:sp>
          <p:nvSpPr>
            <p:cNvPr id="2672" name="Google Shape;2672;p48"/>
            <p:cNvSpPr/>
            <p:nvPr/>
          </p:nvSpPr>
          <p:spPr>
            <a:xfrm>
              <a:off x="5986376"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8"/>
            <p:cNvSpPr/>
            <p:nvPr/>
          </p:nvSpPr>
          <p:spPr>
            <a:xfrm>
              <a:off x="6241867"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8"/>
            <p:cNvSpPr/>
            <p:nvPr/>
          </p:nvSpPr>
          <p:spPr>
            <a:xfrm>
              <a:off x="6500843" y="1114525"/>
              <a:ext cx="129600" cy="1296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8"/>
            <p:cNvSpPr/>
            <p:nvPr/>
          </p:nvSpPr>
          <p:spPr>
            <a:xfrm>
              <a:off x="6756334"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8"/>
            <p:cNvSpPr/>
            <p:nvPr/>
          </p:nvSpPr>
          <p:spPr>
            <a:xfrm>
              <a:off x="7008340" y="1114525"/>
              <a:ext cx="129600" cy="129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7" name="Google Shape;2677;p48"/>
          <p:cNvSpPr txBox="1"/>
          <p:nvPr/>
        </p:nvSpPr>
        <p:spPr>
          <a:xfrm>
            <a:off x="7068312" y="3218826"/>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Security</a:t>
            </a:r>
            <a:endParaRPr sz="1600">
              <a:solidFill>
                <a:schemeClr val="dk2"/>
              </a:solidFill>
              <a:latin typeface="Barlow Semi Condensed"/>
              <a:ea typeface="Barlow Semi Condensed"/>
              <a:cs typeface="Barlow Semi Condensed"/>
              <a:sym typeface="Barlow Semi Condensed"/>
            </a:endParaRPr>
          </a:p>
        </p:txBody>
      </p:sp>
      <p:sp>
        <p:nvSpPr>
          <p:cNvPr id="2678" name="Google Shape;2678;p48"/>
          <p:cNvSpPr txBox="1"/>
          <p:nvPr/>
        </p:nvSpPr>
        <p:spPr>
          <a:xfrm>
            <a:off x="7068300" y="3648450"/>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Usability</a:t>
            </a:r>
            <a:endParaRPr sz="1600">
              <a:solidFill>
                <a:schemeClr val="dk2"/>
              </a:solidFill>
              <a:latin typeface="Barlow Semi Condensed"/>
              <a:ea typeface="Barlow Semi Condensed"/>
              <a:cs typeface="Barlow Semi Condensed"/>
              <a:sym typeface="Barlow Semi Condensed"/>
            </a:endParaRPr>
          </a:p>
        </p:txBody>
      </p:sp>
      <p:sp>
        <p:nvSpPr>
          <p:cNvPr id="2679" name="Google Shape;2679;p48"/>
          <p:cNvSpPr txBox="1"/>
          <p:nvPr/>
        </p:nvSpPr>
        <p:spPr>
          <a:xfrm>
            <a:off x="7068301" y="4078225"/>
            <a:ext cx="987600" cy="324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Interface</a:t>
            </a:r>
            <a:endParaRPr sz="1600">
              <a:solidFill>
                <a:schemeClr val="dk2"/>
              </a:solidFill>
              <a:latin typeface="Barlow Semi Condensed"/>
              <a:ea typeface="Barlow Semi Condensed"/>
              <a:cs typeface="Barlow Semi Condensed"/>
              <a:sym typeface="Barlow Semi Condensed"/>
            </a:endParaRPr>
          </a:p>
        </p:txBody>
      </p:sp>
      <p:grpSp>
        <p:nvGrpSpPr>
          <p:cNvPr id="2680" name="Google Shape;2680;p48"/>
          <p:cNvGrpSpPr/>
          <p:nvPr/>
        </p:nvGrpSpPr>
        <p:grpSpPr>
          <a:xfrm>
            <a:off x="5227723" y="3258271"/>
            <a:ext cx="218254" cy="245410"/>
            <a:chOff x="2523000" y="1954875"/>
            <a:chExt cx="262325" cy="295000"/>
          </a:xfrm>
        </p:grpSpPr>
        <p:sp>
          <p:nvSpPr>
            <p:cNvPr id="2681" name="Google Shape;2681;p4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8"/>
          <p:cNvGrpSpPr/>
          <p:nvPr/>
        </p:nvGrpSpPr>
        <p:grpSpPr>
          <a:xfrm>
            <a:off x="5226242" y="3682593"/>
            <a:ext cx="227592" cy="256013"/>
            <a:chOff x="3299850" y="238575"/>
            <a:chExt cx="427725" cy="482225"/>
          </a:xfrm>
        </p:grpSpPr>
        <p:sp>
          <p:nvSpPr>
            <p:cNvPr id="2684" name="Google Shape;2684;p4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5" name="Google Shape;2685;p4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6" name="Google Shape;2686;p4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7" name="Google Shape;2687;p4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88" name="Google Shape;2688;p4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689" name="Google Shape;2689;p48"/>
          <p:cNvSpPr/>
          <p:nvPr/>
        </p:nvSpPr>
        <p:spPr>
          <a:xfrm>
            <a:off x="5208607" y="4112442"/>
            <a:ext cx="256487" cy="255865"/>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93"/>
        <p:cNvGrpSpPr/>
        <p:nvPr/>
      </p:nvGrpSpPr>
      <p:grpSpPr>
        <a:xfrm>
          <a:off x="0" y="0"/>
          <a:ext cx="0" cy="0"/>
          <a:chOff x="0" y="0"/>
          <a:chExt cx="0" cy="0"/>
        </a:xfrm>
      </p:grpSpPr>
      <p:sp>
        <p:nvSpPr>
          <p:cNvPr id="2694" name="Google Shape;2694;p49"/>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Our Process</a:t>
            </a:r>
            <a:endParaRPr/>
          </a:p>
        </p:txBody>
      </p:sp>
      <p:sp>
        <p:nvSpPr>
          <p:cNvPr id="2695" name="Google Shape;2695;p49"/>
          <p:cNvSpPr txBox="1"/>
          <p:nvPr/>
        </p:nvSpPr>
        <p:spPr>
          <a:xfrm>
            <a:off x="10054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2696" name="Google Shape;2696;p49"/>
          <p:cNvSpPr txBox="1"/>
          <p:nvPr/>
        </p:nvSpPr>
        <p:spPr>
          <a:xfrm>
            <a:off x="4281250" y="1404074"/>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Venus is the second planet from the Sun</a:t>
            </a:r>
            <a:endParaRPr sz="1600">
              <a:solidFill>
                <a:schemeClr val="dk2"/>
              </a:solidFill>
              <a:latin typeface="Barlow Semi Condensed"/>
              <a:ea typeface="Barlow Semi Condensed"/>
              <a:cs typeface="Barlow Semi Condensed"/>
              <a:sym typeface="Barlow Semi Condensed"/>
            </a:endParaRPr>
          </a:p>
        </p:txBody>
      </p:sp>
      <p:sp>
        <p:nvSpPr>
          <p:cNvPr id="2697" name="Google Shape;2697;p49"/>
          <p:cNvSpPr txBox="1"/>
          <p:nvPr/>
        </p:nvSpPr>
        <p:spPr>
          <a:xfrm>
            <a:off x="26433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in the Solar System </a:t>
            </a:r>
            <a:endParaRPr sz="1600">
              <a:solidFill>
                <a:schemeClr val="dk2"/>
              </a:solidFill>
              <a:latin typeface="Barlow Semi Condensed"/>
              <a:ea typeface="Barlow Semi Condensed"/>
              <a:cs typeface="Barlow Semi Condensed"/>
              <a:sym typeface="Barlow Semi Condensed"/>
            </a:endParaRPr>
          </a:p>
        </p:txBody>
      </p:sp>
      <p:sp>
        <p:nvSpPr>
          <p:cNvPr id="2698" name="Google Shape;2698;p49"/>
          <p:cNvSpPr txBox="1"/>
          <p:nvPr/>
        </p:nvSpPr>
        <p:spPr>
          <a:xfrm>
            <a:off x="5919150" y="3609329"/>
            <a:ext cx="2219400" cy="635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grpSp>
        <p:nvGrpSpPr>
          <p:cNvPr id="2699" name="Google Shape;2699;p49"/>
          <p:cNvGrpSpPr/>
          <p:nvPr/>
        </p:nvGrpSpPr>
        <p:grpSpPr>
          <a:xfrm>
            <a:off x="1620199" y="2106974"/>
            <a:ext cx="5900364" cy="1517351"/>
            <a:chOff x="1621724" y="2106974"/>
            <a:chExt cx="5900364" cy="1517351"/>
          </a:xfrm>
        </p:grpSpPr>
        <p:grpSp>
          <p:nvGrpSpPr>
            <p:cNvPr id="2700" name="Google Shape;2700;p49"/>
            <p:cNvGrpSpPr/>
            <p:nvPr/>
          </p:nvGrpSpPr>
          <p:grpSpPr>
            <a:xfrm>
              <a:off x="2604811" y="2884996"/>
              <a:ext cx="4021725" cy="538"/>
              <a:chOff x="3762462" y="2553002"/>
              <a:chExt cx="1121570" cy="150"/>
            </a:xfrm>
          </p:grpSpPr>
          <p:cxnSp>
            <p:nvCxnSpPr>
              <p:cNvPr id="2701" name="Google Shape;2701;p49"/>
              <p:cNvCxnSpPr/>
              <p:nvPr/>
            </p:nvCxnSpPr>
            <p:spPr>
              <a:xfrm>
                <a:off x="4195395"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2" name="Google Shape;2702;p49"/>
              <p:cNvCxnSpPr/>
              <p:nvPr/>
            </p:nvCxnSpPr>
            <p:spPr>
              <a:xfrm>
                <a:off x="4652432" y="2553002"/>
                <a:ext cx="231600" cy="0"/>
              </a:xfrm>
              <a:prstGeom prst="straightConnector1">
                <a:avLst/>
              </a:prstGeom>
              <a:noFill/>
              <a:ln w="9525" cap="flat" cmpd="sng">
                <a:solidFill>
                  <a:srgbClr val="595959"/>
                </a:solidFill>
                <a:prstDash val="solid"/>
                <a:round/>
                <a:headEnd type="none" w="med" len="med"/>
                <a:tailEnd type="none" w="med" len="med"/>
              </a:ln>
            </p:spPr>
          </p:cxnSp>
          <p:cxnSp>
            <p:nvCxnSpPr>
              <p:cNvPr id="2703" name="Google Shape;2703;p49"/>
              <p:cNvCxnSpPr>
                <a:stCxn id="2704" idx="6"/>
                <a:endCxn id="2705" idx="2"/>
              </p:cNvCxnSpPr>
              <p:nvPr/>
            </p:nvCxnSpPr>
            <p:spPr>
              <a:xfrm>
                <a:off x="3762462" y="2553152"/>
                <a:ext cx="183000" cy="0"/>
              </a:xfrm>
              <a:prstGeom prst="straightConnector1">
                <a:avLst/>
              </a:prstGeom>
              <a:noFill/>
              <a:ln w="9525" cap="flat" cmpd="sng">
                <a:solidFill>
                  <a:srgbClr val="595959"/>
                </a:solidFill>
                <a:prstDash val="solid"/>
                <a:round/>
                <a:headEnd type="none" w="med" len="med"/>
                <a:tailEnd type="none" w="med" len="med"/>
              </a:ln>
            </p:spPr>
          </p:cxnSp>
        </p:grpSp>
        <p:cxnSp>
          <p:nvCxnSpPr>
            <p:cNvPr id="2706" name="Google Shape;2706;p49"/>
            <p:cNvCxnSpPr/>
            <p:nvPr/>
          </p:nvCxnSpPr>
          <p:spPr>
            <a:xfrm>
              <a:off x="3752008" y="3186309"/>
              <a:ext cx="0" cy="358221"/>
            </a:xfrm>
            <a:prstGeom prst="straightConnector1">
              <a:avLst/>
            </a:prstGeom>
            <a:noFill/>
            <a:ln w="9525" cap="flat" cmpd="sng">
              <a:solidFill>
                <a:schemeClr val="dk2"/>
              </a:solidFill>
              <a:prstDash val="solid"/>
              <a:round/>
              <a:headEnd type="none" w="med" len="med"/>
              <a:tailEnd type="none" w="med" len="med"/>
            </a:ln>
          </p:spPr>
        </p:cxnSp>
        <p:grpSp>
          <p:nvGrpSpPr>
            <p:cNvPr id="2707" name="Google Shape;2707;p49"/>
            <p:cNvGrpSpPr/>
            <p:nvPr/>
          </p:nvGrpSpPr>
          <p:grpSpPr>
            <a:xfrm>
              <a:off x="3261117" y="2393765"/>
              <a:ext cx="983055" cy="983055"/>
              <a:chOff x="3347725" y="2480342"/>
              <a:chExt cx="810032" cy="810032"/>
            </a:xfrm>
          </p:grpSpPr>
          <p:sp>
            <p:nvSpPr>
              <p:cNvPr id="2705" name="Google Shape;2705;p49"/>
              <p:cNvSpPr/>
              <p:nvPr/>
            </p:nvSpPr>
            <p:spPr>
              <a:xfrm>
                <a:off x="3347725" y="2480342"/>
                <a:ext cx="810032" cy="810032"/>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9"/>
              <p:cNvSpPr/>
              <p:nvPr/>
            </p:nvSpPr>
            <p:spPr>
              <a:xfrm>
                <a:off x="3451091" y="2583719"/>
                <a:ext cx="603490" cy="60349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09" name="Google Shape;2709;p49"/>
            <p:cNvCxnSpPr>
              <a:stCxn id="2710" idx="0"/>
            </p:cNvCxnSpPr>
            <p:nvPr/>
          </p:nvCxnSpPr>
          <p:spPr>
            <a:xfrm rot="10800000">
              <a:off x="5391613" y="2122099"/>
              <a:ext cx="0" cy="396900"/>
            </a:xfrm>
            <a:prstGeom prst="straightConnector1">
              <a:avLst/>
            </a:prstGeom>
            <a:noFill/>
            <a:ln w="9525" cap="flat" cmpd="sng">
              <a:solidFill>
                <a:schemeClr val="dk2"/>
              </a:solidFill>
              <a:prstDash val="solid"/>
              <a:round/>
              <a:headEnd type="none" w="med" len="med"/>
              <a:tailEnd type="none" w="med" len="med"/>
            </a:ln>
          </p:spPr>
        </p:cxnSp>
        <p:grpSp>
          <p:nvGrpSpPr>
            <p:cNvPr id="2711" name="Google Shape;2711;p49"/>
            <p:cNvGrpSpPr/>
            <p:nvPr/>
          </p:nvGrpSpPr>
          <p:grpSpPr>
            <a:xfrm>
              <a:off x="4899976" y="2393376"/>
              <a:ext cx="983044" cy="983044"/>
              <a:chOff x="4987056" y="2480342"/>
              <a:chExt cx="808956" cy="808956"/>
            </a:xfrm>
          </p:grpSpPr>
          <p:sp>
            <p:nvSpPr>
              <p:cNvPr id="2712" name="Google Shape;2712;p49"/>
              <p:cNvSpPr/>
              <p:nvPr/>
            </p:nvSpPr>
            <p:spPr>
              <a:xfrm>
                <a:off x="4987056" y="2480342"/>
                <a:ext cx="808956" cy="808956"/>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9"/>
              <p:cNvSpPr/>
              <p:nvPr/>
            </p:nvSpPr>
            <p:spPr>
              <a:xfrm>
                <a:off x="5090423" y="2583719"/>
                <a:ext cx="602414" cy="602414"/>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3" name="Google Shape;2713;p49"/>
            <p:cNvCxnSpPr/>
            <p:nvPr/>
          </p:nvCxnSpPr>
          <p:spPr>
            <a:xfrm>
              <a:off x="7031106" y="3186309"/>
              <a:ext cx="0" cy="357146"/>
            </a:xfrm>
            <a:prstGeom prst="straightConnector1">
              <a:avLst/>
            </a:prstGeom>
            <a:noFill/>
            <a:ln w="9525" cap="flat" cmpd="sng">
              <a:solidFill>
                <a:schemeClr val="dk2"/>
              </a:solidFill>
              <a:prstDash val="solid"/>
              <a:round/>
              <a:headEnd type="none" w="med" len="med"/>
              <a:tailEnd type="none" w="med" len="med"/>
            </a:ln>
          </p:spPr>
        </p:cxnSp>
        <p:grpSp>
          <p:nvGrpSpPr>
            <p:cNvPr id="2714" name="Google Shape;2714;p49"/>
            <p:cNvGrpSpPr/>
            <p:nvPr/>
          </p:nvGrpSpPr>
          <p:grpSpPr>
            <a:xfrm>
              <a:off x="6539045" y="2393178"/>
              <a:ext cx="983044" cy="983044"/>
              <a:chOff x="6626363" y="2480342"/>
              <a:chExt cx="808956" cy="808956"/>
            </a:xfrm>
          </p:grpSpPr>
          <p:sp>
            <p:nvSpPr>
              <p:cNvPr id="2715" name="Google Shape;2715;p49"/>
              <p:cNvSpPr/>
              <p:nvPr/>
            </p:nvSpPr>
            <p:spPr>
              <a:xfrm>
                <a:off x="6626363" y="2480342"/>
                <a:ext cx="808956" cy="808956"/>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9"/>
              <p:cNvSpPr/>
              <p:nvPr/>
            </p:nvSpPr>
            <p:spPr>
              <a:xfrm>
                <a:off x="6729729" y="2583719"/>
                <a:ext cx="602414" cy="602414"/>
              </a:xfrm>
              <a:prstGeom prst="ellipse">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717" name="Google Shape;2717;p49"/>
            <p:cNvCxnSpPr>
              <a:stCxn id="2718" idx="0"/>
            </p:cNvCxnSpPr>
            <p:nvPr/>
          </p:nvCxnSpPr>
          <p:spPr>
            <a:xfrm rot="10800000">
              <a:off x="2113432" y="2122227"/>
              <a:ext cx="0" cy="397200"/>
            </a:xfrm>
            <a:prstGeom prst="straightConnector1">
              <a:avLst/>
            </a:prstGeom>
            <a:noFill/>
            <a:ln w="9525" cap="flat" cmpd="sng">
              <a:solidFill>
                <a:schemeClr val="dk2"/>
              </a:solidFill>
              <a:prstDash val="solid"/>
              <a:round/>
              <a:headEnd type="none" w="med" len="med"/>
              <a:tailEnd type="none" w="med" len="med"/>
            </a:ln>
          </p:spPr>
        </p:cxnSp>
        <p:grpSp>
          <p:nvGrpSpPr>
            <p:cNvPr id="2719" name="Google Shape;2719;p49"/>
            <p:cNvGrpSpPr/>
            <p:nvPr/>
          </p:nvGrpSpPr>
          <p:grpSpPr>
            <a:xfrm>
              <a:off x="1621724" y="2393805"/>
              <a:ext cx="983087" cy="983459"/>
              <a:chOff x="1708681" y="2480698"/>
              <a:chExt cx="809125" cy="809432"/>
            </a:xfrm>
          </p:grpSpPr>
          <p:sp>
            <p:nvSpPr>
              <p:cNvPr id="2704" name="Google Shape;2704;p49"/>
              <p:cNvSpPr/>
              <p:nvPr/>
            </p:nvSpPr>
            <p:spPr>
              <a:xfrm>
                <a:off x="1708681" y="2480698"/>
                <a:ext cx="809125" cy="809432"/>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9"/>
              <p:cNvSpPr/>
              <p:nvPr/>
            </p:nvSpPr>
            <p:spPr>
              <a:xfrm>
                <a:off x="1812063" y="2584091"/>
                <a:ext cx="602631" cy="602631"/>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49"/>
            <p:cNvSpPr/>
            <p:nvPr/>
          </p:nvSpPr>
          <p:spPr>
            <a:xfrm>
              <a:off x="2073125" y="2106975"/>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9"/>
            <p:cNvSpPr/>
            <p:nvPr/>
          </p:nvSpPr>
          <p:spPr>
            <a:xfrm>
              <a:off x="5351645" y="2106974"/>
              <a:ext cx="79800" cy="798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9"/>
            <p:cNvSpPr/>
            <p:nvPr/>
          </p:nvSpPr>
          <p:spPr>
            <a:xfrm>
              <a:off x="3711575"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9"/>
            <p:cNvSpPr/>
            <p:nvPr/>
          </p:nvSpPr>
          <p:spPr>
            <a:xfrm>
              <a:off x="6990966" y="3544525"/>
              <a:ext cx="79800" cy="798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49"/>
          <p:cNvSpPr txBox="1"/>
          <p:nvPr/>
        </p:nvSpPr>
        <p:spPr>
          <a:xfrm>
            <a:off x="1762947" y="2723910"/>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1</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5" name="Google Shape;2725;p49"/>
          <p:cNvSpPr txBox="1"/>
          <p:nvPr/>
        </p:nvSpPr>
        <p:spPr>
          <a:xfrm>
            <a:off x="34008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2</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2726" name="Google Shape;2726;p49"/>
          <p:cNvSpPr txBox="1"/>
          <p:nvPr/>
        </p:nvSpPr>
        <p:spPr>
          <a:xfrm>
            <a:off x="50387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Day 3</a:t>
            </a:r>
            <a:endParaRPr sz="1800">
              <a:solidFill>
                <a:schemeClr val="lt1"/>
              </a:solidFill>
              <a:latin typeface="Barlow Semi Condensed Medium"/>
              <a:ea typeface="Barlow Semi Condensed Medium"/>
              <a:cs typeface="Barlow Semi Condensed Medium"/>
              <a:sym typeface="Barlow Semi Condensed Medium"/>
            </a:endParaRPr>
          </a:p>
        </p:txBody>
      </p:sp>
      <p:sp>
        <p:nvSpPr>
          <p:cNvPr id="2727" name="Google Shape;2727;p49"/>
          <p:cNvSpPr txBox="1"/>
          <p:nvPr/>
        </p:nvSpPr>
        <p:spPr>
          <a:xfrm>
            <a:off x="6676647" y="2744235"/>
            <a:ext cx="704400" cy="2835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Day 4</a:t>
            </a:r>
            <a:endParaRPr sz="1800">
              <a:solidFill>
                <a:schemeClr val="accent1"/>
              </a:solidFill>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2" name="Google Shape;2732;p50"/>
          <p:cNvSpPr txBox="1">
            <a:spLocks noGrp="1"/>
          </p:cNvSpPr>
          <p:nvPr>
            <p:ph type="title"/>
          </p:nvPr>
        </p:nvSpPr>
        <p:spPr>
          <a:xfrm>
            <a:off x="2624328" y="1121545"/>
            <a:ext cx="3904500" cy="19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0"/>
              <a:t>Whoa!</a:t>
            </a:r>
            <a:endParaRPr sz="10000"/>
          </a:p>
        </p:txBody>
      </p:sp>
      <p:sp>
        <p:nvSpPr>
          <p:cNvPr id="2733" name="Google Shape;2733;p50"/>
          <p:cNvSpPr txBox="1">
            <a:spLocks noGrp="1"/>
          </p:cNvSpPr>
          <p:nvPr>
            <p:ph type="subTitle" idx="1"/>
          </p:nvPr>
        </p:nvSpPr>
        <p:spPr>
          <a:xfrm>
            <a:off x="2933525" y="2699917"/>
            <a:ext cx="3276900" cy="86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This could be the part of the presentation where you can introduce yourself, write your email…</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37"/>
        <p:cNvGrpSpPr/>
        <p:nvPr/>
      </p:nvGrpSpPr>
      <p:grpSpPr>
        <a:xfrm>
          <a:off x="0" y="0"/>
          <a:ext cx="0" cy="0"/>
          <a:chOff x="0" y="0"/>
          <a:chExt cx="0" cy="0"/>
        </a:xfrm>
      </p:grpSpPr>
      <p:sp>
        <p:nvSpPr>
          <p:cNvPr id="2738" name="Google Shape;2738;p51"/>
          <p:cNvSpPr txBox="1">
            <a:spLocks noGrp="1"/>
          </p:cNvSpPr>
          <p:nvPr>
            <p:ph type="title"/>
          </p:nvPr>
        </p:nvSpPr>
        <p:spPr>
          <a:xfrm>
            <a:off x="2208175" y="342775"/>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Consultants</a:t>
            </a:r>
            <a:endParaRPr/>
          </a:p>
        </p:txBody>
      </p:sp>
      <p:grpSp>
        <p:nvGrpSpPr>
          <p:cNvPr id="2739" name="Google Shape;2739;p51"/>
          <p:cNvGrpSpPr/>
          <p:nvPr/>
        </p:nvGrpSpPr>
        <p:grpSpPr>
          <a:xfrm>
            <a:off x="1980375" y="1074788"/>
            <a:ext cx="5183250" cy="3541786"/>
            <a:chOff x="277900" y="420125"/>
            <a:chExt cx="6852525" cy="4682425"/>
          </a:xfrm>
        </p:grpSpPr>
        <p:sp>
          <p:nvSpPr>
            <p:cNvPr id="2740" name="Google Shape;2740;p51"/>
            <p:cNvSpPr/>
            <p:nvPr/>
          </p:nvSpPr>
          <p:spPr>
            <a:xfrm>
              <a:off x="277900" y="420125"/>
              <a:ext cx="6852525" cy="4609425"/>
            </a:xfrm>
            <a:custGeom>
              <a:avLst/>
              <a:gdLst/>
              <a:ahLst/>
              <a:cxnLst/>
              <a:rect l="l" t="t" r="r" b="b"/>
              <a:pathLst>
                <a:path w="274101" h="184377" extrusionOk="0">
                  <a:moveTo>
                    <a:pt x="136337" y="1"/>
                  </a:moveTo>
                  <a:cubicBezTo>
                    <a:pt x="108563" y="1"/>
                    <a:pt x="91709" y="26310"/>
                    <a:pt x="78045" y="41336"/>
                  </a:cubicBezTo>
                  <a:cubicBezTo>
                    <a:pt x="62518" y="58454"/>
                    <a:pt x="45178" y="46845"/>
                    <a:pt x="22479" y="65183"/>
                  </a:cubicBezTo>
                  <a:cubicBezTo>
                    <a:pt x="0" y="83335"/>
                    <a:pt x="19077" y="165447"/>
                    <a:pt x="35677" y="184376"/>
                  </a:cubicBezTo>
                  <a:lnTo>
                    <a:pt x="253434" y="184376"/>
                  </a:lnTo>
                  <a:cubicBezTo>
                    <a:pt x="255208" y="177574"/>
                    <a:pt x="261124" y="154837"/>
                    <a:pt x="265116" y="131804"/>
                  </a:cubicBezTo>
                  <a:cubicBezTo>
                    <a:pt x="269923" y="104298"/>
                    <a:pt x="274100" y="66403"/>
                    <a:pt x="254987" y="50505"/>
                  </a:cubicBezTo>
                  <a:cubicBezTo>
                    <a:pt x="249034" y="45561"/>
                    <a:pt x="242499" y="43992"/>
                    <a:pt x="235926" y="43992"/>
                  </a:cubicBezTo>
                  <a:cubicBezTo>
                    <a:pt x="230211" y="43992"/>
                    <a:pt x="224467" y="45178"/>
                    <a:pt x="219051" y="46365"/>
                  </a:cubicBezTo>
                  <a:cubicBezTo>
                    <a:pt x="213642" y="47537"/>
                    <a:pt x="208543" y="48726"/>
                    <a:pt x="204134" y="48726"/>
                  </a:cubicBezTo>
                  <a:cubicBezTo>
                    <a:pt x="201733" y="48726"/>
                    <a:pt x="199538" y="48373"/>
                    <a:pt x="197608" y="47474"/>
                  </a:cubicBezTo>
                  <a:cubicBezTo>
                    <a:pt x="184447" y="41336"/>
                    <a:pt x="183855" y="10799"/>
                    <a:pt x="148585" y="1630"/>
                  </a:cubicBezTo>
                  <a:cubicBezTo>
                    <a:pt x="144277" y="510"/>
                    <a:pt x="140202" y="1"/>
                    <a:pt x="1363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582900" y="420200"/>
              <a:ext cx="6424600" cy="4609350"/>
            </a:xfrm>
            <a:custGeom>
              <a:avLst/>
              <a:gdLst/>
              <a:ahLst/>
              <a:cxnLst/>
              <a:rect l="l" t="t" r="r" b="b"/>
              <a:pathLst>
                <a:path w="256984" h="184374" extrusionOk="0">
                  <a:moveTo>
                    <a:pt x="124148" y="0"/>
                  </a:moveTo>
                  <a:cubicBezTo>
                    <a:pt x="96383" y="0"/>
                    <a:pt x="79487" y="26323"/>
                    <a:pt x="65845" y="41333"/>
                  </a:cubicBezTo>
                  <a:cubicBezTo>
                    <a:pt x="50318" y="58451"/>
                    <a:pt x="32978" y="46842"/>
                    <a:pt x="10279" y="65180"/>
                  </a:cubicBezTo>
                  <a:cubicBezTo>
                    <a:pt x="2921" y="71095"/>
                    <a:pt x="38" y="83887"/>
                    <a:pt x="38" y="99082"/>
                  </a:cubicBezTo>
                  <a:cubicBezTo>
                    <a:pt x="1" y="130285"/>
                    <a:pt x="12312" y="171618"/>
                    <a:pt x="23477" y="184373"/>
                  </a:cubicBezTo>
                  <a:lnTo>
                    <a:pt x="241234" y="184373"/>
                  </a:lnTo>
                  <a:cubicBezTo>
                    <a:pt x="243008" y="177571"/>
                    <a:pt x="248924" y="154834"/>
                    <a:pt x="252916" y="131801"/>
                  </a:cubicBezTo>
                  <a:cubicBezTo>
                    <a:pt x="254987" y="119896"/>
                    <a:pt x="256946" y="106032"/>
                    <a:pt x="256983" y="92834"/>
                  </a:cubicBezTo>
                  <a:cubicBezTo>
                    <a:pt x="256983" y="75605"/>
                    <a:pt x="253619" y="59523"/>
                    <a:pt x="242787" y="50502"/>
                  </a:cubicBezTo>
                  <a:cubicBezTo>
                    <a:pt x="236834" y="45548"/>
                    <a:pt x="230290" y="43995"/>
                    <a:pt x="223710" y="43995"/>
                  </a:cubicBezTo>
                  <a:cubicBezTo>
                    <a:pt x="218016" y="43995"/>
                    <a:pt x="212286" y="45178"/>
                    <a:pt x="206851" y="46362"/>
                  </a:cubicBezTo>
                  <a:cubicBezTo>
                    <a:pt x="201453" y="47545"/>
                    <a:pt x="196388" y="48728"/>
                    <a:pt x="191989" y="48728"/>
                  </a:cubicBezTo>
                  <a:cubicBezTo>
                    <a:pt x="189549" y="48728"/>
                    <a:pt x="187331" y="48358"/>
                    <a:pt x="185408" y="47471"/>
                  </a:cubicBezTo>
                  <a:cubicBezTo>
                    <a:pt x="172247" y="41333"/>
                    <a:pt x="171655" y="10796"/>
                    <a:pt x="136385" y="1627"/>
                  </a:cubicBezTo>
                  <a:cubicBezTo>
                    <a:pt x="132097" y="481"/>
                    <a:pt x="127993" y="0"/>
                    <a:pt x="1241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702125" y="5036900"/>
              <a:ext cx="6191675" cy="65650"/>
            </a:xfrm>
            <a:custGeom>
              <a:avLst/>
              <a:gdLst/>
              <a:ahLst/>
              <a:cxnLst/>
              <a:rect l="l" t="t" r="r" b="b"/>
              <a:pathLst>
                <a:path w="247667" h="2626" extrusionOk="0">
                  <a:moveTo>
                    <a:pt x="1" y="1"/>
                  </a:moveTo>
                  <a:lnTo>
                    <a:pt x="1" y="2626"/>
                  </a:lnTo>
                  <a:lnTo>
                    <a:pt x="247667" y="2626"/>
                  </a:lnTo>
                  <a:lnTo>
                    <a:pt x="247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65175" y="3566050"/>
              <a:ext cx="125725" cy="97450"/>
            </a:xfrm>
            <a:custGeom>
              <a:avLst/>
              <a:gdLst/>
              <a:ahLst/>
              <a:cxnLst/>
              <a:rect l="l" t="t" r="r" b="b"/>
              <a:pathLst>
                <a:path w="5029" h="3898" extrusionOk="0">
                  <a:moveTo>
                    <a:pt x="1558" y="0"/>
                  </a:moveTo>
                  <a:cubicBezTo>
                    <a:pt x="1494" y="0"/>
                    <a:pt x="1431" y="5"/>
                    <a:pt x="1368" y="15"/>
                  </a:cubicBezTo>
                  <a:cubicBezTo>
                    <a:pt x="481" y="125"/>
                    <a:pt x="0" y="976"/>
                    <a:pt x="185" y="1789"/>
                  </a:cubicBezTo>
                  <a:cubicBezTo>
                    <a:pt x="407" y="2639"/>
                    <a:pt x="1257" y="3231"/>
                    <a:pt x="1996" y="3564"/>
                  </a:cubicBezTo>
                  <a:cubicBezTo>
                    <a:pt x="2705" y="3872"/>
                    <a:pt x="4312" y="3897"/>
                    <a:pt x="4828" y="3897"/>
                  </a:cubicBezTo>
                  <a:cubicBezTo>
                    <a:pt x="4932" y="3897"/>
                    <a:pt x="4991" y="3896"/>
                    <a:pt x="4991" y="3896"/>
                  </a:cubicBezTo>
                  <a:cubicBezTo>
                    <a:pt x="5028" y="3896"/>
                    <a:pt x="4547" y="2529"/>
                    <a:pt x="4510" y="2418"/>
                  </a:cubicBezTo>
                  <a:cubicBezTo>
                    <a:pt x="4055" y="1507"/>
                    <a:pt x="2705"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67950" y="3411900"/>
              <a:ext cx="777325" cy="1632425"/>
            </a:xfrm>
            <a:custGeom>
              <a:avLst/>
              <a:gdLst/>
              <a:ahLst/>
              <a:cxnLst/>
              <a:rect l="l" t="t" r="r" b="b"/>
              <a:pathLst>
                <a:path w="31093" h="65297" extrusionOk="0">
                  <a:moveTo>
                    <a:pt x="14640" y="31764"/>
                  </a:moveTo>
                  <a:cubicBezTo>
                    <a:pt x="15232" y="32430"/>
                    <a:pt x="16822" y="33206"/>
                    <a:pt x="17043" y="33317"/>
                  </a:cubicBezTo>
                  <a:cubicBezTo>
                    <a:pt x="16822" y="33835"/>
                    <a:pt x="16600" y="34352"/>
                    <a:pt x="16378" y="34833"/>
                  </a:cubicBezTo>
                  <a:cubicBezTo>
                    <a:pt x="15676" y="36533"/>
                    <a:pt x="15010" y="37901"/>
                    <a:pt x="14529" y="38826"/>
                  </a:cubicBezTo>
                  <a:cubicBezTo>
                    <a:pt x="14419" y="39011"/>
                    <a:pt x="14345" y="39195"/>
                    <a:pt x="14234" y="39343"/>
                  </a:cubicBezTo>
                  <a:lnTo>
                    <a:pt x="14160" y="39343"/>
                  </a:lnTo>
                  <a:cubicBezTo>
                    <a:pt x="14160" y="39158"/>
                    <a:pt x="14123" y="38974"/>
                    <a:pt x="14086" y="38752"/>
                  </a:cubicBezTo>
                  <a:cubicBezTo>
                    <a:pt x="13938" y="37680"/>
                    <a:pt x="13716" y="36164"/>
                    <a:pt x="13346" y="34352"/>
                  </a:cubicBezTo>
                  <a:cubicBezTo>
                    <a:pt x="13235" y="33761"/>
                    <a:pt x="13125" y="33169"/>
                    <a:pt x="12977" y="32541"/>
                  </a:cubicBezTo>
                  <a:cubicBezTo>
                    <a:pt x="13125" y="32467"/>
                    <a:pt x="13901" y="32171"/>
                    <a:pt x="14640" y="31764"/>
                  </a:cubicBezTo>
                  <a:close/>
                  <a:moveTo>
                    <a:pt x="6531" y="0"/>
                  </a:moveTo>
                  <a:cubicBezTo>
                    <a:pt x="6326" y="0"/>
                    <a:pt x="6117" y="49"/>
                    <a:pt x="5915" y="154"/>
                  </a:cubicBezTo>
                  <a:cubicBezTo>
                    <a:pt x="4843" y="709"/>
                    <a:pt x="4547" y="2853"/>
                    <a:pt x="4732" y="3925"/>
                  </a:cubicBezTo>
                  <a:cubicBezTo>
                    <a:pt x="4769" y="4036"/>
                    <a:pt x="5176" y="5441"/>
                    <a:pt x="5176" y="5441"/>
                  </a:cubicBezTo>
                  <a:lnTo>
                    <a:pt x="5213" y="5404"/>
                  </a:lnTo>
                  <a:lnTo>
                    <a:pt x="5213" y="5404"/>
                  </a:lnTo>
                  <a:cubicBezTo>
                    <a:pt x="5139" y="5737"/>
                    <a:pt x="5102" y="6107"/>
                    <a:pt x="5065" y="6513"/>
                  </a:cubicBezTo>
                  <a:cubicBezTo>
                    <a:pt x="4991" y="7253"/>
                    <a:pt x="4917" y="8103"/>
                    <a:pt x="4880" y="9027"/>
                  </a:cubicBezTo>
                  <a:cubicBezTo>
                    <a:pt x="4880" y="9952"/>
                    <a:pt x="4880" y="10950"/>
                    <a:pt x="4954" y="11985"/>
                  </a:cubicBezTo>
                  <a:cubicBezTo>
                    <a:pt x="5065" y="13057"/>
                    <a:pt x="5213" y="14166"/>
                    <a:pt x="5509" y="15275"/>
                  </a:cubicBezTo>
                  <a:lnTo>
                    <a:pt x="5509" y="15312"/>
                  </a:lnTo>
                  <a:cubicBezTo>
                    <a:pt x="5324" y="15017"/>
                    <a:pt x="4769" y="14203"/>
                    <a:pt x="4732" y="14129"/>
                  </a:cubicBezTo>
                  <a:cubicBezTo>
                    <a:pt x="4142" y="13446"/>
                    <a:pt x="2744" y="12502"/>
                    <a:pt x="1654" y="12502"/>
                  </a:cubicBezTo>
                  <a:cubicBezTo>
                    <a:pt x="1446" y="12502"/>
                    <a:pt x="1250" y="12536"/>
                    <a:pt x="1072" y="12613"/>
                  </a:cubicBezTo>
                  <a:cubicBezTo>
                    <a:pt x="259" y="12946"/>
                    <a:pt x="0" y="13907"/>
                    <a:pt x="407" y="14647"/>
                  </a:cubicBezTo>
                  <a:cubicBezTo>
                    <a:pt x="850" y="15423"/>
                    <a:pt x="1812" y="15793"/>
                    <a:pt x="2625" y="15904"/>
                  </a:cubicBezTo>
                  <a:cubicBezTo>
                    <a:pt x="2705" y="15914"/>
                    <a:pt x="2794" y="15918"/>
                    <a:pt x="2889" y="15918"/>
                  </a:cubicBezTo>
                  <a:cubicBezTo>
                    <a:pt x="3840" y="15918"/>
                    <a:pt x="5414" y="15457"/>
                    <a:pt x="5583" y="15423"/>
                  </a:cubicBezTo>
                  <a:cubicBezTo>
                    <a:pt x="5878" y="16495"/>
                    <a:pt x="6248" y="17568"/>
                    <a:pt x="6729" y="18603"/>
                  </a:cubicBezTo>
                  <a:cubicBezTo>
                    <a:pt x="6987" y="19231"/>
                    <a:pt x="7246" y="19823"/>
                    <a:pt x="7542" y="20414"/>
                  </a:cubicBezTo>
                  <a:cubicBezTo>
                    <a:pt x="7357" y="20155"/>
                    <a:pt x="7209" y="19934"/>
                    <a:pt x="7209" y="19897"/>
                  </a:cubicBezTo>
                  <a:cubicBezTo>
                    <a:pt x="6584" y="19208"/>
                    <a:pt x="5164" y="18282"/>
                    <a:pt x="4070" y="18282"/>
                  </a:cubicBezTo>
                  <a:cubicBezTo>
                    <a:pt x="3871" y="18282"/>
                    <a:pt x="3683" y="18313"/>
                    <a:pt x="3512" y="18381"/>
                  </a:cubicBezTo>
                  <a:cubicBezTo>
                    <a:pt x="2736" y="18751"/>
                    <a:pt x="2477" y="19712"/>
                    <a:pt x="2884" y="20451"/>
                  </a:cubicBezTo>
                  <a:cubicBezTo>
                    <a:pt x="3290" y="21191"/>
                    <a:pt x="4289" y="21560"/>
                    <a:pt x="5102" y="21671"/>
                  </a:cubicBezTo>
                  <a:cubicBezTo>
                    <a:pt x="5187" y="21683"/>
                    <a:pt x="5282" y="21689"/>
                    <a:pt x="5385" y="21689"/>
                  </a:cubicBezTo>
                  <a:cubicBezTo>
                    <a:pt x="6221" y="21689"/>
                    <a:pt x="7554" y="21326"/>
                    <a:pt x="7949" y="21228"/>
                  </a:cubicBezTo>
                  <a:cubicBezTo>
                    <a:pt x="8060" y="21449"/>
                    <a:pt x="8171" y="21671"/>
                    <a:pt x="8281" y="21930"/>
                  </a:cubicBezTo>
                  <a:cubicBezTo>
                    <a:pt x="8836" y="23002"/>
                    <a:pt x="9391" y="24111"/>
                    <a:pt x="9908" y="25183"/>
                  </a:cubicBezTo>
                  <a:cubicBezTo>
                    <a:pt x="10093" y="25553"/>
                    <a:pt x="10241" y="25960"/>
                    <a:pt x="10426" y="26330"/>
                  </a:cubicBezTo>
                  <a:cubicBezTo>
                    <a:pt x="10241" y="26108"/>
                    <a:pt x="10130" y="25923"/>
                    <a:pt x="10093" y="25886"/>
                  </a:cubicBezTo>
                  <a:cubicBezTo>
                    <a:pt x="9499" y="25198"/>
                    <a:pt x="8084" y="24271"/>
                    <a:pt x="6990" y="24271"/>
                  </a:cubicBezTo>
                  <a:cubicBezTo>
                    <a:pt x="6792" y="24271"/>
                    <a:pt x="6604" y="24302"/>
                    <a:pt x="6433" y="24370"/>
                  </a:cubicBezTo>
                  <a:cubicBezTo>
                    <a:pt x="5620" y="24740"/>
                    <a:pt x="5398" y="25701"/>
                    <a:pt x="5804" y="26404"/>
                  </a:cubicBezTo>
                  <a:cubicBezTo>
                    <a:pt x="6211" y="27180"/>
                    <a:pt x="7209" y="27550"/>
                    <a:pt x="7986" y="27661"/>
                  </a:cubicBezTo>
                  <a:cubicBezTo>
                    <a:pt x="8077" y="27674"/>
                    <a:pt x="8179" y="27680"/>
                    <a:pt x="8289" y="27680"/>
                  </a:cubicBezTo>
                  <a:cubicBezTo>
                    <a:pt x="9106" y="27680"/>
                    <a:pt x="10339" y="27352"/>
                    <a:pt x="10795" y="27254"/>
                  </a:cubicBezTo>
                  <a:cubicBezTo>
                    <a:pt x="10943" y="27624"/>
                    <a:pt x="11091" y="28030"/>
                    <a:pt x="11239" y="28437"/>
                  </a:cubicBezTo>
                  <a:cubicBezTo>
                    <a:pt x="11313" y="28696"/>
                    <a:pt x="11424" y="28955"/>
                    <a:pt x="11498" y="29213"/>
                  </a:cubicBezTo>
                  <a:cubicBezTo>
                    <a:pt x="11572" y="29509"/>
                    <a:pt x="11646" y="29768"/>
                    <a:pt x="11720" y="30027"/>
                  </a:cubicBezTo>
                  <a:cubicBezTo>
                    <a:pt x="11831" y="30544"/>
                    <a:pt x="11978" y="31062"/>
                    <a:pt x="12089" y="31579"/>
                  </a:cubicBezTo>
                  <a:cubicBezTo>
                    <a:pt x="12163" y="31949"/>
                    <a:pt x="12237" y="32282"/>
                    <a:pt x="12274" y="32615"/>
                  </a:cubicBezTo>
                  <a:cubicBezTo>
                    <a:pt x="12126" y="32245"/>
                    <a:pt x="11757" y="31505"/>
                    <a:pt x="11720" y="31432"/>
                  </a:cubicBezTo>
                  <a:cubicBezTo>
                    <a:pt x="11183" y="30593"/>
                    <a:pt x="9793" y="29358"/>
                    <a:pt x="8657" y="29358"/>
                  </a:cubicBezTo>
                  <a:cubicBezTo>
                    <a:pt x="8541" y="29358"/>
                    <a:pt x="8428" y="29371"/>
                    <a:pt x="8318" y="29398"/>
                  </a:cubicBezTo>
                  <a:cubicBezTo>
                    <a:pt x="7468" y="29583"/>
                    <a:pt x="7098" y="30507"/>
                    <a:pt x="7394" y="31284"/>
                  </a:cubicBezTo>
                  <a:cubicBezTo>
                    <a:pt x="7690" y="32097"/>
                    <a:pt x="8614" y="32615"/>
                    <a:pt x="9354" y="32836"/>
                  </a:cubicBezTo>
                  <a:cubicBezTo>
                    <a:pt x="9658" y="32929"/>
                    <a:pt x="10095" y="32960"/>
                    <a:pt x="10542" y="32960"/>
                  </a:cubicBezTo>
                  <a:cubicBezTo>
                    <a:pt x="11345" y="32960"/>
                    <a:pt x="12182" y="32860"/>
                    <a:pt x="12348" y="32836"/>
                  </a:cubicBezTo>
                  <a:cubicBezTo>
                    <a:pt x="12459" y="33391"/>
                    <a:pt x="12570" y="33946"/>
                    <a:pt x="12644" y="34463"/>
                  </a:cubicBezTo>
                  <a:cubicBezTo>
                    <a:pt x="12977" y="36275"/>
                    <a:pt x="13162" y="37791"/>
                    <a:pt x="13272" y="38826"/>
                  </a:cubicBezTo>
                  <a:cubicBezTo>
                    <a:pt x="13309" y="39011"/>
                    <a:pt x="13309" y="39195"/>
                    <a:pt x="13346" y="39343"/>
                  </a:cubicBezTo>
                  <a:lnTo>
                    <a:pt x="9686" y="39343"/>
                  </a:lnTo>
                  <a:lnTo>
                    <a:pt x="11017" y="65297"/>
                  </a:lnTo>
                  <a:lnTo>
                    <a:pt x="17228" y="65297"/>
                  </a:lnTo>
                  <a:lnTo>
                    <a:pt x="18559" y="39343"/>
                  </a:lnTo>
                  <a:lnTo>
                    <a:pt x="15158" y="39343"/>
                  </a:lnTo>
                  <a:lnTo>
                    <a:pt x="15232" y="39195"/>
                  </a:lnTo>
                  <a:cubicBezTo>
                    <a:pt x="15712" y="38234"/>
                    <a:pt x="16341" y="36829"/>
                    <a:pt x="17043" y="35129"/>
                  </a:cubicBezTo>
                  <a:cubicBezTo>
                    <a:pt x="17265" y="34574"/>
                    <a:pt x="17487" y="34019"/>
                    <a:pt x="17746" y="33391"/>
                  </a:cubicBezTo>
                  <a:cubicBezTo>
                    <a:pt x="17924" y="33450"/>
                    <a:pt x="19154" y="33701"/>
                    <a:pt x="20090" y="33701"/>
                  </a:cubicBezTo>
                  <a:cubicBezTo>
                    <a:pt x="20318" y="33701"/>
                    <a:pt x="20529" y="33686"/>
                    <a:pt x="20704" y="33650"/>
                  </a:cubicBezTo>
                  <a:cubicBezTo>
                    <a:pt x="21480" y="33465"/>
                    <a:pt x="22441" y="33021"/>
                    <a:pt x="22774" y="32245"/>
                  </a:cubicBezTo>
                  <a:cubicBezTo>
                    <a:pt x="23144" y="31469"/>
                    <a:pt x="22811" y="30544"/>
                    <a:pt x="21997" y="30248"/>
                  </a:cubicBezTo>
                  <a:cubicBezTo>
                    <a:pt x="21860" y="30204"/>
                    <a:pt x="21713" y="30184"/>
                    <a:pt x="21561" y="30184"/>
                  </a:cubicBezTo>
                  <a:cubicBezTo>
                    <a:pt x="20442" y="30184"/>
                    <a:pt x="19001" y="31279"/>
                    <a:pt x="18448" y="32060"/>
                  </a:cubicBezTo>
                  <a:cubicBezTo>
                    <a:pt x="18411" y="32097"/>
                    <a:pt x="18079" y="32689"/>
                    <a:pt x="17857" y="33095"/>
                  </a:cubicBezTo>
                  <a:cubicBezTo>
                    <a:pt x="17931" y="32836"/>
                    <a:pt x="18042" y="32615"/>
                    <a:pt x="18116" y="32356"/>
                  </a:cubicBezTo>
                  <a:cubicBezTo>
                    <a:pt x="18300" y="31838"/>
                    <a:pt x="18485" y="31358"/>
                    <a:pt x="18670" y="30803"/>
                  </a:cubicBezTo>
                  <a:cubicBezTo>
                    <a:pt x="18744" y="30544"/>
                    <a:pt x="18818" y="30285"/>
                    <a:pt x="18892" y="29990"/>
                  </a:cubicBezTo>
                  <a:cubicBezTo>
                    <a:pt x="18966" y="29731"/>
                    <a:pt x="19040" y="29435"/>
                    <a:pt x="19114" y="29176"/>
                  </a:cubicBezTo>
                  <a:cubicBezTo>
                    <a:pt x="19262" y="28511"/>
                    <a:pt x="19410" y="27845"/>
                    <a:pt x="19520" y="27143"/>
                  </a:cubicBezTo>
                  <a:cubicBezTo>
                    <a:pt x="19949" y="27321"/>
                    <a:pt x="21412" y="27810"/>
                    <a:pt x="22244" y="27810"/>
                  </a:cubicBezTo>
                  <a:cubicBezTo>
                    <a:pt x="22274" y="27810"/>
                    <a:pt x="22302" y="27810"/>
                    <a:pt x="22330" y="27808"/>
                  </a:cubicBezTo>
                  <a:cubicBezTo>
                    <a:pt x="23107" y="27734"/>
                    <a:pt x="24142" y="27439"/>
                    <a:pt x="24585" y="26736"/>
                  </a:cubicBezTo>
                  <a:cubicBezTo>
                    <a:pt x="25066" y="26034"/>
                    <a:pt x="24881" y="25073"/>
                    <a:pt x="24105" y="24666"/>
                  </a:cubicBezTo>
                  <a:cubicBezTo>
                    <a:pt x="23888" y="24554"/>
                    <a:pt x="23637" y="24505"/>
                    <a:pt x="23368" y="24505"/>
                  </a:cubicBezTo>
                  <a:cubicBezTo>
                    <a:pt x="22303" y="24505"/>
                    <a:pt x="20953" y="25266"/>
                    <a:pt x="20334" y="25886"/>
                  </a:cubicBezTo>
                  <a:cubicBezTo>
                    <a:pt x="20297" y="25923"/>
                    <a:pt x="19816" y="26551"/>
                    <a:pt x="19557" y="26884"/>
                  </a:cubicBezTo>
                  <a:cubicBezTo>
                    <a:pt x="19594" y="26477"/>
                    <a:pt x="19668" y="26071"/>
                    <a:pt x="19742" y="25664"/>
                  </a:cubicBezTo>
                  <a:cubicBezTo>
                    <a:pt x="19890" y="24444"/>
                    <a:pt x="20001" y="23224"/>
                    <a:pt x="20112" y="22004"/>
                  </a:cubicBezTo>
                  <a:cubicBezTo>
                    <a:pt x="20149" y="21634"/>
                    <a:pt x="20186" y="21265"/>
                    <a:pt x="20223" y="20895"/>
                  </a:cubicBezTo>
                  <a:cubicBezTo>
                    <a:pt x="20367" y="20967"/>
                    <a:pt x="22121" y="21599"/>
                    <a:pt x="23067" y="21599"/>
                  </a:cubicBezTo>
                  <a:cubicBezTo>
                    <a:pt x="23093" y="21599"/>
                    <a:pt x="23119" y="21598"/>
                    <a:pt x="23144" y="21597"/>
                  </a:cubicBezTo>
                  <a:cubicBezTo>
                    <a:pt x="23920" y="21523"/>
                    <a:pt x="24955" y="21228"/>
                    <a:pt x="25399" y="20525"/>
                  </a:cubicBezTo>
                  <a:cubicBezTo>
                    <a:pt x="25879" y="19823"/>
                    <a:pt x="25695" y="18825"/>
                    <a:pt x="24918" y="18418"/>
                  </a:cubicBezTo>
                  <a:cubicBezTo>
                    <a:pt x="24707" y="18309"/>
                    <a:pt x="24463" y="18261"/>
                    <a:pt x="24201" y="18261"/>
                  </a:cubicBezTo>
                  <a:cubicBezTo>
                    <a:pt x="23133" y="18261"/>
                    <a:pt x="21771" y="19051"/>
                    <a:pt x="21147" y="19675"/>
                  </a:cubicBezTo>
                  <a:cubicBezTo>
                    <a:pt x="21110" y="19712"/>
                    <a:pt x="20408" y="20599"/>
                    <a:pt x="20223" y="20821"/>
                  </a:cubicBezTo>
                  <a:cubicBezTo>
                    <a:pt x="20334" y="20008"/>
                    <a:pt x="20408" y="19194"/>
                    <a:pt x="20556" y="18418"/>
                  </a:cubicBezTo>
                  <a:cubicBezTo>
                    <a:pt x="20704" y="17309"/>
                    <a:pt x="20925" y="16237"/>
                    <a:pt x="21221" y="15201"/>
                  </a:cubicBezTo>
                  <a:cubicBezTo>
                    <a:pt x="21293" y="15237"/>
                    <a:pt x="23120" y="15905"/>
                    <a:pt x="24069" y="15905"/>
                  </a:cubicBezTo>
                  <a:cubicBezTo>
                    <a:pt x="24094" y="15905"/>
                    <a:pt x="24118" y="15905"/>
                    <a:pt x="24142" y="15904"/>
                  </a:cubicBezTo>
                  <a:cubicBezTo>
                    <a:pt x="24955" y="15830"/>
                    <a:pt x="25990" y="15534"/>
                    <a:pt x="26434" y="14832"/>
                  </a:cubicBezTo>
                  <a:cubicBezTo>
                    <a:pt x="26915" y="14129"/>
                    <a:pt x="26730" y="13131"/>
                    <a:pt x="25953" y="12761"/>
                  </a:cubicBezTo>
                  <a:cubicBezTo>
                    <a:pt x="25732" y="12639"/>
                    <a:pt x="25474" y="12586"/>
                    <a:pt x="25198" y="12586"/>
                  </a:cubicBezTo>
                  <a:cubicBezTo>
                    <a:pt x="24136" y="12586"/>
                    <a:pt x="22798" y="13365"/>
                    <a:pt x="22182" y="13981"/>
                  </a:cubicBezTo>
                  <a:cubicBezTo>
                    <a:pt x="22145" y="14018"/>
                    <a:pt x="21369" y="14980"/>
                    <a:pt x="21258" y="15164"/>
                  </a:cubicBezTo>
                  <a:cubicBezTo>
                    <a:pt x="21258" y="15090"/>
                    <a:pt x="21295" y="15017"/>
                    <a:pt x="21295" y="14980"/>
                  </a:cubicBezTo>
                  <a:cubicBezTo>
                    <a:pt x="21628" y="13870"/>
                    <a:pt x="22071" y="12872"/>
                    <a:pt x="22552" y="11948"/>
                  </a:cubicBezTo>
                  <a:cubicBezTo>
                    <a:pt x="22848" y="11393"/>
                    <a:pt x="23144" y="10913"/>
                    <a:pt x="23439" y="10432"/>
                  </a:cubicBezTo>
                  <a:cubicBezTo>
                    <a:pt x="23772" y="10617"/>
                    <a:pt x="25362" y="11356"/>
                    <a:pt x="26212" y="11393"/>
                  </a:cubicBezTo>
                  <a:cubicBezTo>
                    <a:pt x="26274" y="11396"/>
                    <a:pt x="26337" y="11398"/>
                    <a:pt x="26402" y="11398"/>
                  </a:cubicBezTo>
                  <a:cubicBezTo>
                    <a:pt x="27150" y="11398"/>
                    <a:pt x="28068" y="11193"/>
                    <a:pt x="28578" y="10580"/>
                  </a:cubicBezTo>
                  <a:cubicBezTo>
                    <a:pt x="29096" y="9952"/>
                    <a:pt x="29059" y="8953"/>
                    <a:pt x="28319" y="8473"/>
                  </a:cubicBezTo>
                  <a:cubicBezTo>
                    <a:pt x="28057" y="8298"/>
                    <a:pt x="27723" y="8225"/>
                    <a:pt x="27357" y="8225"/>
                  </a:cubicBezTo>
                  <a:cubicBezTo>
                    <a:pt x="26333" y="8225"/>
                    <a:pt x="25064" y="8796"/>
                    <a:pt x="24438" y="9286"/>
                  </a:cubicBezTo>
                  <a:cubicBezTo>
                    <a:pt x="24401" y="9323"/>
                    <a:pt x="23957" y="9730"/>
                    <a:pt x="23661" y="10062"/>
                  </a:cubicBezTo>
                  <a:cubicBezTo>
                    <a:pt x="23809" y="9841"/>
                    <a:pt x="23957" y="9619"/>
                    <a:pt x="24068" y="9397"/>
                  </a:cubicBezTo>
                  <a:cubicBezTo>
                    <a:pt x="24585" y="8658"/>
                    <a:pt x="25103" y="7992"/>
                    <a:pt x="25547" y="7401"/>
                  </a:cubicBezTo>
                  <a:cubicBezTo>
                    <a:pt x="25805" y="7068"/>
                    <a:pt x="26064" y="6772"/>
                    <a:pt x="26286" y="6513"/>
                  </a:cubicBezTo>
                  <a:cubicBezTo>
                    <a:pt x="26730" y="6476"/>
                    <a:pt x="28430" y="6439"/>
                    <a:pt x="29170" y="6070"/>
                  </a:cubicBezTo>
                  <a:cubicBezTo>
                    <a:pt x="29909" y="5737"/>
                    <a:pt x="30760" y="5108"/>
                    <a:pt x="30907" y="4258"/>
                  </a:cubicBezTo>
                  <a:cubicBezTo>
                    <a:pt x="31092" y="3445"/>
                    <a:pt x="30575" y="2594"/>
                    <a:pt x="29724" y="2483"/>
                  </a:cubicBezTo>
                  <a:cubicBezTo>
                    <a:pt x="29685" y="2480"/>
                    <a:pt x="29646" y="2478"/>
                    <a:pt x="29607" y="2478"/>
                  </a:cubicBezTo>
                  <a:cubicBezTo>
                    <a:pt x="28415" y="2478"/>
                    <a:pt x="27085" y="4067"/>
                    <a:pt x="26656" y="4997"/>
                  </a:cubicBezTo>
                  <a:cubicBezTo>
                    <a:pt x="26619" y="5108"/>
                    <a:pt x="26175" y="6513"/>
                    <a:pt x="26175" y="6513"/>
                  </a:cubicBezTo>
                  <a:lnTo>
                    <a:pt x="26212" y="6513"/>
                  </a:lnTo>
                  <a:cubicBezTo>
                    <a:pt x="25990" y="6772"/>
                    <a:pt x="25732" y="7031"/>
                    <a:pt x="25473" y="7364"/>
                  </a:cubicBezTo>
                  <a:cubicBezTo>
                    <a:pt x="25029" y="7918"/>
                    <a:pt x="24511" y="8584"/>
                    <a:pt x="23957" y="9323"/>
                  </a:cubicBezTo>
                  <a:cubicBezTo>
                    <a:pt x="23439" y="10099"/>
                    <a:pt x="22885" y="10913"/>
                    <a:pt x="22404" y="11837"/>
                  </a:cubicBezTo>
                  <a:cubicBezTo>
                    <a:pt x="21887" y="12798"/>
                    <a:pt x="21406" y="13797"/>
                    <a:pt x="21036" y="14906"/>
                  </a:cubicBezTo>
                  <a:lnTo>
                    <a:pt x="21036" y="14943"/>
                  </a:lnTo>
                  <a:cubicBezTo>
                    <a:pt x="21036" y="14573"/>
                    <a:pt x="21036" y="13575"/>
                    <a:pt x="20999" y="13501"/>
                  </a:cubicBezTo>
                  <a:cubicBezTo>
                    <a:pt x="20888" y="12429"/>
                    <a:pt x="19964" y="10432"/>
                    <a:pt x="18781" y="10210"/>
                  </a:cubicBezTo>
                  <a:cubicBezTo>
                    <a:pt x="18701" y="10196"/>
                    <a:pt x="18622" y="10190"/>
                    <a:pt x="18544" y="10190"/>
                  </a:cubicBezTo>
                  <a:cubicBezTo>
                    <a:pt x="17797" y="10190"/>
                    <a:pt x="17184" y="10808"/>
                    <a:pt x="17117" y="11578"/>
                  </a:cubicBezTo>
                  <a:cubicBezTo>
                    <a:pt x="17043" y="12429"/>
                    <a:pt x="17672" y="13279"/>
                    <a:pt x="18263" y="13797"/>
                  </a:cubicBezTo>
                  <a:cubicBezTo>
                    <a:pt x="18966" y="14425"/>
                    <a:pt x="20851" y="15017"/>
                    <a:pt x="20999" y="15054"/>
                  </a:cubicBezTo>
                  <a:cubicBezTo>
                    <a:pt x="20667" y="16089"/>
                    <a:pt x="20408" y="17198"/>
                    <a:pt x="20186" y="18344"/>
                  </a:cubicBezTo>
                  <a:cubicBezTo>
                    <a:pt x="20075" y="19009"/>
                    <a:pt x="20001" y="19638"/>
                    <a:pt x="19890" y="20303"/>
                  </a:cubicBezTo>
                  <a:cubicBezTo>
                    <a:pt x="19890" y="20008"/>
                    <a:pt x="19890" y="19712"/>
                    <a:pt x="19890" y="19675"/>
                  </a:cubicBezTo>
                  <a:cubicBezTo>
                    <a:pt x="19742" y="18603"/>
                    <a:pt x="18855" y="16606"/>
                    <a:pt x="17672" y="16421"/>
                  </a:cubicBezTo>
                  <a:cubicBezTo>
                    <a:pt x="17571" y="16400"/>
                    <a:pt x="17472" y="16390"/>
                    <a:pt x="17377" y="16390"/>
                  </a:cubicBezTo>
                  <a:cubicBezTo>
                    <a:pt x="16633" y="16390"/>
                    <a:pt x="16074" y="16999"/>
                    <a:pt x="16008" y="17752"/>
                  </a:cubicBezTo>
                  <a:cubicBezTo>
                    <a:pt x="15934" y="18603"/>
                    <a:pt x="16563" y="19453"/>
                    <a:pt x="17154" y="20008"/>
                  </a:cubicBezTo>
                  <a:cubicBezTo>
                    <a:pt x="17746" y="20525"/>
                    <a:pt x="19373" y="21080"/>
                    <a:pt x="19779" y="21191"/>
                  </a:cubicBezTo>
                  <a:cubicBezTo>
                    <a:pt x="19742" y="21449"/>
                    <a:pt x="19705" y="21708"/>
                    <a:pt x="19705" y="21967"/>
                  </a:cubicBezTo>
                  <a:cubicBezTo>
                    <a:pt x="19557" y="23187"/>
                    <a:pt x="19410" y="24407"/>
                    <a:pt x="19225" y="25590"/>
                  </a:cubicBezTo>
                  <a:cubicBezTo>
                    <a:pt x="19188" y="25997"/>
                    <a:pt x="19077" y="26404"/>
                    <a:pt x="19003" y="26810"/>
                  </a:cubicBezTo>
                  <a:cubicBezTo>
                    <a:pt x="19003" y="26551"/>
                    <a:pt x="19003" y="26330"/>
                    <a:pt x="19003" y="26293"/>
                  </a:cubicBezTo>
                  <a:cubicBezTo>
                    <a:pt x="18855" y="25220"/>
                    <a:pt x="17968" y="23224"/>
                    <a:pt x="16785" y="23002"/>
                  </a:cubicBezTo>
                  <a:cubicBezTo>
                    <a:pt x="16704" y="22988"/>
                    <a:pt x="16625" y="22982"/>
                    <a:pt x="16547" y="22982"/>
                  </a:cubicBezTo>
                  <a:cubicBezTo>
                    <a:pt x="15800" y="22982"/>
                    <a:pt x="15188" y="23597"/>
                    <a:pt x="15121" y="24333"/>
                  </a:cubicBezTo>
                  <a:cubicBezTo>
                    <a:pt x="15047" y="25183"/>
                    <a:pt x="15676" y="26034"/>
                    <a:pt x="16267" y="26588"/>
                  </a:cubicBezTo>
                  <a:cubicBezTo>
                    <a:pt x="16859" y="27106"/>
                    <a:pt x="18337" y="27624"/>
                    <a:pt x="18818" y="27771"/>
                  </a:cubicBezTo>
                  <a:cubicBezTo>
                    <a:pt x="18744" y="28178"/>
                    <a:pt x="18670" y="28622"/>
                    <a:pt x="18559" y="29028"/>
                  </a:cubicBezTo>
                  <a:cubicBezTo>
                    <a:pt x="18485" y="29287"/>
                    <a:pt x="18411" y="29546"/>
                    <a:pt x="18337" y="29842"/>
                  </a:cubicBezTo>
                  <a:cubicBezTo>
                    <a:pt x="18226" y="30101"/>
                    <a:pt x="18153" y="30359"/>
                    <a:pt x="18079" y="30618"/>
                  </a:cubicBezTo>
                  <a:cubicBezTo>
                    <a:pt x="17894" y="31136"/>
                    <a:pt x="17709" y="31653"/>
                    <a:pt x="17524" y="32134"/>
                  </a:cubicBezTo>
                  <a:cubicBezTo>
                    <a:pt x="17376" y="32467"/>
                    <a:pt x="17265" y="32762"/>
                    <a:pt x="17117" y="33095"/>
                  </a:cubicBezTo>
                  <a:cubicBezTo>
                    <a:pt x="17191" y="32689"/>
                    <a:pt x="17302" y="31875"/>
                    <a:pt x="17302" y="31801"/>
                  </a:cubicBezTo>
                  <a:cubicBezTo>
                    <a:pt x="17302" y="31062"/>
                    <a:pt x="17080" y="29916"/>
                    <a:pt x="16563" y="29102"/>
                  </a:cubicBezTo>
                  <a:cubicBezTo>
                    <a:pt x="16563" y="28991"/>
                    <a:pt x="16563" y="28881"/>
                    <a:pt x="16526" y="28770"/>
                  </a:cubicBezTo>
                  <a:cubicBezTo>
                    <a:pt x="16430" y="28068"/>
                    <a:pt x="15840" y="27505"/>
                    <a:pt x="15134" y="27505"/>
                  </a:cubicBezTo>
                  <a:cubicBezTo>
                    <a:pt x="15021" y="27505"/>
                    <a:pt x="14905" y="27519"/>
                    <a:pt x="14788" y="27550"/>
                  </a:cubicBezTo>
                  <a:cubicBezTo>
                    <a:pt x="13605" y="27882"/>
                    <a:pt x="12866" y="29916"/>
                    <a:pt x="12829" y="30988"/>
                  </a:cubicBezTo>
                  <a:cubicBezTo>
                    <a:pt x="12829" y="31062"/>
                    <a:pt x="12866" y="31764"/>
                    <a:pt x="12903" y="32208"/>
                  </a:cubicBezTo>
                  <a:cubicBezTo>
                    <a:pt x="12829" y="31949"/>
                    <a:pt x="12792" y="31690"/>
                    <a:pt x="12718" y="31432"/>
                  </a:cubicBezTo>
                  <a:cubicBezTo>
                    <a:pt x="12607" y="30914"/>
                    <a:pt x="12459" y="30396"/>
                    <a:pt x="12311" y="29842"/>
                  </a:cubicBezTo>
                  <a:cubicBezTo>
                    <a:pt x="12237" y="29583"/>
                    <a:pt x="12126" y="29324"/>
                    <a:pt x="12052" y="29065"/>
                  </a:cubicBezTo>
                  <a:cubicBezTo>
                    <a:pt x="11978" y="28770"/>
                    <a:pt x="11868" y="28511"/>
                    <a:pt x="11794" y="28252"/>
                  </a:cubicBezTo>
                  <a:cubicBezTo>
                    <a:pt x="11535" y="27587"/>
                    <a:pt x="11276" y="26958"/>
                    <a:pt x="11017" y="26330"/>
                  </a:cubicBezTo>
                  <a:cubicBezTo>
                    <a:pt x="11461" y="26219"/>
                    <a:pt x="13051" y="25812"/>
                    <a:pt x="13716" y="25331"/>
                  </a:cubicBezTo>
                  <a:cubicBezTo>
                    <a:pt x="14345" y="24851"/>
                    <a:pt x="15010" y="24037"/>
                    <a:pt x="15010" y="23187"/>
                  </a:cubicBezTo>
                  <a:cubicBezTo>
                    <a:pt x="15010" y="22378"/>
                    <a:pt x="14408" y="21703"/>
                    <a:pt x="13585" y="21703"/>
                  </a:cubicBezTo>
                  <a:cubicBezTo>
                    <a:pt x="13543" y="21703"/>
                    <a:pt x="13500" y="21705"/>
                    <a:pt x="13457" y="21708"/>
                  </a:cubicBezTo>
                  <a:cubicBezTo>
                    <a:pt x="12274" y="21856"/>
                    <a:pt x="11202" y="23779"/>
                    <a:pt x="11017" y="24814"/>
                  </a:cubicBezTo>
                  <a:cubicBezTo>
                    <a:pt x="10980" y="24888"/>
                    <a:pt x="10906" y="25664"/>
                    <a:pt x="10869" y="26108"/>
                  </a:cubicBezTo>
                  <a:cubicBezTo>
                    <a:pt x="10721" y="25701"/>
                    <a:pt x="10537" y="25331"/>
                    <a:pt x="10352" y="24962"/>
                  </a:cubicBezTo>
                  <a:cubicBezTo>
                    <a:pt x="9834" y="23890"/>
                    <a:pt x="9243" y="22817"/>
                    <a:pt x="8651" y="21708"/>
                  </a:cubicBezTo>
                  <a:cubicBezTo>
                    <a:pt x="8503" y="21376"/>
                    <a:pt x="8318" y="21043"/>
                    <a:pt x="8134" y="20710"/>
                  </a:cubicBezTo>
                  <a:cubicBezTo>
                    <a:pt x="8318" y="20673"/>
                    <a:pt x="10241" y="20229"/>
                    <a:pt x="10943" y="19675"/>
                  </a:cubicBezTo>
                  <a:cubicBezTo>
                    <a:pt x="11572" y="19194"/>
                    <a:pt x="12274" y="18381"/>
                    <a:pt x="12274" y="17531"/>
                  </a:cubicBezTo>
                  <a:cubicBezTo>
                    <a:pt x="12274" y="16772"/>
                    <a:pt x="11663" y="16078"/>
                    <a:pt x="10891" y="16078"/>
                  </a:cubicBezTo>
                  <a:cubicBezTo>
                    <a:pt x="10835" y="16078"/>
                    <a:pt x="10779" y="16081"/>
                    <a:pt x="10721" y="16089"/>
                  </a:cubicBezTo>
                  <a:cubicBezTo>
                    <a:pt x="9501" y="16200"/>
                    <a:pt x="8466" y="18122"/>
                    <a:pt x="8244" y="19194"/>
                  </a:cubicBezTo>
                  <a:cubicBezTo>
                    <a:pt x="8244" y="19268"/>
                    <a:pt x="8134" y="20377"/>
                    <a:pt x="8134" y="20673"/>
                  </a:cubicBezTo>
                  <a:cubicBezTo>
                    <a:pt x="7727" y="19934"/>
                    <a:pt x="7357" y="19194"/>
                    <a:pt x="7024" y="18455"/>
                  </a:cubicBezTo>
                  <a:cubicBezTo>
                    <a:pt x="6581" y="17457"/>
                    <a:pt x="6174" y="16421"/>
                    <a:pt x="5841" y="15423"/>
                  </a:cubicBezTo>
                  <a:cubicBezTo>
                    <a:pt x="5915" y="15386"/>
                    <a:pt x="7912" y="14943"/>
                    <a:pt x="8651" y="14388"/>
                  </a:cubicBezTo>
                  <a:cubicBezTo>
                    <a:pt x="9317" y="13870"/>
                    <a:pt x="9982" y="13094"/>
                    <a:pt x="9982" y="12244"/>
                  </a:cubicBezTo>
                  <a:cubicBezTo>
                    <a:pt x="9982" y="11451"/>
                    <a:pt x="9403" y="10754"/>
                    <a:pt x="8605" y="10754"/>
                  </a:cubicBezTo>
                  <a:cubicBezTo>
                    <a:pt x="8548" y="10754"/>
                    <a:pt x="8489" y="10757"/>
                    <a:pt x="8429" y="10765"/>
                  </a:cubicBezTo>
                  <a:cubicBezTo>
                    <a:pt x="7209" y="10876"/>
                    <a:pt x="6174" y="12798"/>
                    <a:pt x="5952" y="13870"/>
                  </a:cubicBezTo>
                  <a:cubicBezTo>
                    <a:pt x="5952" y="13944"/>
                    <a:pt x="5841" y="15164"/>
                    <a:pt x="5841" y="15386"/>
                  </a:cubicBezTo>
                  <a:cubicBezTo>
                    <a:pt x="5804" y="15312"/>
                    <a:pt x="5804" y="15238"/>
                    <a:pt x="5767" y="15201"/>
                  </a:cubicBezTo>
                  <a:cubicBezTo>
                    <a:pt x="5435" y="14092"/>
                    <a:pt x="5287" y="13020"/>
                    <a:pt x="5176" y="11985"/>
                  </a:cubicBezTo>
                  <a:cubicBezTo>
                    <a:pt x="5102" y="11356"/>
                    <a:pt x="5065" y="10802"/>
                    <a:pt x="5028" y="10210"/>
                  </a:cubicBezTo>
                  <a:cubicBezTo>
                    <a:pt x="5435" y="10173"/>
                    <a:pt x="7172" y="9952"/>
                    <a:pt x="7875" y="9508"/>
                  </a:cubicBezTo>
                  <a:cubicBezTo>
                    <a:pt x="8577" y="9101"/>
                    <a:pt x="9354" y="8362"/>
                    <a:pt x="9427" y="7511"/>
                  </a:cubicBezTo>
                  <a:cubicBezTo>
                    <a:pt x="9501" y="6698"/>
                    <a:pt x="8910" y="5885"/>
                    <a:pt x="8060" y="5885"/>
                  </a:cubicBezTo>
                  <a:cubicBezTo>
                    <a:pt x="6840" y="5885"/>
                    <a:pt x="5583" y="7696"/>
                    <a:pt x="5250" y="8695"/>
                  </a:cubicBezTo>
                  <a:cubicBezTo>
                    <a:pt x="5250" y="8768"/>
                    <a:pt x="5102" y="9360"/>
                    <a:pt x="5028" y="9804"/>
                  </a:cubicBezTo>
                  <a:cubicBezTo>
                    <a:pt x="5028" y="9545"/>
                    <a:pt x="5028" y="9286"/>
                    <a:pt x="5028" y="9027"/>
                  </a:cubicBezTo>
                  <a:cubicBezTo>
                    <a:pt x="5028" y="8103"/>
                    <a:pt x="5102" y="7253"/>
                    <a:pt x="5139" y="6513"/>
                  </a:cubicBezTo>
                  <a:cubicBezTo>
                    <a:pt x="5176" y="6107"/>
                    <a:pt x="5213" y="5737"/>
                    <a:pt x="5250" y="5367"/>
                  </a:cubicBezTo>
                  <a:cubicBezTo>
                    <a:pt x="5620" y="5145"/>
                    <a:pt x="7024" y="4147"/>
                    <a:pt x="7431" y="3445"/>
                  </a:cubicBezTo>
                  <a:cubicBezTo>
                    <a:pt x="7875" y="2742"/>
                    <a:pt x="8207" y="1744"/>
                    <a:pt x="7912" y="968"/>
                  </a:cubicBezTo>
                  <a:cubicBezTo>
                    <a:pt x="7665" y="393"/>
                    <a:pt x="7115" y="0"/>
                    <a:pt x="6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1174425" y="3532200"/>
              <a:ext cx="91525" cy="134975"/>
            </a:xfrm>
            <a:custGeom>
              <a:avLst/>
              <a:gdLst/>
              <a:ahLst/>
              <a:cxnLst/>
              <a:rect l="l" t="t" r="r" b="b"/>
              <a:pathLst>
                <a:path w="3661" h="5399" extrusionOk="0">
                  <a:moveTo>
                    <a:pt x="1633" y="1"/>
                  </a:moveTo>
                  <a:cubicBezTo>
                    <a:pt x="1052" y="1"/>
                    <a:pt x="518" y="417"/>
                    <a:pt x="297" y="999"/>
                  </a:cubicBezTo>
                  <a:cubicBezTo>
                    <a:pt x="1" y="1812"/>
                    <a:pt x="371" y="2773"/>
                    <a:pt x="814" y="3476"/>
                  </a:cubicBezTo>
                  <a:cubicBezTo>
                    <a:pt x="1332" y="4252"/>
                    <a:pt x="3106" y="5398"/>
                    <a:pt x="3106" y="5398"/>
                  </a:cubicBezTo>
                  <a:cubicBezTo>
                    <a:pt x="3143" y="5398"/>
                    <a:pt x="3513" y="3993"/>
                    <a:pt x="3513" y="3883"/>
                  </a:cubicBezTo>
                  <a:cubicBezTo>
                    <a:pt x="3661" y="2810"/>
                    <a:pt x="3328" y="666"/>
                    <a:pt x="2219" y="149"/>
                  </a:cubicBezTo>
                  <a:cubicBezTo>
                    <a:pt x="2025" y="47"/>
                    <a:pt x="1826"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4182000" y="4206925"/>
              <a:ext cx="147900" cy="871025"/>
            </a:xfrm>
            <a:custGeom>
              <a:avLst/>
              <a:gdLst/>
              <a:ahLst/>
              <a:cxnLst/>
              <a:rect l="l" t="t" r="r" b="b"/>
              <a:pathLst>
                <a:path w="5916" h="34841" extrusionOk="0">
                  <a:moveTo>
                    <a:pt x="2551" y="0"/>
                  </a:moveTo>
                  <a:lnTo>
                    <a:pt x="0" y="555"/>
                  </a:lnTo>
                  <a:lnTo>
                    <a:pt x="4769" y="34346"/>
                  </a:lnTo>
                  <a:cubicBezTo>
                    <a:pt x="4802" y="34635"/>
                    <a:pt x="5057" y="34841"/>
                    <a:pt x="5342" y="34841"/>
                  </a:cubicBezTo>
                  <a:cubicBezTo>
                    <a:pt x="5385" y="34841"/>
                    <a:pt x="5428" y="34836"/>
                    <a:pt x="5472" y="34827"/>
                  </a:cubicBezTo>
                  <a:cubicBezTo>
                    <a:pt x="5731" y="34790"/>
                    <a:pt x="5915" y="34531"/>
                    <a:pt x="5878" y="34235"/>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4173675" y="4199525"/>
              <a:ext cx="163625" cy="886400"/>
            </a:xfrm>
            <a:custGeom>
              <a:avLst/>
              <a:gdLst/>
              <a:ahLst/>
              <a:cxnLst/>
              <a:rect l="l" t="t" r="r" b="b"/>
              <a:pathLst>
                <a:path w="6545" h="35456" extrusionOk="0">
                  <a:moveTo>
                    <a:pt x="2588" y="703"/>
                  </a:moveTo>
                  <a:lnTo>
                    <a:pt x="5916" y="34568"/>
                  </a:lnTo>
                  <a:cubicBezTo>
                    <a:pt x="5916" y="34716"/>
                    <a:pt x="5842" y="34790"/>
                    <a:pt x="5731" y="34827"/>
                  </a:cubicBezTo>
                  <a:lnTo>
                    <a:pt x="5657" y="34827"/>
                  </a:lnTo>
                  <a:cubicBezTo>
                    <a:pt x="5546" y="34827"/>
                    <a:pt x="5398" y="34753"/>
                    <a:pt x="5398" y="34605"/>
                  </a:cubicBezTo>
                  <a:lnTo>
                    <a:pt x="673" y="1125"/>
                  </a:lnTo>
                  <a:lnTo>
                    <a:pt x="673" y="1125"/>
                  </a:lnTo>
                  <a:lnTo>
                    <a:pt x="2588" y="703"/>
                  </a:lnTo>
                  <a:close/>
                  <a:moveTo>
                    <a:pt x="2810" y="0"/>
                  </a:moveTo>
                  <a:lnTo>
                    <a:pt x="259" y="555"/>
                  </a:lnTo>
                  <a:cubicBezTo>
                    <a:pt x="111" y="592"/>
                    <a:pt x="0" y="740"/>
                    <a:pt x="37" y="925"/>
                  </a:cubicBezTo>
                  <a:lnTo>
                    <a:pt x="4770" y="34716"/>
                  </a:lnTo>
                  <a:cubicBezTo>
                    <a:pt x="4844" y="35160"/>
                    <a:pt x="5213" y="35455"/>
                    <a:pt x="5657" y="35455"/>
                  </a:cubicBezTo>
                  <a:cubicBezTo>
                    <a:pt x="5731" y="35455"/>
                    <a:pt x="5805" y="35455"/>
                    <a:pt x="5842" y="35418"/>
                  </a:cubicBezTo>
                  <a:cubicBezTo>
                    <a:pt x="6248" y="35344"/>
                    <a:pt x="6544" y="34975"/>
                    <a:pt x="6544" y="34568"/>
                  </a:cubicBezTo>
                  <a:lnTo>
                    <a:pt x="6544" y="34494"/>
                  </a:lnTo>
                  <a:lnTo>
                    <a:pt x="3180" y="296"/>
                  </a:lnTo>
                  <a:cubicBezTo>
                    <a:pt x="3180" y="185"/>
                    <a:pt x="3143" y="111"/>
                    <a:pt x="3069" y="74"/>
                  </a:cubicBezTo>
                  <a:cubicBezTo>
                    <a:pt x="2995" y="0"/>
                    <a:pt x="2884"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3355700"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3348300"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4"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3415775" y="3231825"/>
              <a:ext cx="889175" cy="1075875"/>
            </a:xfrm>
            <a:custGeom>
              <a:avLst/>
              <a:gdLst/>
              <a:ahLst/>
              <a:cxnLst/>
              <a:rect l="l" t="t" r="r" b="b"/>
              <a:pathLst>
                <a:path w="35567" h="43035" extrusionOk="0">
                  <a:moveTo>
                    <a:pt x="4178" y="0"/>
                  </a:moveTo>
                  <a:cubicBezTo>
                    <a:pt x="1849" y="0"/>
                    <a:pt x="1" y="1923"/>
                    <a:pt x="111" y="4215"/>
                  </a:cubicBezTo>
                  <a:lnTo>
                    <a:pt x="1738" y="43034"/>
                  </a:lnTo>
                  <a:lnTo>
                    <a:pt x="32387" y="43034"/>
                  </a:lnTo>
                  <a:lnTo>
                    <a:pt x="35381" y="4363"/>
                  </a:lnTo>
                  <a:cubicBezTo>
                    <a:pt x="35566" y="1997"/>
                    <a:pt x="33718" y="0"/>
                    <a:pt x="3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3410225" y="3223500"/>
              <a:ext cx="898425" cy="1091575"/>
            </a:xfrm>
            <a:custGeom>
              <a:avLst/>
              <a:gdLst/>
              <a:ahLst/>
              <a:cxnLst/>
              <a:rect l="l" t="t" r="r" b="b"/>
              <a:pathLst>
                <a:path w="35937" h="43663" extrusionOk="0">
                  <a:moveTo>
                    <a:pt x="31574" y="629"/>
                  </a:moveTo>
                  <a:cubicBezTo>
                    <a:pt x="32609" y="629"/>
                    <a:pt x="33533" y="1073"/>
                    <a:pt x="34235" y="1738"/>
                  </a:cubicBezTo>
                  <a:cubicBezTo>
                    <a:pt x="34901" y="2440"/>
                    <a:pt x="35308" y="3365"/>
                    <a:pt x="35308" y="4400"/>
                  </a:cubicBezTo>
                  <a:cubicBezTo>
                    <a:pt x="35308" y="4474"/>
                    <a:pt x="35308" y="4585"/>
                    <a:pt x="35308" y="4696"/>
                  </a:cubicBezTo>
                  <a:lnTo>
                    <a:pt x="32313" y="43034"/>
                  </a:lnTo>
                  <a:lnTo>
                    <a:pt x="2244" y="43034"/>
                  </a:lnTo>
                  <a:lnTo>
                    <a:pt x="629" y="4548"/>
                  </a:lnTo>
                  <a:cubicBezTo>
                    <a:pt x="629" y="4511"/>
                    <a:pt x="629" y="4437"/>
                    <a:pt x="629" y="4400"/>
                  </a:cubicBezTo>
                  <a:cubicBezTo>
                    <a:pt x="629" y="3365"/>
                    <a:pt x="1036" y="2404"/>
                    <a:pt x="1738" y="1738"/>
                  </a:cubicBezTo>
                  <a:cubicBezTo>
                    <a:pt x="2404" y="1073"/>
                    <a:pt x="3328" y="629"/>
                    <a:pt x="4400" y="629"/>
                  </a:cubicBezTo>
                  <a:close/>
                  <a:moveTo>
                    <a:pt x="4400" y="0"/>
                  </a:moveTo>
                  <a:cubicBezTo>
                    <a:pt x="1960" y="0"/>
                    <a:pt x="1" y="1997"/>
                    <a:pt x="1" y="4400"/>
                  </a:cubicBezTo>
                  <a:cubicBezTo>
                    <a:pt x="1" y="4437"/>
                    <a:pt x="1" y="4511"/>
                    <a:pt x="1" y="4585"/>
                  </a:cubicBezTo>
                  <a:lnTo>
                    <a:pt x="1627" y="43367"/>
                  </a:lnTo>
                  <a:cubicBezTo>
                    <a:pt x="1664" y="43552"/>
                    <a:pt x="1775" y="43663"/>
                    <a:pt x="1960" y="43663"/>
                  </a:cubicBezTo>
                  <a:lnTo>
                    <a:pt x="32609" y="43663"/>
                  </a:lnTo>
                  <a:cubicBezTo>
                    <a:pt x="32757" y="43663"/>
                    <a:pt x="32905" y="43552"/>
                    <a:pt x="32905" y="43367"/>
                  </a:cubicBezTo>
                  <a:lnTo>
                    <a:pt x="35936" y="4733"/>
                  </a:lnTo>
                  <a:cubicBezTo>
                    <a:pt x="35936" y="4622"/>
                    <a:pt x="35936" y="4511"/>
                    <a:pt x="35936" y="4400"/>
                  </a:cubicBezTo>
                  <a:cubicBezTo>
                    <a:pt x="35936" y="1997"/>
                    <a:pt x="34014" y="0"/>
                    <a:pt x="31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3388050" y="4095075"/>
              <a:ext cx="902100" cy="212625"/>
            </a:xfrm>
            <a:custGeom>
              <a:avLst/>
              <a:gdLst/>
              <a:ahLst/>
              <a:cxnLst/>
              <a:rect l="l" t="t" r="r" b="b"/>
              <a:pathLst>
                <a:path w="36084" h="8505" extrusionOk="0">
                  <a:moveTo>
                    <a:pt x="0" y="1"/>
                  </a:moveTo>
                  <a:lnTo>
                    <a:pt x="0" y="8504"/>
                  </a:lnTo>
                  <a:lnTo>
                    <a:pt x="36084" y="8504"/>
                  </a:lnTo>
                  <a:lnTo>
                    <a:pt x="36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3380650" y="4086775"/>
              <a:ext cx="916900" cy="228300"/>
            </a:xfrm>
            <a:custGeom>
              <a:avLst/>
              <a:gdLst/>
              <a:ahLst/>
              <a:cxnLst/>
              <a:rect l="l" t="t" r="r" b="b"/>
              <a:pathLst>
                <a:path w="36676" h="9132" extrusionOk="0">
                  <a:moveTo>
                    <a:pt x="36047" y="629"/>
                  </a:moveTo>
                  <a:lnTo>
                    <a:pt x="36047" y="8503"/>
                  </a:lnTo>
                  <a:lnTo>
                    <a:pt x="592" y="8503"/>
                  </a:lnTo>
                  <a:lnTo>
                    <a:pt x="592" y="629"/>
                  </a:lnTo>
                  <a:close/>
                  <a:moveTo>
                    <a:pt x="296" y="0"/>
                  </a:moveTo>
                  <a:cubicBezTo>
                    <a:pt x="222" y="0"/>
                    <a:pt x="149" y="37"/>
                    <a:pt x="75" y="111"/>
                  </a:cubicBezTo>
                  <a:cubicBezTo>
                    <a:pt x="1" y="148"/>
                    <a:pt x="1" y="259"/>
                    <a:pt x="1" y="333"/>
                  </a:cubicBezTo>
                  <a:lnTo>
                    <a:pt x="1" y="8836"/>
                  </a:lnTo>
                  <a:cubicBezTo>
                    <a:pt x="1" y="8910"/>
                    <a:pt x="1" y="8984"/>
                    <a:pt x="75" y="9058"/>
                  </a:cubicBezTo>
                  <a:cubicBezTo>
                    <a:pt x="149" y="9095"/>
                    <a:pt x="222" y="9132"/>
                    <a:pt x="296" y="9132"/>
                  </a:cubicBezTo>
                  <a:lnTo>
                    <a:pt x="36380" y="9132"/>
                  </a:lnTo>
                  <a:cubicBezTo>
                    <a:pt x="36454" y="9132"/>
                    <a:pt x="36528" y="9095"/>
                    <a:pt x="36602" y="9058"/>
                  </a:cubicBezTo>
                  <a:cubicBezTo>
                    <a:pt x="36639" y="8984"/>
                    <a:pt x="36675" y="8910"/>
                    <a:pt x="36675" y="8836"/>
                  </a:cubicBezTo>
                  <a:lnTo>
                    <a:pt x="36675" y="333"/>
                  </a:lnTo>
                  <a:cubicBezTo>
                    <a:pt x="36675" y="259"/>
                    <a:pt x="36639" y="148"/>
                    <a:pt x="36602" y="111"/>
                  </a:cubicBezTo>
                  <a:cubicBezTo>
                    <a:pt x="36528" y="37"/>
                    <a:pt x="36454" y="0"/>
                    <a:pt x="36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3342750" y="3850150"/>
              <a:ext cx="116500" cy="457550"/>
            </a:xfrm>
            <a:custGeom>
              <a:avLst/>
              <a:gdLst/>
              <a:ahLst/>
              <a:cxnLst/>
              <a:rect l="l" t="t" r="r" b="b"/>
              <a:pathLst>
                <a:path w="4660" h="18302" extrusionOk="0">
                  <a:moveTo>
                    <a:pt x="2330" y="1"/>
                  </a:moveTo>
                  <a:cubicBezTo>
                    <a:pt x="1036" y="1"/>
                    <a:pt x="1" y="1036"/>
                    <a:pt x="1" y="2330"/>
                  </a:cubicBezTo>
                  <a:lnTo>
                    <a:pt x="1923" y="18301"/>
                  </a:lnTo>
                  <a:lnTo>
                    <a:pt x="4659" y="18301"/>
                  </a:lnTo>
                  <a:lnTo>
                    <a:pt x="4659" y="2330"/>
                  </a:lnTo>
                  <a:cubicBezTo>
                    <a:pt x="4659" y="1036"/>
                    <a:pt x="3624"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3335375" y="3842750"/>
              <a:ext cx="131250" cy="472325"/>
            </a:xfrm>
            <a:custGeom>
              <a:avLst/>
              <a:gdLst/>
              <a:ahLst/>
              <a:cxnLst/>
              <a:rect l="l" t="t" r="r" b="b"/>
              <a:pathLst>
                <a:path w="5250" h="18893" extrusionOk="0">
                  <a:moveTo>
                    <a:pt x="2625" y="592"/>
                  </a:moveTo>
                  <a:cubicBezTo>
                    <a:pt x="3734" y="592"/>
                    <a:pt x="4621" y="1517"/>
                    <a:pt x="4621" y="2626"/>
                  </a:cubicBezTo>
                  <a:lnTo>
                    <a:pt x="4621" y="18264"/>
                  </a:lnTo>
                  <a:lnTo>
                    <a:pt x="2477" y="18264"/>
                  </a:lnTo>
                  <a:lnTo>
                    <a:pt x="593" y="2598"/>
                  </a:lnTo>
                  <a:lnTo>
                    <a:pt x="593" y="2598"/>
                  </a:lnTo>
                  <a:cubicBezTo>
                    <a:pt x="643" y="1501"/>
                    <a:pt x="1525" y="592"/>
                    <a:pt x="2625" y="592"/>
                  </a:cubicBezTo>
                  <a:close/>
                  <a:moveTo>
                    <a:pt x="2625" y="1"/>
                  </a:moveTo>
                  <a:cubicBezTo>
                    <a:pt x="1183" y="1"/>
                    <a:pt x="0" y="1147"/>
                    <a:pt x="0" y="2626"/>
                  </a:cubicBezTo>
                  <a:lnTo>
                    <a:pt x="0" y="2663"/>
                  </a:lnTo>
                  <a:lnTo>
                    <a:pt x="1923" y="18634"/>
                  </a:lnTo>
                  <a:cubicBezTo>
                    <a:pt x="1923" y="18782"/>
                    <a:pt x="2070" y="18893"/>
                    <a:pt x="2218" y="18893"/>
                  </a:cubicBezTo>
                  <a:lnTo>
                    <a:pt x="4954" y="18893"/>
                  </a:lnTo>
                  <a:cubicBezTo>
                    <a:pt x="5028" y="18893"/>
                    <a:pt x="5102" y="18856"/>
                    <a:pt x="5176" y="18819"/>
                  </a:cubicBezTo>
                  <a:cubicBezTo>
                    <a:pt x="5213" y="18745"/>
                    <a:pt x="5250" y="18671"/>
                    <a:pt x="5250" y="18597"/>
                  </a:cubicBez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4225425" y="3850150"/>
              <a:ext cx="116500" cy="457550"/>
            </a:xfrm>
            <a:custGeom>
              <a:avLst/>
              <a:gdLst/>
              <a:ahLst/>
              <a:cxnLst/>
              <a:rect l="l" t="t" r="r" b="b"/>
              <a:pathLst>
                <a:path w="4660" h="18302" extrusionOk="0">
                  <a:moveTo>
                    <a:pt x="2330" y="1"/>
                  </a:moveTo>
                  <a:cubicBezTo>
                    <a:pt x="1036" y="1"/>
                    <a:pt x="1" y="1036"/>
                    <a:pt x="1" y="2330"/>
                  </a:cubicBezTo>
                  <a:lnTo>
                    <a:pt x="1" y="18301"/>
                  </a:lnTo>
                  <a:lnTo>
                    <a:pt x="2737" y="18301"/>
                  </a:lnTo>
                  <a:lnTo>
                    <a:pt x="4659" y="2330"/>
                  </a:lnTo>
                  <a:cubicBezTo>
                    <a:pt x="4659" y="1036"/>
                    <a:pt x="3587"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4218050" y="3842750"/>
              <a:ext cx="131250" cy="472325"/>
            </a:xfrm>
            <a:custGeom>
              <a:avLst/>
              <a:gdLst/>
              <a:ahLst/>
              <a:cxnLst/>
              <a:rect l="l" t="t" r="r" b="b"/>
              <a:pathLst>
                <a:path w="5250" h="18893" extrusionOk="0">
                  <a:moveTo>
                    <a:pt x="2625" y="592"/>
                  </a:moveTo>
                  <a:cubicBezTo>
                    <a:pt x="3723" y="592"/>
                    <a:pt x="4603" y="1497"/>
                    <a:pt x="4621" y="2591"/>
                  </a:cubicBezTo>
                  <a:lnTo>
                    <a:pt x="4621" y="2591"/>
                  </a:lnTo>
                  <a:lnTo>
                    <a:pt x="2736" y="18264"/>
                  </a:lnTo>
                  <a:lnTo>
                    <a:pt x="592" y="18264"/>
                  </a:lnTo>
                  <a:lnTo>
                    <a:pt x="592" y="2626"/>
                  </a:lnTo>
                  <a:cubicBezTo>
                    <a:pt x="592" y="1517"/>
                    <a:pt x="1516" y="592"/>
                    <a:pt x="2625" y="592"/>
                  </a:cubicBezTo>
                  <a:close/>
                  <a:moveTo>
                    <a:pt x="2625" y="1"/>
                  </a:moveTo>
                  <a:cubicBezTo>
                    <a:pt x="1183" y="1"/>
                    <a:pt x="0" y="1147"/>
                    <a:pt x="0" y="2626"/>
                  </a:cubicBezTo>
                  <a:lnTo>
                    <a:pt x="0" y="18597"/>
                  </a:lnTo>
                  <a:cubicBezTo>
                    <a:pt x="0" y="18671"/>
                    <a:pt x="37" y="18745"/>
                    <a:pt x="74" y="18819"/>
                  </a:cubicBezTo>
                  <a:cubicBezTo>
                    <a:pt x="148" y="18856"/>
                    <a:pt x="222" y="18893"/>
                    <a:pt x="296" y="18893"/>
                  </a:cubicBezTo>
                  <a:lnTo>
                    <a:pt x="3032" y="18893"/>
                  </a:lnTo>
                  <a:cubicBezTo>
                    <a:pt x="3179" y="18893"/>
                    <a:pt x="3327" y="18782"/>
                    <a:pt x="3327" y="18634"/>
                  </a:cubicBezTo>
                  <a:lnTo>
                    <a:pt x="5250" y="2663"/>
                  </a:lnTo>
                  <a:lnTo>
                    <a:pt x="5250" y="2626"/>
                  </a:lnTo>
                  <a:cubicBezTo>
                    <a:pt x="5250" y="1147"/>
                    <a:pt x="4067"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3548875" y="3556225"/>
              <a:ext cx="574000" cy="329075"/>
            </a:xfrm>
            <a:custGeom>
              <a:avLst/>
              <a:gdLst/>
              <a:ahLst/>
              <a:cxnLst/>
              <a:rect l="l" t="t" r="r" b="b"/>
              <a:pathLst>
                <a:path w="22960" h="13163" extrusionOk="0">
                  <a:moveTo>
                    <a:pt x="0" y="1"/>
                  </a:moveTo>
                  <a:lnTo>
                    <a:pt x="1294" y="13162"/>
                  </a:lnTo>
                  <a:lnTo>
                    <a:pt x="21665" y="13162"/>
                  </a:lnTo>
                  <a:lnTo>
                    <a:pt x="229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3541475" y="3548850"/>
              <a:ext cx="588775" cy="343850"/>
            </a:xfrm>
            <a:custGeom>
              <a:avLst/>
              <a:gdLst/>
              <a:ahLst/>
              <a:cxnLst/>
              <a:rect l="l" t="t" r="r" b="b"/>
              <a:pathLst>
                <a:path w="23551" h="13754" extrusionOk="0">
                  <a:moveTo>
                    <a:pt x="22885" y="592"/>
                  </a:moveTo>
                  <a:lnTo>
                    <a:pt x="21665" y="13125"/>
                  </a:lnTo>
                  <a:lnTo>
                    <a:pt x="1886" y="13125"/>
                  </a:lnTo>
                  <a:lnTo>
                    <a:pt x="626" y="592"/>
                  </a:lnTo>
                  <a:close/>
                  <a:moveTo>
                    <a:pt x="296" y="0"/>
                  </a:moveTo>
                  <a:cubicBezTo>
                    <a:pt x="222" y="0"/>
                    <a:pt x="148" y="37"/>
                    <a:pt x="74" y="74"/>
                  </a:cubicBezTo>
                  <a:cubicBezTo>
                    <a:pt x="1" y="148"/>
                    <a:pt x="1" y="259"/>
                    <a:pt x="1" y="333"/>
                  </a:cubicBezTo>
                  <a:lnTo>
                    <a:pt x="1295" y="13457"/>
                  </a:lnTo>
                  <a:cubicBezTo>
                    <a:pt x="1295" y="13642"/>
                    <a:pt x="1442" y="13753"/>
                    <a:pt x="1590" y="13753"/>
                  </a:cubicBezTo>
                  <a:lnTo>
                    <a:pt x="21961" y="13753"/>
                  </a:lnTo>
                  <a:cubicBezTo>
                    <a:pt x="22109" y="13753"/>
                    <a:pt x="22257" y="13642"/>
                    <a:pt x="22257" y="13457"/>
                  </a:cubicBezTo>
                  <a:lnTo>
                    <a:pt x="23551" y="333"/>
                  </a:lnTo>
                  <a:cubicBezTo>
                    <a:pt x="23551" y="259"/>
                    <a:pt x="23514" y="148"/>
                    <a:pt x="23477" y="74"/>
                  </a:cubicBezTo>
                  <a:cubicBezTo>
                    <a:pt x="23403" y="37"/>
                    <a:pt x="23329" y="0"/>
                    <a:pt x="23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3337225" y="3015525"/>
              <a:ext cx="1061075" cy="603575"/>
            </a:xfrm>
            <a:custGeom>
              <a:avLst/>
              <a:gdLst/>
              <a:ahLst/>
              <a:cxnLst/>
              <a:rect l="l" t="t" r="r" b="b"/>
              <a:pathLst>
                <a:path w="42443" h="24143" extrusionOk="0">
                  <a:moveTo>
                    <a:pt x="22552" y="1"/>
                  </a:moveTo>
                  <a:lnTo>
                    <a:pt x="16748" y="112"/>
                  </a:lnTo>
                  <a:lnTo>
                    <a:pt x="5878" y="6212"/>
                  </a:lnTo>
                  <a:lnTo>
                    <a:pt x="0" y="24143"/>
                  </a:lnTo>
                  <a:lnTo>
                    <a:pt x="42442" y="24143"/>
                  </a:lnTo>
                  <a:cubicBezTo>
                    <a:pt x="42442" y="24143"/>
                    <a:pt x="35640" y="6693"/>
                    <a:pt x="34309" y="5805"/>
                  </a:cubicBezTo>
                  <a:cubicBezTo>
                    <a:pt x="32978" y="4881"/>
                    <a:pt x="22552" y="1"/>
                    <a:pt x="22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3328900" y="3008150"/>
              <a:ext cx="1076800" cy="619275"/>
            </a:xfrm>
            <a:custGeom>
              <a:avLst/>
              <a:gdLst/>
              <a:ahLst/>
              <a:cxnLst/>
              <a:rect l="l" t="t" r="r" b="b"/>
              <a:pathLst>
                <a:path w="43072" h="24771" extrusionOk="0">
                  <a:moveTo>
                    <a:pt x="22743" y="594"/>
                  </a:moveTo>
                  <a:cubicBezTo>
                    <a:pt x="22812" y="625"/>
                    <a:pt x="23458" y="914"/>
                    <a:pt x="24401" y="1368"/>
                  </a:cubicBezTo>
                  <a:cubicBezTo>
                    <a:pt x="25880" y="2071"/>
                    <a:pt x="28172" y="3143"/>
                    <a:pt x="30205" y="4141"/>
                  </a:cubicBezTo>
                  <a:cubicBezTo>
                    <a:pt x="31203" y="4622"/>
                    <a:pt x="32165" y="5102"/>
                    <a:pt x="32941" y="5472"/>
                  </a:cubicBezTo>
                  <a:cubicBezTo>
                    <a:pt x="33681" y="5879"/>
                    <a:pt x="34235" y="6174"/>
                    <a:pt x="34457" y="6322"/>
                  </a:cubicBezTo>
                  <a:cubicBezTo>
                    <a:pt x="34494" y="6359"/>
                    <a:pt x="34605" y="6433"/>
                    <a:pt x="34716" y="6618"/>
                  </a:cubicBezTo>
                  <a:cubicBezTo>
                    <a:pt x="35122" y="7246"/>
                    <a:pt x="35862" y="8688"/>
                    <a:pt x="36675" y="10500"/>
                  </a:cubicBezTo>
                  <a:cubicBezTo>
                    <a:pt x="37895" y="13236"/>
                    <a:pt x="39337" y="16748"/>
                    <a:pt x="40483" y="19558"/>
                  </a:cubicBezTo>
                  <a:cubicBezTo>
                    <a:pt x="41075" y="21000"/>
                    <a:pt x="41555" y="22257"/>
                    <a:pt x="41925" y="23144"/>
                  </a:cubicBezTo>
                  <a:cubicBezTo>
                    <a:pt x="42082" y="23563"/>
                    <a:pt x="42215" y="23900"/>
                    <a:pt x="42311" y="24142"/>
                  </a:cubicBezTo>
                  <a:lnTo>
                    <a:pt x="777" y="24142"/>
                  </a:lnTo>
                  <a:lnTo>
                    <a:pt x="6470" y="6692"/>
                  </a:lnTo>
                  <a:lnTo>
                    <a:pt x="17166" y="701"/>
                  </a:lnTo>
                  <a:lnTo>
                    <a:pt x="17166" y="701"/>
                  </a:lnTo>
                  <a:lnTo>
                    <a:pt x="22743" y="594"/>
                  </a:lnTo>
                  <a:close/>
                  <a:moveTo>
                    <a:pt x="22848" y="0"/>
                  </a:moveTo>
                  <a:lnTo>
                    <a:pt x="17081" y="74"/>
                  </a:lnTo>
                  <a:lnTo>
                    <a:pt x="16933" y="148"/>
                  </a:lnTo>
                  <a:lnTo>
                    <a:pt x="6063" y="6211"/>
                  </a:lnTo>
                  <a:cubicBezTo>
                    <a:pt x="5990" y="6248"/>
                    <a:pt x="5953" y="6322"/>
                    <a:pt x="5916" y="6396"/>
                  </a:cubicBezTo>
                  <a:lnTo>
                    <a:pt x="37" y="24364"/>
                  </a:lnTo>
                  <a:cubicBezTo>
                    <a:pt x="0" y="24438"/>
                    <a:pt x="37" y="24549"/>
                    <a:pt x="74" y="24623"/>
                  </a:cubicBezTo>
                  <a:cubicBezTo>
                    <a:pt x="148" y="24734"/>
                    <a:pt x="222" y="24771"/>
                    <a:pt x="333" y="24771"/>
                  </a:cubicBezTo>
                  <a:lnTo>
                    <a:pt x="42775" y="24771"/>
                  </a:lnTo>
                  <a:cubicBezTo>
                    <a:pt x="42849" y="24771"/>
                    <a:pt x="42960" y="24697"/>
                    <a:pt x="43034" y="24623"/>
                  </a:cubicBezTo>
                  <a:cubicBezTo>
                    <a:pt x="43071" y="24549"/>
                    <a:pt x="43071" y="24438"/>
                    <a:pt x="43034" y="24327"/>
                  </a:cubicBezTo>
                  <a:cubicBezTo>
                    <a:pt x="43034" y="24327"/>
                    <a:pt x="41333" y="19964"/>
                    <a:pt x="39485" y="15491"/>
                  </a:cubicBezTo>
                  <a:cubicBezTo>
                    <a:pt x="38561" y="13236"/>
                    <a:pt x="37562" y="10981"/>
                    <a:pt x="36749" y="9206"/>
                  </a:cubicBezTo>
                  <a:cubicBezTo>
                    <a:pt x="36342" y="8319"/>
                    <a:pt x="35973" y="7579"/>
                    <a:pt x="35640" y="6988"/>
                  </a:cubicBezTo>
                  <a:cubicBezTo>
                    <a:pt x="35492" y="6692"/>
                    <a:pt x="35344" y="6470"/>
                    <a:pt x="35196" y="6285"/>
                  </a:cubicBezTo>
                  <a:cubicBezTo>
                    <a:pt x="35085" y="6063"/>
                    <a:pt x="34974" y="5953"/>
                    <a:pt x="34827" y="5842"/>
                  </a:cubicBezTo>
                  <a:cubicBezTo>
                    <a:pt x="34642" y="5694"/>
                    <a:pt x="34309" y="5509"/>
                    <a:pt x="33902" y="5287"/>
                  </a:cubicBezTo>
                  <a:cubicBezTo>
                    <a:pt x="31019" y="3734"/>
                    <a:pt x="22996" y="37"/>
                    <a:pt x="22996" y="37"/>
                  </a:cubicBezTo>
                  <a:lnTo>
                    <a:pt x="22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3938900" y="2856775"/>
              <a:ext cx="52725" cy="82300"/>
            </a:xfrm>
            <a:custGeom>
              <a:avLst/>
              <a:gdLst/>
              <a:ahLst/>
              <a:cxnLst/>
              <a:rect l="l" t="t" r="r" b="b"/>
              <a:pathLst>
                <a:path w="2109" h="3292" extrusionOk="0">
                  <a:moveTo>
                    <a:pt x="1480" y="0"/>
                  </a:moveTo>
                  <a:cubicBezTo>
                    <a:pt x="1085" y="0"/>
                    <a:pt x="592" y="362"/>
                    <a:pt x="592" y="362"/>
                  </a:cubicBezTo>
                  <a:lnTo>
                    <a:pt x="518" y="768"/>
                  </a:lnTo>
                  <a:lnTo>
                    <a:pt x="1" y="2913"/>
                  </a:lnTo>
                  <a:cubicBezTo>
                    <a:pt x="1" y="2913"/>
                    <a:pt x="332" y="3291"/>
                    <a:pt x="824" y="3291"/>
                  </a:cubicBezTo>
                  <a:cubicBezTo>
                    <a:pt x="947" y="3291"/>
                    <a:pt x="1080" y="3268"/>
                    <a:pt x="1221" y="3208"/>
                  </a:cubicBezTo>
                  <a:cubicBezTo>
                    <a:pt x="1923" y="2913"/>
                    <a:pt x="2108" y="1175"/>
                    <a:pt x="1923" y="362"/>
                  </a:cubicBezTo>
                  <a:cubicBezTo>
                    <a:pt x="1849" y="91"/>
                    <a:pt x="1677" y="0"/>
                    <a:pt x="14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3930600" y="2849175"/>
              <a:ext cx="65650" cy="98000"/>
            </a:xfrm>
            <a:custGeom>
              <a:avLst/>
              <a:gdLst/>
              <a:ahLst/>
              <a:cxnLst/>
              <a:rect l="l" t="t" r="r" b="b"/>
              <a:pathLst>
                <a:path w="2626" h="3920" extrusionOk="0">
                  <a:moveTo>
                    <a:pt x="1886" y="629"/>
                  </a:moveTo>
                  <a:cubicBezTo>
                    <a:pt x="1923" y="629"/>
                    <a:pt x="1923" y="666"/>
                    <a:pt x="1960" y="740"/>
                  </a:cubicBezTo>
                  <a:cubicBezTo>
                    <a:pt x="1997" y="888"/>
                    <a:pt x="2034" y="1146"/>
                    <a:pt x="2034" y="1405"/>
                  </a:cubicBezTo>
                  <a:cubicBezTo>
                    <a:pt x="2034" y="1775"/>
                    <a:pt x="1960" y="2219"/>
                    <a:pt x="1849" y="2588"/>
                  </a:cubicBezTo>
                  <a:cubicBezTo>
                    <a:pt x="1738" y="2958"/>
                    <a:pt x="1553" y="3180"/>
                    <a:pt x="1405" y="3217"/>
                  </a:cubicBezTo>
                  <a:cubicBezTo>
                    <a:pt x="1331" y="3291"/>
                    <a:pt x="1220" y="3291"/>
                    <a:pt x="1146" y="3291"/>
                  </a:cubicBezTo>
                  <a:cubicBezTo>
                    <a:pt x="961" y="3291"/>
                    <a:pt x="850" y="3217"/>
                    <a:pt x="740" y="3143"/>
                  </a:cubicBezTo>
                  <a:lnTo>
                    <a:pt x="676" y="3095"/>
                  </a:lnTo>
                  <a:lnTo>
                    <a:pt x="676" y="3095"/>
                  </a:lnTo>
                  <a:lnTo>
                    <a:pt x="1146" y="1146"/>
                  </a:lnTo>
                  <a:lnTo>
                    <a:pt x="1194" y="886"/>
                  </a:lnTo>
                  <a:lnTo>
                    <a:pt x="1194" y="886"/>
                  </a:lnTo>
                  <a:cubicBezTo>
                    <a:pt x="1248" y="846"/>
                    <a:pt x="1335" y="793"/>
                    <a:pt x="1442" y="740"/>
                  </a:cubicBezTo>
                  <a:cubicBezTo>
                    <a:pt x="1553" y="666"/>
                    <a:pt x="1738" y="629"/>
                    <a:pt x="1812" y="629"/>
                  </a:cubicBezTo>
                  <a:close/>
                  <a:moveTo>
                    <a:pt x="1812" y="0"/>
                  </a:moveTo>
                  <a:cubicBezTo>
                    <a:pt x="1516" y="0"/>
                    <a:pt x="1294" y="111"/>
                    <a:pt x="1072" y="222"/>
                  </a:cubicBezTo>
                  <a:cubicBezTo>
                    <a:pt x="887" y="333"/>
                    <a:pt x="777" y="407"/>
                    <a:pt x="740" y="407"/>
                  </a:cubicBezTo>
                  <a:cubicBezTo>
                    <a:pt x="703" y="481"/>
                    <a:pt x="666" y="518"/>
                    <a:pt x="629" y="592"/>
                  </a:cubicBezTo>
                  <a:lnTo>
                    <a:pt x="518" y="998"/>
                  </a:lnTo>
                  <a:lnTo>
                    <a:pt x="37" y="3143"/>
                  </a:lnTo>
                  <a:cubicBezTo>
                    <a:pt x="0" y="3217"/>
                    <a:pt x="37" y="3328"/>
                    <a:pt x="74" y="3402"/>
                  </a:cubicBezTo>
                  <a:cubicBezTo>
                    <a:pt x="111" y="3402"/>
                    <a:pt x="185" y="3549"/>
                    <a:pt x="370" y="3660"/>
                  </a:cubicBezTo>
                  <a:cubicBezTo>
                    <a:pt x="555" y="3771"/>
                    <a:pt x="814" y="3919"/>
                    <a:pt x="1146" y="3919"/>
                  </a:cubicBezTo>
                  <a:cubicBezTo>
                    <a:pt x="1294" y="3919"/>
                    <a:pt x="1479" y="3882"/>
                    <a:pt x="1664" y="3808"/>
                  </a:cubicBezTo>
                  <a:cubicBezTo>
                    <a:pt x="2071" y="3623"/>
                    <a:pt x="2292" y="3217"/>
                    <a:pt x="2440" y="2773"/>
                  </a:cubicBezTo>
                  <a:cubicBezTo>
                    <a:pt x="2588" y="2329"/>
                    <a:pt x="2625" y="1849"/>
                    <a:pt x="2625" y="1405"/>
                  </a:cubicBezTo>
                  <a:cubicBezTo>
                    <a:pt x="2625" y="1109"/>
                    <a:pt x="2625" y="814"/>
                    <a:pt x="2551" y="592"/>
                  </a:cubicBezTo>
                  <a:cubicBezTo>
                    <a:pt x="2514" y="407"/>
                    <a:pt x="2403" y="259"/>
                    <a:pt x="2255" y="148"/>
                  </a:cubicBezTo>
                  <a:cubicBezTo>
                    <a:pt x="2144" y="37"/>
                    <a:pt x="1960" y="0"/>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3667175" y="2856775"/>
              <a:ext cx="53625" cy="82300"/>
            </a:xfrm>
            <a:custGeom>
              <a:avLst/>
              <a:gdLst/>
              <a:ahLst/>
              <a:cxnLst/>
              <a:rect l="l" t="t" r="r" b="b"/>
              <a:pathLst>
                <a:path w="2145" h="3292" extrusionOk="0">
                  <a:moveTo>
                    <a:pt x="640" y="0"/>
                  </a:moveTo>
                  <a:cubicBezTo>
                    <a:pt x="448" y="0"/>
                    <a:pt x="284" y="91"/>
                    <a:pt x="222" y="362"/>
                  </a:cubicBezTo>
                  <a:cubicBezTo>
                    <a:pt x="1" y="1175"/>
                    <a:pt x="222" y="2913"/>
                    <a:pt x="925" y="3208"/>
                  </a:cubicBezTo>
                  <a:cubicBezTo>
                    <a:pt x="1065" y="3268"/>
                    <a:pt x="1198" y="3291"/>
                    <a:pt x="1321" y="3291"/>
                  </a:cubicBezTo>
                  <a:cubicBezTo>
                    <a:pt x="1814" y="3291"/>
                    <a:pt x="2145" y="2913"/>
                    <a:pt x="2145" y="2913"/>
                  </a:cubicBezTo>
                  <a:lnTo>
                    <a:pt x="1627" y="768"/>
                  </a:lnTo>
                  <a:lnTo>
                    <a:pt x="1516" y="362"/>
                  </a:lnTo>
                  <a:cubicBezTo>
                    <a:pt x="1516" y="362"/>
                    <a:pt x="1023"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3662550" y="2849175"/>
              <a:ext cx="65650" cy="98000"/>
            </a:xfrm>
            <a:custGeom>
              <a:avLst/>
              <a:gdLst/>
              <a:ahLst/>
              <a:cxnLst/>
              <a:rect l="l" t="t" r="r" b="b"/>
              <a:pathLst>
                <a:path w="2626" h="3920" extrusionOk="0">
                  <a:moveTo>
                    <a:pt x="814" y="629"/>
                  </a:moveTo>
                  <a:cubicBezTo>
                    <a:pt x="925" y="629"/>
                    <a:pt x="1110" y="666"/>
                    <a:pt x="1258" y="777"/>
                  </a:cubicBezTo>
                  <a:cubicBezTo>
                    <a:pt x="1332" y="814"/>
                    <a:pt x="1406" y="851"/>
                    <a:pt x="1443" y="888"/>
                  </a:cubicBezTo>
                  <a:lnTo>
                    <a:pt x="1446" y="890"/>
                  </a:lnTo>
                  <a:lnTo>
                    <a:pt x="1516" y="1146"/>
                  </a:lnTo>
                  <a:lnTo>
                    <a:pt x="1987" y="3094"/>
                  </a:lnTo>
                  <a:lnTo>
                    <a:pt x="1987" y="3094"/>
                  </a:lnTo>
                  <a:cubicBezTo>
                    <a:pt x="1959" y="3113"/>
                    <a:pt x="1925" y="3130"/>
                    <a:pt x="1886" y="3143"/>
                  </a:cubicBezTo>
                  <a:cubicBezTo>
                    <a:pt x="1775" y="3217"/>
                    <a:pt x="1664" y="3291"/>
                    <a:pt x="1516" y="3291"/>
                  </a:cubicBezTo>
                  <a:cubicBezTo>
                    <a:pt x="1406" y="3291"/>
                    <a:pt x="1332" y="3291"/>
                    <a:pt x="1221" y="3217"/>
                  </a:cubicBezTo>
                  <a:cubicBezTo>
                    <a:pt x="1110" y="3180"/>
                    <a:pt x="925" y="2958"/>
                    <a:pt x="814" y="2588"/>
                  </a:cubicBezTo>
                  <a:cubicBezTo>
                    <a:pt x="666" y="2219"/>
                    <a:pt x="629" y="1775"/>
                    <a:pt x="629" y="1405"/>
                  </a:cubicBezTo>
                  <a:cubicBezTo>
                    <a:pt x="629" y="1146"/>
                    <a:pt x="629" y="925"/>
                    <a:pt x="703" y="740"/>
                  </a:cubicBezTo>
                  <a:cubicBezTo>
                    <a:pt x="703" y="666"/>
                    <a:pt x="740" y="629"/>
                    <a:pt x="740" y="629"/>
                  </a:cubicBezTo>
                  <a:close/>
                  <a:moveTo>
                    <a:pt x="814" y="0"/>
                  </a:moveTo>
                  <a:cubicBezTo>
                    <a:pt x="666" y="0"/>
                    <a:pt x="518" y="37"/>
                    <a:pt x="370" y="148"/>
                  </a:cubicBezTo>
                  <a:cubicBezTo>
                    <a:pt x="223" y="259"/>
                    <a:pt x="149" y="407"/>
                    <a:pt x="75" y="592"/>
                  </a:cubicBezTo>
                  <a:cubicBezTo>
                    <a:pt x="38" y="814"/>
                    <a:pt x="1" y="1109"/>
                    <a:pt x="1" y="1405"/>
                  </a:cubicBezTo>
                  <a:cubicBezTo>
                    <a:pt x="1" y="1849"/>
                    <a:pt x="75" y="2329"/>
                    <a:pt x="223" y="2773"/>
                  </a:cubicBezTo>
                  <a:cubicBezTo>
                    <a:pt x="370" y="3217"/>
                    <a:pt x="555" y="3623"/>
                    <a:pt x="962" y="3808"/>
                  </a:cubicBezTo>
                  <a:cubicBezTo>
                    <a:pt x="1147" y="3882"/>
                    <a:pt x="1332" y="3919"/>
                    <a:pt x="1516" y="3919"/>
                  </a:cubicBezTo>
                  <a:cubicBezTo>
                    <a:pt x="1812" y="3919"/>
                    <a:pt x="2108" y="3771"/>
                    <a:pt x="2256" y="3660"/>
                  </a:cubicBezTo>
                  <a:cubicBezTo>
                    <a:pt x="2441" y="3549"/>
                    <a:pt x="2552" y="3402"/>
                    <a:pt x="2552" y="3402"/>
                  </a:cubicBezTo>
                  <a:cubicBezTo>
                    <a:pt x="2626" y="3328"/>
                    <a:pt x="2626" y="3217"/>
                    <a:pt x="2626" y="3143"/>
                  </a:cubicBezTo>
                  <a:lnTo>
                    <a:pt x="2108" y="998"/>
                  </a:lnTo>
                  <a:lnTo>
                    <a:pt x="1997" y="592"/>
                  </a:lnTo>
                  <a:cubicBezTo>
                    <a:pt x="1997" y="518"/>
                    <a:pt x="1960" y="481"/>
                    <a:pt x="1886" y="407"/>
                  </a:cubicBezTo>
                  <a:cubicBezTo>
                    <a:pt x="1886" y="407"/>
                    <a:pt x="1738" y="333"/>
                    <a:pt x="1553" y="222"/>
                  </a:cubicBezTo>
                  <a:cubicBezTo>
                    <a:pt x="1369" y="111"/>
                    <a:pt x="1110" y="0"/>
                    <a:pt x="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3694900" y="2954900"/>
              <a:ext cx="289325" cy="233500"/>
            </a:xfrm>
            <a:custGeom>
              <a:avLst/>
              <a:gdLst/>
              <a:ahLst/>
              <a:cxnLst/>
              <a:rect l="l" t="t" r="r" b="b"/>
              <a:pathLst>
                <a:path w="11573" h="9340" extrusionOk="0">
                  <a:moveTo>
                    <a:pt x="5371" y="0"/>
                  </a:moveTo>
                  <a:cubicBezTo>
                    <a:pt x="4082" y="0"/>
                    <a:pt x="2795" y="308"/>
                    <a:pt x="2034" y="1021"/>
                  </a:cubicBezTo>
                  <a:cubicBezTo>
                    <a:pt x="2034" y="1021"/>
                    <a:pt x="1110" y="1724"/>
                    <a:pt x="925" y="2426"/>
                  </a:cubicBezTo>
                  <a:cubicBezTo>
                    <a:pt x="703" y="3128"/>
                    <a:pt x="1" y="8933"/>
                    <a:pt x="1" y="8933"/>
                  </a:cubicBezTo>
                  <a:cubicBezTo>
                    <a:pt x="1" y="8933"/>
                    <a:pt x="3883" y="6382"/>
                    <a:pt x="4992" y="6197"/>
                  </a:cubicBezTo>
                  <a:cubicBezTo>
                    <a:pt x="5027" y="6190"/>
                    <a:pt x="5067" y="6187"/>
                    <a:pt x="5111" y="6187"/>
                  </a:cubicBezTo>
                  <a:cubicBezTo>
                    <a:pt x="6444" y="6187"/>
                    <a:pt x="11572" y="9340"/>
                    <a:pt x="11572" y="9340"/>
                  </a:cubicBezTo>
                  <a:cubicBezTo>
                    <a:pt x="11572" y="9340"/>
                    <a:pt x="10278" y="2722"/>
                    <a:pt x="9243" y="1317"/>
                  </a:cubicBezTo>
                  <a:cubicBezTo>
                    <a:pt x="8682" y="507"/>
                    <a:pt x="7025" y="0"/>
                    <a:pt x="53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3687500" y="2947150"/>
              <a:ext cx="305050" cy="249100"/>
            </a:xfrm>
            <a:custGeom>
              <a:avLst/>
              <a:gdLst/>
              <a:ahLst/>
              <a:cxnLst/>
              <a:rect l="l" t="t" r="r" b="b"/>
              <a:pathLst>
                <a:path w="12202" h="9964" extrusionOk="0">
                  <a:moveTo>
                    <a:pt x="2146" y="1074"/>
                  </a:moveTo>
                  <a:lnTo>
                    <a:pt x="2146" y="1074"/>
                  </a:lnTo>
                  <a:cubicBezTo>
                    <a:pt x="2146" y="1074"/>
                    <a:pt x="2146" y="1074"/>
                    <a:pt x="2146" y="1074"/>
                  </a:cubicBezTo>
                  <a:lnTo>
                    <a:pt x="2146" y="1074"/>
                  </a:lnTo>
                  <a:lnTo>
                    <a:pt x="2146" y="1074"/>
                  </a:lnTo>
                  <a:close/>
                  <a:moveTo>
                    <a:pt x="5620" y="629"/>
                  </a:moveTo>
                  <a:cubicBezTo>
                    <a:pt x="6434" y="629"/>
                    <a:pt x="7247" y="740"/>
                    <a:pt x="7913" y="961"/>
                  </a:cubicBezTo>
                  <a:cubicBezTo>
                    <a:pt x="8578" y="1183"/>
                    <a:pt x="9059" y="1479"/>
                    <a:pt x="9281" y="1812"/>
                  </a:cubicBezTo>
                  <a:cubicBezTo>
                    <a:pt x="9502" y="2107"/>
                    <a:pt x="9798" y="2773"/>
                    <a:pt x="10057" y="3586"/>
                  </a:cubicBezTo>
                  <a:cubicBezTo>
                    <a:pt x="10427" y="4769"/>
                    <a:pt x="10833" y="6322"/>
                    <a:pt x="11092" y="7542"/>
                  </a:cubicBezTo>
                  <a:cubicBezTo>
                    <a:pt x="11233" y="8141"/>
                    <a:pt x="11340" y="8639"/>
                    <a:pt x="11446" y="9037"/>
                  </a:cubicBezTo>
                  <a:lnTo>
                    <a:pt x="11446" y="9037"/>
                  </a:lnTo>
                  <a:cubicBezTo>
                    <a:pt x="10926" y="8727"/>
                    <a:pt x="10129" y="8258"/>
                    <a:pt x="9281" y="7801"/>
                  </a:cubicBezTo>
                  <a:cubicBezTo>
                    <a:pt x="8541" y="7394"/>
                    <a:pt x="7765" y="6988"/>
                    <a:pt x="7099" y="6692"/>
                  </a:cubicBezTo>
                  <a:cubicBezTo>
                    <a:pt x="6730" y="6544"/>
                    <a:pt x="6434" y="6433"/>
                    <a:pt x="6138" y="6322"/>
                  </a:cubicBezTo>
                  <a:cubicBezTo>
                    <a:pt x="5842" y="6248"/>
                    <a:pt x="5620" y="6174"/>
                    <a:pt x="5399" y="6174"/>
                  </a:cubicBezTo>
                  <a:lnTo>
                    <a:pt x="5214" y="6174"/>
                  </a:lnTo>
                  <a:cubicBezTo>
                    <a:pt x="4881" y="6248"/>
                    <a:pt x="4437" y="6470"/>
                    <a:pt x="3883" y="6729"/>
                  </a:cubicBezTo>
                  <a:cubicBezTo>
                    <a:pt x="2781" y="7293"/>
                    <a:pt x="1413" y="8158"/>
                    <a:pt x="676" y="8637"/>
                  </a:cubicBezTo>
                  <a:lnTo>
                    <a:pt x="676" y="8637"/>
                  </a:lnTo>
                  <a:cubicBezTo>
                    <a:pt x="751" y="8071"/>
                    <a:pt x="869" y="7197"/>
                    <a:pt x="999" y="6285"/>
                  </a:cubicBezTo>
                  <a:cubicBezTo>
                    <a:pt x="1110" y="5509"/>
                    <a:pt x="1184" y="4732"/>
                    <a:pt x="1295" y="4104"/>
                  </a:cubicBezTo>
                  <a:cubicBezTo>
                    <a:pt x="1332" y="3771"/>
                    <a:pt x="1369" y="3512"/>
                    <a:pt x="1406" y="3291"/>
                  </a:cubicBezTo>
                  <a:cubicBezTo>
                    <a:pt x="1480" y="3069"/>
                    <a:pt x="1480" y="2884"/>
                    <a:pt x="1517" y="2810"/>
                  </a:cubicBezTo>
                  <a:cubicBezTo>
                    <a:pt x="1591" y="2551"/>
                    <a:pt x="1849" y="2218"/>
                    <a:pt x="2071" y="1960"/>
                  </a:cubicBezTo>
                  <a:cubicBezTo>
                    <a:pt x="2182" y="1849"/>
                    <a:pt x="2293" y="1738"/>
                    <a:pt x="2404" y="1664"/>
                  </a:cubicBezTo>
                  <a:lnTo>
                    <a:pt x="2478" y="1590"/>
                  </a:lnTo>
                  <a:lnTo>
                    <a:pt x="2515" y="1553"/>
                  </a:lnTo>
                  <a:lnTo>
                    <a:pt x="2552" y="1553"/>
                  </a:lnTo>
                  <a:cubicBezTo>
                    <a:pt x="3180" y="924"/>
                    <a:pt x="4400" y="629"/>
                    <a:pt x="5620" y="629"/>
                  </a:cubicBezTo>
                  <a:close/>
                  <a:moveTo>
                    <a:pt x="5620" y="0"/>
                  </a:moveTo>
                  <a:cubicBezTo>
                    <a:pt x="4309" y="0"/>
                    <a:pt x="2998" y="287"/>
                    <a:pt x="2146" y="1074"/>
                  </a:cubicBezTo>
                  <a:lnTo>
                    <a:pt x="2145" y="1072"/>
                  </a:lnTo>
                  <a:cubicBezTo>
                    <a:pt x="2145" y="1072"/>
                    <a:pt x="1886" y="1257"/>
                    <a:pt x="1628" y="1553"/>
                  </a:cubicBezTo>
                  <a:cubicBezTo>
                    <a:pt x="1369" y="1849"/>
                    <a:pt x="1036" y="2218"/>
                    <a:pt x="925" y="2662"/>
                  </a:cubicBezTo>
                  <a:cubicBezTo>
                    <a:pt x="888" y="2773"/>
                    <a:pt x="851" y="2921"/>
                    <a:pt x="814" y="3180"/>
                  </a:cubicBezTo>
                  <a:cubicBezTo>
                    <a:pt x="555" y="4769"/>
                    <a:pt x="1" y="9206"/>
                    <a:pt x="1" y="9206"/>
                  </a:cubicBezTo>
                  <a:cubicBezTo>
                    <a:pt x="1" y="9317"/>
                    <a:pt x="38" y="9428"/>
                    <a:pt x="149" y="9502"/>
                  </a:cubicBezTo>
                  <a:cubicBezTo>
                    <a:pt x="204" y="9539"/>
                    <a:pt x="260" y="9557"/>
                    <a:pt x="315" y="9557"/>
                  </a:cubicBezTo>
                  <a:cubicBezTo>
                    <a:pt x="371" y="9557"/>
                    <a:pt x="426" y="9539"/>
                    <a:pt x="482" y="9502"/>
                  </a:cubicBezTo>
                  <a:cubicBezTo>
                    <a:pt x="482" y="9502"/>
                    <a:pt x="703" y="9317"/>
                    <a:pt x="1073" y="9095"/>
                  </a:cubicBezTo>
                  <a:cubicBezTo>
                    <a:pt x="1665" y="8725"/>
                    <a:pt x="2515" y="8208"/>
                    <a:pt x="3365" y="7727"/>
                  </a:cubicBezTo>
                  <a:cubicBezTo>
                    <a:pt x="3772" y="7468"/>
                    <a:pt x="4179" y="7283"/>
                    <a:pt x="4548" y="7099"/>
                  </a:cubicBezTo>
                  <a:cubicBezTo>
                    <a:pt x="4881" y="6951"/>
                    <a:pt x="5177" y="6840"/>
                    <a:pt x="5325" y="6803"/>
                  </a:cubicBezTo>
                  <a:lnTo>
                    <a:pt x="5399" y="6803"/>
                  </a:lnTo>
                  <a:cubicBezTo>
                    <a:pt x="5510" y="6803"/>
                    <a:pt x="5694" y="6840"/>
                    <a:pt x="5953" y="6914"/>
                  </a:cubicBezTo>
                  <a:cubicBezTo>
                    <a:pt x="6840" y="7209"/>
                    <a:pt x="8319" y="7949"/>
                    <a:pt x="9502" y="8614"/>
                  </a:cubicBezTo>
                  <a:cubicBezTo>
                    <a:pt x="10131" y="8947"/>
                    <a:pt x="10685" y="9280"/>
                    <a:pt x="11055" y="9502"/>
                  </a:cubicBezTo>
                  <a:cubicBezTo>
                    <a:pt x="11462" y="9760"/>
                    <a:pt x="11721" y="9908"/>
                    <a:pt x="11721" y="9908"/>
                  </a:cubicBezTo>
                  <a:cubicBezTo>
                    <a:pt x="11776" y="9945"/>
                    <a:pt x="11831" y="9964"/>
                    <a:pt x="11887" y="9964"/>
                  </a:cubicBezTo>
                  <a:cubicBezTo>
                    <a:pt x="11942" y="9964"/>
                    <a:pt x="11998" y="9945"/>
                    <a:pt x="12053" y="9908"/>
                  </a:cubicBezTo>
                  <a:cubicBezTo>
                    <a:pt x="12164" y="9834"/>
                    <a:pt x="12201" y="9686"/>
                    <a:pt x="12164" y="9576"/>
                  </a:cubicBezTo>
                  <a:cubicBezTo>
                    <a:pt x="12164" y="9576"/>
                    <a:pt x="11831" y="7912"/>
                    <a:pt x="11388" y="6100"/>
                  </a:cubicBezTo>
                  <a:cubicBezTo>
                    <a:pt x="11166" y="5176"/>
                    <a:pt x="10907" y="4215"/>
                    <a:pt x="10611" y="3364"/>
                  </a:cubicBezTo>
                  <a:cubicBezTo>
                    <a:pt x="10353" y="2551"/>
                    <a:pt x="10094" y="1849"/>
                    <a:pt x="9798" y="1442"/>
                  </a:cubicBezTo>
                  <a:cubicBezTo>
                    <a:pt x="9428" y="961"/>
                    <a:pt x="8837" y="629"/>
                    <a:pt x="8097" y="370"/>
                  </a:cubicBezTo>
                  <a:cubicBezTo>
                    <a:pt x="7358" y="148"/>
                    <a:pt x="6508" y="0"/>
                    <a:pt x="5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3761450" y="3038650"/>
              <a:ext cx="139600" cy="207225"/>
            </a:xfrm>
            <a:custGeom>
              <a:avLst/>
              <a:gdLst/>
              <a:ahLst/>
              <a:cxnLst/>
              <a:rect l="l" t="t" r="r" b="b"/>
              <a:pathLst>
                <a:path w="5584" h="8289" extrusionOk="0">
                  <a:moveTo>
                    <a:pt x="1" y="0"/>
                  </a:moveTo>
                  <a:cubicBezTo>
                    <a:pt x="1" y="1"/>
                    <a:pt x="2454" y="8289"/>
                    <a:pt x="2871" y="8289"/>
                  </a:cubicBezTo>
                  <a:cubicBezTo>
                    <a:pt x="2894" y="8289"/>
                    <a:pt x="2911" y="8263"/>
                    <a:pt x="2921" y="8208"/>
                  </a:cubicBezTo>
                  <a:cubicBezTo>
                    <a:pt x="3143" y="7210"/>
                    <a:pt x="5583" y="296"/>
                    <a:pt x="5583" y="296"/>
                  </a:cubicBezTo>
                  <a:lnTo>
                    <a:pt x="5583" y="296"/>
                  </a:lnTo>
                  <a:cubicBezTo>
                    <a:pt x="5583" y="296"/>
                    <a:pt x="4263" y="413"/>
                    <a:pt x="2886" y="413"/>
                  </a:cubicBezTo>
                  <a:cubicBezTo>
                    <a:pt x="1696" y="413"/>
                    <a:pt x="463" y="32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3753125" y="3030800"/>
              <a:ext cx="155300" cy="223225"/>
            </a:xfrm>
            <a:custGeom>
              <a:avLst/>
              <a:gdLst/>
              <a:ahLst/>
              <a:cxnLst/>
              <a:rect l="l" t="t" r="r" b="b"/>
              <a:pathLst>
                <a:path w="6212" h="8929" extrusionOk="0">
                  <a:moveTo>
                    <a:pt x="793" y="828"/>
                  </a:moveTo>
                  <a:cubicBezTo>
                    <a:pt x="999" y="876"/>
                    <a:pt x="1228" y="909"/>
                    <a:pt x="1480" y="943"/>
                  </a:cubicBezTo>
                  <a:cubicBezTo>
                    <a:pt x="1997" y="1017"/>
                    <a:pt x="2626" y="1017"/>
                    <a:pt x="3217" y="1017"/>
                  </a:cubicBezTo>
                  <a:cubicBezTo>
                    <a:pt x="4113" y="1017"/>
                    <a:pt x="4963" y="972"/>
                    <a:pt x="5462" y="939"/>
                  </a:cubicBezTo>
                  <a:lnTo>
                    <a:pt x="5462" y="939"/>
                  </a:lnTo>
                  <a:cubicBezTo>
                    <a:pt x="5236" y="1571"/>
                    <a:pt x="4800" y="2801"/>
                    <a:pt x="4363" y="4085"/>
                  </a:cubicBezTo>
                  <a:cubicBezTo>
                    <a:pt x="4031" y="5010"/>
                    <a:pt x="3735" y="5971"/>
                    <a:pt x="3476" y="6784"/>
                  </a:cubicBezTo>
                  <a:cubicBezTo>
                    <a:pt x="3336" y="7205"/>
                    <a:pt x="3217" y="7583"/>
                    <a:pt x="3126" y="7888"/>
                  </a:cubicBezTo>
                  <a:lnTo>
                    <a:pt x="3126" y="7888"/>
                  </a:lnTo>
                  <a:cubicBezTo>
                    <a:pt x="3107" y="7843"/>
                    <a:pt x="3088" y="7796"/>
                    <a:pt x="3069" y="7745"/>
                  </a:cubicBezTo>
                  <a:cubicBezTo>
                    <a:pt x="2663" y="6747"/>
                    <a:pt x="2034" y="4862"/>
                    <a:pt x="1517" y="3235"/>
                  </a:cubicBezTo>
                  <a:cubicBezTo>
                    <a:pt x="1295" y="2422"/>
                    <a:pt x="1036" y="1645"/>
                    <a:pt x="888" y="1128"/>
                  </a:cubicBezTo>
                  <a:cubicBezTo>
                    <a:pt x="852" y="1020"/>
                    <a:pt x="821" y="920"/>
                    <a:pt x="793" y="828"/>
                  </a:cubicBezTo>
                  <a:close/>
                  <a:moveTo>
                    <a:pt x="315" y="0"/>
                  </a:moveTo>
                  <a:cubicBezTo>
                    <a:pt x="260" y="0"/>
                    <a:pt x="204" y="18"/>
                    <a:pt x="149" y="55"/>
                  </a:cubicBezTo>
                  <a:cubicBezTo>
                    <a:pt x="38" y="129"/>
                    <a:pt x="1" y="277"/>
                    <a:pt x="38" y="388"/>
                  </a:cubicBezTo>
                  <a:cubicBezTo>
                    <a:pt x="38" y="388"/>
                    <a:pt x="629" y="2459"/>
                    <a:pt x="1295" y="4566"/>
                  </a:cubicBezTo>
                  <a:cubicBezTo>
                    <a:pt x="1628" y="5601"/>
                    <a:pt x="1997" y="6636"/>
                    <a:pt x="2293" y="7413"/>
                  </a:cubicBezTo>
                  <a:cubicBezTo>
                    <a:pt x="2441" y="7819"/>
                    <a:pt x="2552" y="8152"/>
                    <a:pt x="2700" y="8374"/>
                  </a:cubicBezTo>
                  <a:cubicBezTo>
                    <a:pt x="2737" y="8522"/>
                    <a:pt x="2811" y="8596"/>
                    <a:pt x="2848" y="8670"/>
                  </a:cubicBezTo>
                  <a:lnTo>
                    <a:pt x="2958" y="8818"/>
                  </a:lnTo>
                  <a:cubicBezTo>
                    <a:pt x="2995" y="8854"/>
                    <a:pt x="3069" y="8891"/>
                    <a:pt x="3217" y="8928"/>
                  </a:cubicBezTo>
                  <a:cubicBezTo>
                    <a:pt x="3254" y="8928"/>
                    <a:pt x="3328" y="8891"/>
                    <a:pt x="3402" y="8854"/>
                  </a:cubicBezTo>
                  <a:cubicBezTo>
                    <a:pt x="3476" y="8818"/>
                    <a:pt x="3513" y="8744"/>
                    <a:pt x="3513" y="8707"/>
                  </a:cubicBezTo>
                  <a:lnTo>
                    <a:pt x="3550" y="8596"/>
                  </a:lnTo>
                  <a:cubicBezTo>
                    <a:pt x="3624" y="8374"/>
                    <a:pt x="3809" y="7745"/>
                    <a:pt x="4068" y="6969"/>
                  </a:cubicBezTo>
                  <a:cubicBezTo>
                    <a:pt x="4437" y="5786"/>
                    <a:pt x="4955" y="4233"/>
                    <a:pt x="5399" y="2939"/>
                  </a:cubicBezTo>
                  <a:cubicBezTo>
                    <a:pt x="5842" y="1682"/>
                    <a:pt x="6175" y="721"/>
                    <a:pt x="6175" y="721"/>
                  </a:cubicBezTo>
                  <a:cubicBezTo>
                    <a:pt x="6212" y="610"/>
                    <a:pt x="6212" y="499"/>
                    <a:pt x="6138" y="425"/>
                  </a:cubicBezTo>
                  <a:cubicBezTo>
                    <a:pt x="6078" y="365"/>
                    <a:pt x="6017" y="304"/>
                    <a:pt x="5937" y="304"/>
                  </a:cubicBezTo>
                  <a:cubicBezTo>
                    <a:pt x="5919" y="304"/>
                    <a:pt x="5899" y="307"/>
                    <a:pt x="5879" y="314"/>
                  </a:cubicBezTo>
                  <a:cubicBezTo>
                    <a:pt x="5879" y="314"/>
                    <a:pt x="5546" y="314"/>
                    <a:pt x="5066" y="351"/>
                  </a:cubicBezTo>
                  <a:cubicBezTo>
                    <a:pt x="4585" y="388"/>
                    <a:pt x="3920" y="425"/>
                    <a:pt x="3217" y="425"/>
                  </a:cubicBezTo>
                  <a:cubicBezTo>
                    <a:pt x="2663" y="425"/>
                    <a:pt x="2034" y="388"/>
                    <a:pt x="1554" y="351"/>
                  </a:cubicBezTo>
                  <a:cubicBezTo>
                    <a:pt x="1036" y="277"/>
                    <a:pt x="629" y="166"/>
                    <a:pt x="481" y="55"/>
                  </a:cubicBezTo>
                  <a:cubicBezTo>
                    <a:pt x="426" y="18"/>
                    <a:pt x="37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3715250" y="2777775"/>
              <a:ext cx="241250" cy="327075"/>
            </a:xfrm>
            <a:custGeom>
              <a:avLst/>
              <a:gdLst/>
              <a:ahLst/>
              <a:cxnLst/>
              <a:rect l="l" t="t" r="r" b="b"/>
              <a:pathLst>
                <a:path w="9650" h="13083" extrusionOk="0">
                  <a:moveTo>
                    <a:pt x="7210" y="0"/>
                  </a:moveTo>
                  <a:cubicBezTo>
                    <a:pt x="6721" y="0"/>
                    <a:pt x="6145" y="80"/>
                    <a:pt x="5472" y="268"/>
                  </a:cubicBezTo>
                  <a:cubicBezTo>
                    <a:pt x="2329" y="1193"/>
                    <a:pt x="111" y="2597"/>
                    <a:pt x="0" y="4631"/>
                  </a:cubicBezTo>
                  <a:cubicBezTo>
                    <a:pt x="0" y="4631"/>
                    <a:pt x="629" y="7995"/>
                    <a:pt x="1109" y="9326"/>
                  </a:cubicBezTo>
                  <a:cubicBezTo>
                    <a:pt x="1600" y="10555"/>
                    <a:pt x="3291" y="13082"/>
                    <a:pt x="4663" y="13082"/>
                  </a:cubicBezTo>
                  <a:cubicBezTo>
                    <a:pt x="4737" y="13082"/>
                    <a:pt x="4809" y="13075"/>
                    <a:pt x="4880" y="13060"/>
                  </a:cubicBezTo>
                  <a:cubicBezTo>
                    <a:pt x="6285" y="12764"/>
                    <a:pt x="8651" y="9807"/>
                    <a:pt x="8947" y="8698"/>
                  </a:cubicBezTo>
                  <a:cubicBezTo>
                    <a:pt x="9243" y="7589"/>
                    <a:pt x="9649" y="2930"/>
                    <a:pt x="9649" y="1895"/>
                  </a:cubicBezTo>
                  <a:cubicBezTo>
                    <a:pt x="9649" y="1108"/>
                    <a:pt x="9029"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3707850" y="2769675"/>
              <a:ext cx="256050" cy="342925"/>
            </a:xfrm>
            <a:custGeom>
              <a:avLst/>
              <a:gdLst/>
              <a:ahLst/>
              <a:cxnLst/>
              <a:rect l="l" t="t" r="r" b="b"/>
              <a:pathLst>
                <a:path w="10242" h="13717" extrusionOk="0">
                  <a:moveTo>
                    <a:pt x="7542" y="629"/>
                  </a:moveTo>
                  <a:cubicBezTo>
                    <a:pt x="8356" y="629"/>
                    <a:pt x="8873" y="888"/>
                    <a:pt x="9206" y="1184"/>
                  </a:cubicBezTo>
                  <a:cubicBezTo>
                    <a:pt x="9502" y="1517"/>
                    <a:pt x="9650" y="1923"/>
                    <a:pt x="9650" y="2219"/>
                  </a:cubicBezTo>
                  <a:cubicBezTo>
                    <a:pt x="9650" y="2700"/>
                    <a:pt x="9539" y="4142"/>
                    <a:pt x="9391" y="5546"/>
                  </a:cubicBezTo>
                  <a:cubicBezTo>
                    <a:pt x="9317" y="6286"/>
                    <a:pt x="9243" y="6988"/>
                    <a:pt x="9169" y="7580"/>
                  </a:cubicBezTo>
                  <a:cubicBezTo>
                    <a:pt x="9095" y="8208"/>
                    <a:pt x="9021" y="8689"/>
                    <a:pt x="8947" y="8948"/>
                  </a:cubicBezTo>
                  <a:cubicBezTo>
                    <a:pt x="8873" y="9170"/>
                    <a:pt x="8688" y="9539"/>
                    <a:pt x="8430" y="9983"/>
                  </a:cubicBezTo>
                  <a:cubicBezTo>
                    <a:pt x="7986" y="10611"/>
                    <a:pt x="7394" y="11351"/>
                    <a:pt x="6803" y="11942"/>
                  </a:cubicBezTo>
                  <a:cubicBezTo>
                    <a:pt x="6174" y="12571"/>
                    <a:pt x="5509" y="13014"/>
                    <a:pt x="5102" y="13088"/>
                  </a:cubicBezTo>
                  <a:lnTo>
                    <a:pt x="4954" y="13088"/>
                  </a:lnTo>
                  <a:cubicBezTo>
                    <a:pt x="4928" y="13092"/>
                    <a:pt x="4901" y="13094"/>
                    <a:pt x="4873" y="13094"/>
                  </a:cubicBezTo>
                  <a:cubicBezTo>
                    <a:pt x="4634" y="13094"/>
                    <a:pt x="4365" y="12955"/>
                    <a:pt x="4067" y="12756"/>
                  </a:cubicBezTo>
                  <a:cubicBezTo>
                    <a:pt x="3586" y="12386"/>
                    <a:pt x="3069" y="11831"/>
                    <a:pt x="2625" y="11203"/>
                  </a:cubicBezTo>
                  <a:cubicBezTo>
                    <a:pt x="2218" y="10611"/>
                    <a:pt x="1886" y="9946"/>
                    <a:pt x="1701" y="9539"/>
                  </a:cubicBezTo>
                  <a:cubicBezTo>
                    <a:pt x="1479" y="8911"/>
                    <a:pt x="1183" y="7728"/>
                    <a:pt x="961" y="6729"/>
                  </a:cubicBezTo>
                  <a:cubicBezTo>
                    <a:pt x="851" y="6249"/>
                    <a:pt x="777" y="5768"/>
                    <a:pt x="703" y="5435"/>
                  </a:cubicBezTo>
                  <a:cubicBezTo>
                    <a:pt x="656" y="5224"/>
                    <a:pt x="624" y="5072"/>
                    <a:pt x="606" y="4989"/>
                  </a:cubicBezTo>
                  <a:lnTo>
                    <a:pt x="606" y="4989"/>
                  </a:lnTo>
                  <a:lnTo>
                    <a:pt x="629" y="4992"/>
                  </a:lnTo>
                  <a:cubicBezTo>
                    <a:pt x="666" y="4068"/>
                    <a:pt x="1183" y="3291"/>
                    <a:pt x="2071" y="2626"/>
                  </a:cubicBezTo>
                  <a:cubicBezTo>
                    <a:pt x="2995" y="1923"/>
                    <a:pt x="4326" y="1332"/>
                    <a:pt x="5879" y="888"/>
                  </a:cubicBezTo>
                  <a:cubicBezTo>
                    <a:pt x="6507" y="703"/>
                    <a:pt x="7062" y="629"/>
                    <a:pt x="7542" y="629"/>
                  </a:cubicBezTo>
                  <a:close/>
                  <a:moveTo>
                    <a:pt x="7542" y="1"/>
                  </a:moveTo>
                  <a:cubicBezTo>
                    <a:pt x="6988" y="1"/>
                    <a:pt x="6396" y="112"/>
                    <a:pt x="5694" y="297"/>
                  </a:cubicBezTo>
                  <a:cubicBezTo>
                    <a:pt x="4104" y="777"/>
                    <a:pt x="2736" y="1369"/>
                    <a:pt x="1701" y="2108"/>
                  </a:cubicBezTo>
                  <a:cubicBezTo>
                    <a:pt x="703" y="2885"/>
                    <a:pt x="37" y="3809"/>
                    <a:pt x="0" y="4955"/>
                  </a:cubicBezTo>
                  <a:lnTo>
                    <a:pt x="0" y="5029"/>
                  </a:lnTo>
                  <a:cubicBezTo>
                    <a:pt x="0" y="5029"/>
                    <a:pt x="148" y="5879"/>
                    <a:pt x="370" y="6877"/>
                  </a:cubicBezTo>
                  <a:cubicBezTo>
                    <a:pt x="592" y="7876"/>
                    <a:pt x="851" y="9059"/>
                    <a:pt x="1146" y="9761"/>
                  </a:cubicBezTo>
                  <a:cubicBezTo>
                    <a:pt x="1405" y="10427"/>
                    <a:pt x="1923" y="11388"/>
                    <a:pt x="2625" y="12201"/>
                  </a:cubicBezTo>
                  <a:cubicBezTo>
                    <a:pt x="2958" y="12608"/>
                    <a:pt x="3328" y="12978"/>
                    <a:pt x="3697" y="13236"/>
                  </a:cubicBezTo>
                  <a:cubicBezTo>
                    <a:pt x="4104" y="13532"/>
                    <a:pt x="4511" y="13717"/>
                    <a:pt x="4954" y="13717"/>
                  </a:cubicBezTo>
                  <a:cubicBezTo>
                    <a:pt x="5028" y="13717"/>
                    <a:pt x="5139" y="13717"/>
                    <a:pt x="5250" y="13680"/>
                  </a:cubicBezTo>
                  <a:cubicBezTo>
                    <a:pt x="5694" y="13606"/>
                    <a:pt x="6100" y="13347"/>
                    <a:pt x="6544" y="12978"/>
                  </a:cubicBezTo>
                  <a:cubicBezTo>
                    <a:pt x="7210" y="12460"/>
                    <a:pt x="7875" y="11721"/>
                    <a:pt x="8430" y="11018"/>
                  </a:cubicBezTo>
                  <a:cubicBezTo>
                    <a:pt x="8984" y="10279"/>
                    <a:pt x="9391" y="9613"/>
                    <a:pt x="9539" y="9096"/>
                  </a:cubicBezTo>
                  <a:cubicBezTo>
                    <a:pt x="9613" y="8800"/>
                    <a:pt x="9687" y="8282"/>
                    <a:pt x="9797" y="7691"/>
                  </a:cubicBezTo>
                  <a:cubicBezTo>
                    <a:pt x="10019" y="5842"/>
                    <a:pt x="10241" y="3032"/>
                    <a:pt x="10241" y="2219"/>
                  </a:cubicBezTo>
                  <a:cubicBezTo>
                    <a:pt x="10241" y="1738"/>
                    <a:pt x="10056" y="1184"/>
                    <a:pt x="9613" y="740"/>
                  </a:cubicBezTo>
                  <a:cubicBezTo>
                    <a:pt x="9169" y="297"/>
                    <a:pt x="8503" y="1"/>
                    <a:pt x="7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3659775" y="2613900"/>
              <a:ext cx="321675" cy="302000"/>
            </a:xfrm>
            <a:custGeom>
              <a:avLst/>
              <a:gdLst/>
              <a:ahLst/>
              <a:cxnLst/>
              <a:rect l="l" t="t" r="r" b="b"/>
              <a:pathLst>
                <a:path w="12867" h="12080" extrusionOk="0">
                  <a:moveTo>
                    <a:pt x="8223" y="1"/>
                  </a:moveTo>
                  <a:cubicBezTo>
                    <a:pt x="6105" y="1"/>
                    <a:pt x="3346" y="637"/>
                    <a:pt x="1923" y="1758"/>
                  </a:cubicBezTo>
                  <a:cubicBezTo>
                    <a:pt x="1" y="3274"/>
                    <a:pt x="407" y="7119"/>
                    <a:pt x="592" y="8857"/>
                  </a:cubicBezTo>
                  <a:cubicBezTo>
                    <a:pt x="758" y="10153"/>
                    <a:pt x="1294" y="10318"/>
                    <a:pt x="1555" y="10318"/>
                  </a:cubicBezTo>
                  <a:cubicBezTo>
                    <a:pt x="1644" y="10318"/>
                    <a:pt x="1701" y="10299"/>
                    <a:pt x="1701" y="10299"/>
                  </a:cubicBezTo>
                  <a:lnTo>
                    <a:pt x="1701" y="10299"/>
                  </a:lnTo>
                  <a:cubicBezTo>
                    <a:pt x="1701" y="10299"/>
                    <a:pt x="1295" y="11001"/>
                    <a:pt x="1221" y="11519"/>
                  </a:cubicBezTo>
                  <a:cubicBezTo>
                    <a:pt x="1163" y="11769"/>
                    <a:pt x="1737" y="12079"/>
                    <a:pt x="2660" y="12079"/>
                  </a:cubicBezTo>
                  <a:cubicBezTo>
                    <a:pt x="3510" y="12079"/>
                    <a:pt x="4656" y="11816"/>
                    <a:pt x="5879" y="11001"/>
                  </a:cubicBezTo>
                  <a:cubicBezTo>
                    <a:pt x="8430" y="9263"/>
                    <a:pt x="9946" y="7858"/>
                    <a:pt x="9946" y="7858"/>
                  </a:cubicBezTo>
                  <a:cubicBezTo>
                    <a:pt x="9946" y="7858"/>
                    <a:pt x="10242" y="8265"/>
                    <a:pt x="10057" y="9152"/>
                  </a:cubicBezTo>
                  <a:cubicBezTo>
                    <a:pt x="9895" y="9825"/>
                    <a:pt x="10282" y="10282"/>
                    <a:pt x="10931" y="10282"/>
                  </a:cubicBezTo>
                  <a:cubicBezTo>
                    <a:pt x="11175" y="10282"/>
                    <a:pt x="11455" y="10218"/>
                    <a:pt x="11757" y="10077"/>
                  </a:cubicBezTo>
                  <a:cubicBezTo>
                    <a:pt x="12867" y="9559"/>
                    <a:pt x="12460" y="8968"/>
                    <a:pt x="12460" y="8968"/>
                  </a:cubicBezTo>
                  <a:cubicBezTo>
                    <a:pt x="12460" y="8968"/>
                    <a:pt x="12867" y="6343"/>
                    <a:pt x="12867" y="5012"/>
                  </a:cubicBezTo>
                  <a:cubicBezTo>
                    <a:pt x="12867" y="3681"/>
                    <a:pt x="12053" y="834"/>
                    <a:pt x="10131" y="243"/>
                  </a:cubicBezTo>
                  <a:cubicBezTo>
                    <a:pt x="9631" y="79"/>
                    <a:pt x="8966" y="1"/>
                    <a:pt x="8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3662550" y="2606075"/>
              <a:ext cx="327225" cy="317975"/>
            </a:xfrm>
            <a:custGeom>
              <a:avLst/>
              <a:gdLst/>
              <a:ahLst/>
              <a:cxnLst/>
              <a:rect l="l" t="t" r="r" b="b"/>
              <a:pathLst>
                <a:path w="13089" h="12719" extrusionOk="0">
                  <a:moveTo>
                    <a:pt x="8134" y="629"/>
                  </a:moveTo>
                  <a:cubicBezTo>
                    <a:pt x="8837" y="629"/>
                    <a:pt x="9502" y="703"/>
                    <a:pt x="9946" y="851"/>
                  </a:cubicBezTo>
                  <a:cubicBezTo>
                    <a:pt x="10796" y="1110"/>
                    <a:pt x="11425" y="1886"/>
                    <a:pt x="11831" y="2811"/>
                  </a:cubicBezTo>
                  <a:cubicBezTo>
                    <a:pt x="12275" y="3698"/>
                    <a:pt x="12460" y="4733"/>
                    <a:pt x="12460" y="5325"/>
                  </a:cubicBezTo>
                  <a:cubicBezTo>
                    <a:pt x="12460" y="5953"/>
                    <a:pt x="12349" y="6951"/>
                    <a:pt x="12275" y="7765"/>
                  </a:cubicBezTo>
                  <a:cubicBezTo>
                    <a:pt x="12164" y="8578"/>
                    <a:pt x="12053" y="9244"/>
                    <a:pt x="12053" y="9244"/>
                  </a:cubicBezTo>
                  <a:cubicBezTo>
                    <a:pt x="12053" y="9305"/>
                    <a:pt x="12053" y="9366"/>
                    <a:pt x="12095" y="9427"/>
                  </a:cubicBezTo>
                  <a:lnTo>
                    <a:pt x="12095" y="9427"/>
                  </a:lnTo>
                  <a:lnTo>
                    <a:pt x="12090" y="9429"/>
                  </a:lnTo>
                  <a:lnTo>
                    <a:pt x="12127" y="9539"/>
                  </a:lnTo>
                  <a:cubicBezTo>
                    <a:pt x="12127" y="9613"/>
                    <a:pt x="12127" y="9650"/>
                    <a:pt x="12053" y="9761"/>
                  </a:cubicBezTo>
                  <a:cubicBezTo>
                    <a:pt x="11979" y="9835"/>
                    <a:pt x="11831" y="9983"/>
                    <a:pt x="11536" y="10131"/>
                  </a:cubicBezTo>
                  <a:cubicBezTo>
                    <a:pt x="11240" y="10242"/>
                    <a:pt x="11018" y="10279"/>
                    <a:pt x="10833" y="10279"/>
                  </a:cubicBezTo>
                  <a:cubicBezTo>
                    <a:pt x="10611" y="10279"/>
                    <a:pt x="10463" y="10205"/>
                    <a:pt x="10352" y="10131"/>
                  </a:cubicBezTo>
                  <a:cubicBezTo>
                    <a:pt x="10279" y="10057"/>
                    <a:pt x="10205" y="9946"/>
                    <a:pt x="10205" y="9761"/>
                  </a:cubicBezTo>
                  <a:cubicBezTo>
                    <a:pt x="10205" y="9687"/>
                    <a:pt x="10205" y="9613"/>
                    <a:pt x="10242" y="9539"/>
                  </a:cubicBezTo>
                  <a:cubicBezTo>
                    <a:pt x="10279" y="9281"/>
                    <a:pt x="10315" y="9096"/>
                    <a:pt x="10315" y="8874"/>
                  </a:cubicBezTo>
                  <a:cubicBezTo>
                    <a:pt x="10315" y="8319"/>
                    <a:pt x="10094" y="8024"/>
                    <a:pt x="10057" y="7987"/>
                  </a:cubicBezTo>
                  <a:cubicBezTo>
                    <a:pt x="10020" y="7913"/>
                    <a:pt x="9946" y="7876"/>
                    <a:pt x="9872" y="7839"/>
                  </a:cubicBezTo>
                  <a:cubicBezTo>
                    <a:pt x="9761" y="7839"/>
                    <a:pt x="9687" y="7876"/>
                    <a:pt x="9613" y="7950"/>
                  </a:cubicBezTo>
                  <a:lnTo>
                    <a:pt x="9539" y="7987"/>
                  </a:lnTo>
                  <a:cubicBezTo>
                    <a:pt x="9243" y="8282"/>
                    <a:pt x="7801" y="9539"/>
                    <a:pt x="5583" y="11055"/>
                  </a:cubicBezTo>
                  <a:cubicBezTo>
                    <a:pt x="4437" y="11832"/>
                    <a:pt x="3365" y="12090"/>
                    <a:pt x="2552" y="12090"/>
                  </a:cubicBezTo>
                  <a:cubicBezTo>
                    <a:pt x="2145" y="12090"/>
                    <a:pt x="1812" y="12016"/>
                    <a:pt x="1627" y="11943"/>
                  </a:cubicBezTo>
                  <a:cubicBezTo>
                    <a:pt x="1524" y="11908"/>
                    <a:pt x="1452" y="11841"/>
                    <a:pt x="1413" y="11833"/>
                  </a:cubicBezTo>
                  <a:lnTo>
                    <a:pt x="1413" y="11833"/>
                  </a:lnTo>
                  <a:cubicBezTo>
                    <a:pt x="1456" y="11647"/>
                    <a:pt x="1560" y="11372"/>
                    <a:pt x="1664" y="11129"/>
                  </a:cubicBezTo>
                  <a:cubicBezTo>
                    <a:pt x="1738" y="11018"/>
                    <a:pt x="1775" y="10944"/>
                    <a:pt x="1812" y="10870"/>
                  </a:cubicBezTo>
                  <a:cubicBezTo>
                    <a:pt x="1849" y="10796"/>
                    <a:pt x="1886" y="10759"/>
                    <a:pt x="1886" y="10759"/>
                  </a:cubicBezTo>
                  <a:cubicBezTo>
                    <a:pt x="1923" y="10649"/>
                    <a:pt x="1923" y="10501"/>
                    <a:pt x="1849" y="10390"/>
                  </a:cubicBezTo>
                  <a:cubicBezTo>
                    <a:pt x="1795" y="10336"/>
                    <a:pt x="1701" y="10301"/>
                    <a:pt x="1611" y="10301"/>
                  </a:cubicBezTo>
                  <a:cubicBezTo>
                    <a:pt x="1579" y="10301"/>
                    <a:pt x="1546" y="10306"/>
                    <a:pt x="1516" y="10316"/>
                  </a:cubicBezTo>
                  <a:lnTo>
                    <a:pt x="1443" y="10316"/>
                  </a:lnTo>
                  <a:cubicBezTo>
                    <a:pt x="1369" y="10316"/>
                    <a:pt x="1258" y="10279"/>
                    <a:pt x="1147" y="10168"/>
                  </a:cubicBezTo>
                  <a:cubicBezTo>
                    <a:pt x="1036" y="10020"/>
                    <a:pt x="851" y="9724"/>
                    <a:pt x="814" y="9133"/>
                  </a:cubicBezTo>
                  <a:cubicBezTo>
                    <a:pt x="703" y="8504"/>
                    <a:pt x="629" y="7580"/>
                    <a:pt x="629" y="6582"/>
                  </a:cubicBezTo>
                  <a:cubicBezTo>
                    <a:pt x="629" y="5768"/>
                    <a:pt x="703" y="4881"/>
                    <a:pt x="888" y="4142"/>
                  </a:cubicBezTo>
                  <a:cubicBezTo>
                    <a:pt x="1110" y="3365"/>
                    <a:pt x="1480" y="2737"/>
                    <a:pt x="1997" y="2330"/>
                  </a:cubicBezTo>
                  <a:cubicBezTo>
                    <a:pt x="2663" y="1776"/>
                    <a:pt x="3698" y="1369"/>
                    <a:pt x="4807" y="1073"/>
                  </a:cubicBezTo>
                  <a:cubicBezTo>
                    <a:pt x="5916" y="777"/>
                    <a:pt x="7099" y="629"/>
                    <a:pt x="8134" y="629"/>
                  </a:cubicBezTo>
                  <a:close/>
                  <a:moveTo>
                    <a:pt x="8134" y="1"/>
                  </a:moveTo>
                  <a:cubicBezTo>
                    <a:pt x="7025" y="1"/>
                    <a:pt x="5805" y="149"/>
                    <a:pt x="4622" y="482"/>
                  </a:cubicBezTo>
                  <a:cubicBezTo>
                    <a:pt x="3476" y="777"/>
                    <a:pt x="2404" y="1221"/>
                    <a:pt x="1627" y="1813"/>
                  </a:cubicBezTo>
                  <a:cubicBezTo>
                    <a:pt x="962" y="2367"/>
                    <a:pt x="555" y="3143"/>
                    <a:pt x="296" y="3957"/>
                  </a:cubicBezTo>
                  <a:cubicBezTo>
                    <a:pt x="75" y="4807"/>
                    <a:pt x="1" y="5731"/>
                    <a:pt x="1" y="6582"/>
                  </a:cubicBezTo>
                  <a:cubicBezTo>
                    <a:pt x="1" y="7617"/>
                    <a:pt x="112" y="8578"/>
                    <a:pt x="186" y="9207"/>
                  </a:cubicBezTo>
                  <a:cubicBezTo>
                    <a:pt x="259" y="9872"/>
                    <a:pt x="444" y="10316"/>
                    <a:pt x="703" y="10575"/>
                  </a:cubicBezTo>
                  <a:cubicBezTo>
                    <a:pt x="836" y="10726"/>
                    <a:pt x="978" y="10819"/>
                    <a:pt x="1110" y="10869"/>
                  </a:cubicBezTo>
                  <a:lnTo>
                    <a:pt x="1110" y="10869"/>
                  </a:lnTo>
                  <a:cubicBezTo>
                    <a:pt x="1110" y="10870"/>
                    <a:pt x="1110" y="10870"/>
                    <a:pt x="1110" y="10870"/>
                  </a:cubicBezTo>
                  <a:cubicBezTo>
                    <a:pt x="1003" y="11119"/>
                    <a:pt x="863" y="11436"/>
                    <a:pt x="819" y="11723"/>
                  </a:cubicBezTo>
                  <a:lnTo>
                    <a:pt x="819" y="11723"/>
                  </a:lnTo>
                  <a:lnTo>
                    <a:pt x="814" y="11721"/>
                  </a:lnTo>
                  <a:lnTo>
                    <a:pt x="777" y="11832"/>
                  </a:lnTo>
                  <a:cubicBezTo>
                    <a:pt x="777" y="12016"/>
                    <a:pt x="888" y="12164"/>
                    <a:pt x="999" y="12275"/>
                  </a:cubicBezTo>
                  <a:cubicBezTo>
                    <a:pt x="1147" y="12423"/>
                    <a:pt x="1369" y="12497"/>
                    <a:pt x="1627" y="12608"/>
                  </a:cubicBezTo>
                  <a:cubicBezTo>
                    <a:pt x="1886" y="12682"/>
                    <a:pt x="2182" y="12719"/>
                    <a:pt x="2552" y="12719"/>
                  </a:cubicBezTo>
                  <a:cubicBezTo>
                    <a:pt x="3476" y="12719"/>
                    <a:pt x="4696" y="12423"/>
                    <a:pt x="5953" y="11573"/>
                  </a:cubicBezTo>
                  <a:cubicBezTo>
                    <a:pt x="7781" y="10327"/>
                    <a:pt x="9078" y="9234"/>
                    <a:pt x="9679" y="8714"/>
                  </a:cubicBezTo>
                  <a:lnTo>
                    <a:pt x="9679" y="8714"/>
                  </a:lnTo>
                  <a:cubicBezTo>
                    <a:pt x="9684" y="8762"/>
                    <a:pt x="9687" y="8815"/>
                    <a:pt x="9687" y="8874"/>
                  </a:cubicBezTo>
                  <a:cubicBezTo>
                    <a:pt x="9687" y="9014"/>
                    <a:pt x="9687" y="9187"/>
                    <a:pt x="9624" y="9394"/>
                  </a:cubicBezTo>
                  <a:lnTo>
                    <a:pt x="9624" y="9394"/>
                  </a:lnTo>
                  <a:lnTo>
                    <a:pt x="9613" y="9392"/>
                  </a:lnTo>
                  <a:cubicBezTo>
                    <a:pt x="9613" y="9539"/>
                    <a:pt x="9576" y="9650"/>
                    <a:pt x="9576" y="9761"/>
                  </a:cubicBezTo>
                  <a:cubicBezTo>
                    <a:pt x="9576" y="10094"/>
                    <a:pt x="9724" y="10390"/>
                    <a:pt x="9946" y="10575"/>
                  </a:cubicBezTo>
                  <a:cubicBezTo>
                    <a:pt x="10168" y="10796"/>
                    <a:pt x="10500" y="10907"/>
                    <a:pt x="10833" y="10907"/>
                  </a:cubicBezTo>
                  <a:cubicBezTo>
                    <a:pt x="11129" y="10907"/>
                    <a:pt x="11462" y="10833"/>
                    <a:pt x="11794" y="10686"/>
                  </a:cubicBezTo>
                  <a:cubicBezTo>
                    <a:pt x="12127" y="10501"/>
                    <a:pt x="12386" y="10316"/>
                    <a:pt x="12534" y="10131"/>
                  </a:cubicBezTo>
                  <a:cubicBezTo>
                    <a:pt x="12682" y="9946"/>
                    <a:pt x="12756" y="9724"/>
                    <a:pt x="12756" y="9539"/>
                  </a:cubicBezTo>
                  <a:cubicBezTo>
                    <a:pt x="12756" y="9409"/>
                    <a:pt x="12727" y="9306"/>
                    <a:pt x="12695" y="9232"/>
                  </a:cubicBezTo>
                  <a:lnTo>
                    <a:pt x="12695" y="9232"/>
                  </a:lnTo>
                  <a:cubicBezTo>
                    <a:pt x="12764" y="8771"/>
                    <a:pt x="13088" y="6546"/>
                    <a:pt x="13088" y="5325"/>
                  </a:cubicBezTo>
                  <a:cubicBezTo>
                    <a:pt x="13088" y="4585"/>
                    <a:pt x="12866" y="3550"/>
                    <a:pt x="12423" y="2552"/>
                  </a:cubicBezTo>
                  <a:cubicBezTo>
                    <a:pt x="11942" y="1554"/>
                    <a:pt x="11203" y="593"/>
                    <a:pt x="10131" y="260"/>
                  </a:cubicBezTo>
                  <a:cubicBezTo>
                    <a:pt x="9576" y="75"/>
                    <a:pt x="8911" y="1"/>
                    <a:pt x="8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3314100" y="3493950"/>
              <a:ext cx="431675" cy="128850"/>
            </a:xfrm>
            <a:custGeom>
              <a:avLst/>
              <a:gdLst/>
              <a:ahLst/>
              <a:cxnLst/>
              <a:rect l="l" t="t" r="r" b="b"/>
              <a:pathLst>
                <a:path w="17267" h="5154" extrusionOk="0">
                  <a:moveTo>
                    <a:pt x="3848" y="0"/>
                  </a:moveTo>
                  <a:cubicBezTo>
                    <a:pt x="3145" y="0"/>
                    <a:pt x="2774" y="163"/>
                    <a:pt x="2774" y="163"/>
                  </a:cubicBezTo>
                  <a:cubicBezTo>
                    <a:pt x="334" y="1789"/>
                    <a:pt x="1" y="4710"/>
                    <a:pt x="925" y="5006"/>
                  </a:cubicBezTo>
                  <a:cubicBezTo>
                    <a:pt x="1233" y="5117"/>
                    <a:pt x="3152" y="5154"/>
                    <a:pt x="5572" y="5154"/>
                  </a:cubicBezTo>
                  <a:cubicBezTo>
                    <a:pt x="10414" y="5154"/>
                    <a:pt x="17266" y="5006"/>
                    <a:pt x="17266" y="5006"/>
                  </a:cubicBezTo>
                  <a:lnTo>
                    <a:pt x="17155" y="2788"/>
                  </a:lnTo>
                  <a:cubicBezTo>
                    <a:pt x="17155" y="2788"/>
                    <a:pt x="13717" y="2492"/>
                    <a:pt x="13125" y="2492"/>
                  </a:cubicBezTo>
                  <a:cubicBezTo>
                    <a:pt x="12497" y="2492"/>
                    <a:pt x="8245" y="1272"/>
                    <a:pt x="6101" y="458"/>
                  </a:cubicBezTo>
                  <a:cubicBezTo>
                    <a:pt x="5157" y="101"/>
                    <a:pt x="4400" y="0"/>
                    <a:pt x="3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3317800" y="3486000"/>
              <a:ext cx="436275" cy="144200"/>
            </a:xfrm>
            <a:custGeom>
              <a:avLst/>
              <a:gdLst/>
              <a:ahLst/>
              <a:cxnLst/>
              <a:rect l="l" t="t" r="r" b="b"/>
              <a:pathLst>
                <a:path w="17451" h="5768" extrusionOk="0">
                  <a:moveTo>
                    <a:pt x="3698" y="629"/>
                  </a:moveTo>
                  <a:cubicBezTo>
                    <a:pt x="4215" y="629"/>
                    <a:pt x="4918" y="703"/>
                    <a:pt x="5842" y="1072"/>
                  </a:cubicBezTo>
                  <a:cubicBezTo>
                    <a:pt x="6914" y="1479"/>
                    <a:pt x="8541" y="1997"/>
                    <a:pt x="9946" y="2403"/>
                  </a:cubicBezTo>
                  <a:cubicBezTo>
                    <a:pt x="10648" y="2588"/>
                    <a:pt x="11314" y="2773"/>
                    <a:pt x="11831" y="2884"/>
                  </a:cubicBezTo>
                  <a:cubicBezTo>
                    <a:pt x="12090" y="2958"/>
                    <a:pt x="12312" y="3032"/>
                    <a:pt x="12497" y="3069"/>
                  </a:cubicBezTo>
                  <a:cubicBezTo>
                    <a:pt x="12719" y="3106"/>
                    <a:pt x="12829" y="3106"/>
                    <a:pt x="12977" y="3106"/>
                  </a:cubicBezTo>
                  <a:cubicBezTo>
                    <a:pt x="13236" y="3106"/>
                    <a:pt x="14271" y="3180"/>
                    <a:pt x="15196" y="3254"/>
                  </a:cubicBezTo>
                  <a:cubicBezTo>
                    <a:pt x="15801" y="3302"/>
                    <a:pt x="16390" y="3350"/>
                    <a:pt x="16725" y="3378"/>
                  </a:cubicBezTo>
                  <a:lnTo>
                    <a:pt x="16725" y="3378"/>
                  </a:lnTo>
                  <a:lnTo>
                    <a:pt x="16806" y="5033"/>
                  </a:lnTo>
                  <a:lnTo>
                    <a:pt x="16806" y="5033"/>
                  </a:lnTo>
                  <a:cubicBezTo>
                    <a:pt x="16608" y="5037"/>
                    <a:pt x="16322" y="5047"/>
                    <a:pt x="15972" y="5065"/>
                  </a:cubicBezTo>
                  <a:cubicBezTo>
                    <a:pt x="13828" y="5102"/>
                    <a:pt x="9058" y="5176"/>
                    <a:pt x="5435" y="5176"/>
                  </a:cubicBezTo>
                  <a:cubicBezTo>
                    <a:pt x="4215" y="5176"/>
                    <a:pt x="3143" y="5176"/>
                    <a:pt x="2330" y="5139"/>
                  </a:cubicBezTo>
                  <a:cubicBezTo>
                    <a:pt x="1923" y="5139"/>
                    <a:pt x="1553" y="5102"/>
                    <a:pt x="1332" y="5102"/>
                  </a:cubicBezTo>
                  <a:cubicBezTo>
                    <a:pt x="1184" y="5102"/>
                    <a:pt x="1073" y="5065"/>
                    <a:pt x="999" y="5065"/>
                  </a:cubicBezTo>
                  <a:lnTo>
                    <a:pt x="888" y="5065"/>
                  </a:lnTo>
                  <a:cubicBezTo>
                    <a:pt x="814" y="5028"/>
                    <a:pt x="777" y="4991"/>
                    <a:pt x="703" y="4843"/>
                  </a:cubicBezTo>
                  <a:cubicBezTo>
                    <a:pt x="666" y="4732"/>
                    <a:pt x="629" y="4547"/>
                    <a:pt x="629" y="4289"/>
                  </a:cubicBezTo>
                  <a:cubicBezTo>
                    <a:pt x="629" y="3808"/>
                    <a:pt x="777" y="3180"/>
                    <a:pt x="1110" y="2551"/>
                  </a:cubicBezTo>
                  <a:cubicBezTo>
                    <a:pt x="1479" y="1886"/>
                    <a:pt x="1997" y="1220"/>
                    <a:pt x="2773" y="740"/>
                  </a:cubicBezTo>
                  <a:lnTo>
                    <a:pt x="2768" y="730"/>
                  </a:lnTo>
                  <a:lnTo>
                    <a:pt x="2768" y="730"/>
                  </a:lnTo>
                  <a:cubicBezTo>
                    <a:pt x="2865" y="703"/>
                    <a:pt x="3181" y="629"/>
                    <a:pt x="3698" y="629"/>
                  </a:cubicBezTo>
                  <a:close/>
                  <a:moveTo>
                    <a:pt x="3698" y="0"/>
                  </a:moveTo>
                  <a:cubicBezTo>
                    <a:pt x="2921" y="0"/>
                    <a:pt x="2515" y="185"/>
                    <a:pt x="2478" y="185"/>
                  </a:cubicBezTo>
                  <a:lnTo>
                    <a:pt x="2441" y="222"/>
                  </a:lnTo>
                  <a:cubicBezTo>
                    <a:pt x="1590" y="776"/>
                    <a:pt x="962" y="1516"/>
                    <a:pt x="592" y="2255"/>
                  </a:cubicBezTo>
                  <a:cubicBezTo>
                    <a:pt x="186" y="2958"/>
                    <a:pt x="1" y="3697"/>
                    <a:pt x="1" y="4289"/>
                  </a:cubicBezTo>
                  <a:cubicBezTo>
                    <a:pt x="1" y="4621"/>
                    <a:pt x="38" y="4880"/>
                    <a:pt x="149" y="5102"/>
                  </a:cubicBezTo>
                  <a:cubicBezTo>
                    <a:pt x="259" y="5361"/>
                    <a:pt x="444" y="5546"/>
                    <a:pt x="666" y="5620"/>
                  </a:cubicBezTo>
                  <a:cubicBezTo>
                    <a:pt x="777" y="5657"/>
                    <a:pt x="851" y="5657"/>
                    <a:pt x="925" y="5694"/>
                  </a:cubicBezTo>
                  <a:cubicBezTo>
                    <a:pt x="1258" y="5731"/>
                    <a:pt x="1849" y="5731"/>
                    <a:pt x="2626" y="5768"/>
                  </a:cubicBezTo>
                  <a:lnTo>
                    <a:pt x="5435" y="5768"/>
                  </a:lnTo>
                  <a:cubicBezTo>
                    <a:pt x="10278" y="5768"/>
                    <a:pt x="17118" y="5657"/>
                    <a:pt x="17118" y="5657"/>
                  </a:cubicBezTo>
                  <a:cubicBezTo>
                    <a:pt x="17229" y="5657"/>
                    <a:pt x="17303" y="5620"/>
                    <a:pt x="17340" y="5546"/>
                  </a:cubicBezTo>
                  <a:cubicBezTo>
                    <a:pt x="17414" y="5509"/>
                    <a:pt x="17451" y="5398"/>
                    <a:pt x="17414" y="5324"/>
                  </a:cubicBezTo>
                  <a:lnTo>
                    <a:pt x="17340" y="3106"/>
                  </a:lnTo>
                  <a:cubicBezTo>
                    <a:pt x="17340" y="2958"/>
                    <a:pt x="17192" y="2810"/>
                    <a:pt x="17044" y="2810"/>
                  </a:cubicBezTo>
                  <a:cubicBezTo>
                    <a:pt x="17044" y="2810"/>
                    <a:pt x="16194" y="2736"/>
                    <a:pt x="15233" y="2662"/>
                  </a:cubicBezTo>
                  <a:cubicBezTo>
                    <a:pt x="14308" y="2588"/>
                    <a:pt x="13310" y="2514"/>
                    <a:pt x="12977" y="2514"/>
                  </a:cubicBezTo>
                  <a:cubicBezTo>
                    <a:pt x="12940" y="2514"/>
                    <a:pt x="12792" y="2477"/>
                    <a:pt x="12645" y="2440"/>
                  </a:cubicBezTo>
                  <a:cubicBezTo>
                    <a:pt x="11425" y="2218"/>
                    <a:pt x="7912" y="1183"/>
                    <a:pt x="6064" y="481"/>
                  </a:cubicBezTo>
                  <a:cubicBezTo>
                    <a:pt x="5103" y="111"/>
                    <a:pt x="4289" y="0"/>
                    <a:pt x="3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3642225" y="3515250"/>
              <a:ext cx="183025" cy="99250"/>
            </a:xfrm>
            <a:custGeom>
              <a:avLst/>
              <a:gdLst/>
              <a:ahLst/>
              <a:cxnLst/>
              <a:rect l="l" t="t" r="r" b="b"/>
              <a:pathLst>
                <a:path w="7321" h="3970" extrusionOk="0">
                  <a:moveTo>
                    <a:pt x="4177" y="1"/>
                  </a:moveTo>
                  <a:cubicBezTo>
                    <a:pt x="4110" y="1"/>
                    <a:pt x="4049" y="16"/>
                    <a:pt x="3993" y="50"/>
                  </a:cubicBezTo>
                  <a:cubicBezTo>
                    <a:pt x="3180" y="605"/>
                    <a:pt x="481" y="2934"/>
                    <a:pt x="481" y="2934"/>
                  </a:cubicBezTo>
                  <a:lnTo>
                    <a:pt x="0" y="3821"/>
                  </a:lnTo>
                  <a:lnTo>
                    <a:pt x="2736" y="3821"/>
                  </a:lnTo>
                  <a:cubicBezTo>
                    <a:pt x="3610" y="3821"/>
                    <a:pt x="3995" y="3516"/>
                    <a:pt x="4336" y="3516"/>
                  </a:cubicBezTo>
                  <a:cubicBezTo>
                    <a:pt x="4370" y="3516"/>
                    <a:pt x="4403" y="3519"/>
                    <a:pt x="4437" y="3525"/>
                  </a:cubicBezTo>
                  <a:cubicBezTo>
                    <a:pt x="4843" y="3599"/>
                    <a:pt x="6618" y="3969"/>
                    <a:pt x="6618" y="3969"/>
                  </a:cubicBezTo>
                  <a:cubicBezTo>
                    <a:pt x="6618" y="3969"/>
                    <a:pt x="7321" y="3821"/>
                    <a:pt x="7247" y="3525"/>
                  </a:cubicBezTo>
                  <a:cubicBezTo>
                    <a:pt x="7177" y="3249"/>
                    <a:pt x="5138" y="1"/>
                    <a:pt x="41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3634825" y="3508175"/>
              <a:ext cx="195975" cy="113700"/>
            </a:xfrm>
            <a:custGeom>
              <a:avLst/>
              <a:gdLst/>
              <a:ahLst/>
              <a:cxnLst/>
              <a:rect l="l" t="t" r="r" b="b"/>
              <a:pathLst>
                <a:path w="7839" h="4548" extrusionOk="0">
                  <a:moveTo>
                    <a:pt x="4474" y="0"/>
                  </a:moveTo>
                  <a:cubicBezTo>
                    <a:pt x="4363" y="0"/>
                    <a:pt x="4252" y="0"/>
                    <a:pt x="4141" y="74"/>
                  </a:cubicBezTo>
                  <a:cubicBezTo>
                    <a:pt x="3698" y="370"/>
                    <a:pt x="2810" y="1073"/>
                    <a:pt x="2034" y="1738"/>
                  </a:cubicBezTo>
                  <a:cubicBezTo>
                    <a:pt x="1258" y="2403"/>
                    <a:pt x="555" y="2958"/>
                    <a:pt x="555" y="2958"/>
                  </a:cubicBezTo>
                  <a:cubicBezTo>
                    <a:pt x="444" y="3069"/>
                    <a:pt x="407" y="3291"/>
                    <a:pt x="518" y="3402"/>
                  </a:cubicBezTo>
                  <a:cubicBezTo>
                    <a:pt x="578" y="3481"/>
                    <a:pt x="669" y="3518"/>
                    <a:pt x="758" y="3518"/>
                  </a:cubicBezTo>
                  <a:cubicBezTo>
                    <a:pt x="835" y="3518"/>
                    <a:pt x="910" y="3490"/>
                    <a:pt x="962" y="3439"/>
                  </a:cubicBezTo>
                  <a:cubicBezTo>
                    <a:pt x="962" y="3439"/>
                    <a:pt x="1147" y="3291"/>
                    <a:pt x="1405" y="3069"/>
                  </a:cubicBezTo>
                  <a:cubicBezTo>
                    <a:pt x="1812" y="2736"/>
                    <a:pt x="2404" y="2219"/>
                    <a:pt x="2995" y="1701"/>
                  </a:cubicBezTo>
                  <a:cubicBezTo>
                    <a:pt x="3587" y="1220"/>
                    <a:pt x="4178" y="777"/>
                    <a:pt x="4474" y="592"/>
                  </a:cubicBezTo>
                  <a:cubicBezTo>
                    <a:pt x="4511" y="592"/>
                    <a:pt x="4585" y="629"/>
                    <a:pt x="4733" y="703"/>
                  </a:cubicBezTo>
                  <a:cubicBezTo>
                    <a:pt x="4918" y="814"/>
                    <a:pt x="5213" y="1073"/>
                    <a:pt x="5472" y="1405"/>
                  </a:cubicBezTo>
                  <a:cubicBezTo>
                    <a:pt x="5916" y="1849"/>
                    <a:pt x="6360" y="2477"/>
                    <a:pt x="6692" y="2958"/>
                  </a:cubicBezTo>
                  <a:cubicBezTo>
                    <a:pt x="6840" y="3217"/>
                    <a:pt x="6988" y="3439"/>
                    <a:pt x="7099" y="3624"/>
                  </a:cubicBezTo>
                  <a:cubicBezTo>
                    <a:pt x="7136" y="3697"/>
                    <a:pt x="7173" y="3771"/>
                    <a:pt x="7210" y="3808"/>
                  </a:cubicBezTo>
                  <a:lnTo>
                    <a:pt x="7214" y="3817"/>
                  </a:lnTo>
                  <a:lnTo>
                    <a:pt x="7214" y="3817"/>
                  </a:lnTo>
                  <a:cubicBezTo>
                    <a:pt x="7176" y="3850"/>
                    <a:pt x="7111" y="3882"/>
                    <a:pt x="7062" y="3882"/>
                  </a:cubicBezTo>
                  <a:lnTo>
                    <a:pt x="6936" y="3946"/>
                  </a:lnTo>
                  <a:lnTo>
                    <a:pt x="6936" y="3946"/>
                  </a:lnTo>
                  <a:cubicBezTo>
                    <a:pt x="6635" y="3884"/>
                    <a:pt x="5139" y="3579"/>
                    <a:pt x="4807" y="3513"/>
                  </a:cubicBezTo>
                  <a:lnTo>
                    <a:pt x="4659" y="3476"/>
                  </a:lnTo>
                  <a:cubicBezTo>
                    <a:pt x="4363" y="3476"/>
                    <a:pt x="4178" y="3587"/>
                    <a:pt x="3956" y="3660"/>
                  </a:cubicBezTo>
                  <a:cubicBezTo>
                    <a:pt x="3698" y="3734"/>
                    <a:pt x="3439" y="3808"/>
                    <a:pt x="3032" y="3808"/>
                  </a:cubicBezTo>
                  <a:lnTo>
                    <a:pt x="296" y="3808"/>
                  </a:lnTo>
                  <a:cubicBezTo>
                    <a:pt x="148" y="3808"/>
                    <a:pt x="1" y="3919"/>
                    <a:pt x="1" y="4104"/>
                  </a:cubicBezTo>
                  <a:cubicBezTo>
                    <a:pt x="1" y="4289"/>
                    <a:pt x="148" y="4400"/>
                    <a:pt x="296" y="4400"/>
                  </a:cubicBezTo>
                  <a:lnTo>
                    <a:pt x="3032" y="4400"/>
                  </a:lnTo>
                  <a:cubicBezTo>
                    <a:pt x="3513" y="4400"/>
                    <a:pt x="3846" y="4326"/>
                    <a:pt x="4141" y="4252"/>
                  </a:cubicBezTo>
                  <a:cubicBezTo>
                    <a:pt x="4400" y="4141"/>
                    <a:pt x="4585" y="4104"/>
                    <a:pt x="4659" y="4104"/>
                  </a:cubicBezTo>
                  <a:lnTo>
                    <a:pt x="4696" y="4104"/>
                  </a:lnTo>
                  <a:cubicBezTo>
                    <a:pt x="5066" y="4178"/>
                    <a:pt x="6877" y="4548"/>
                    <a:pt x="6877" y="4548"/>
                  </a:cubicBezTo>
                  <a:lnTo>
                    <a:pt x="6988" y="4548"/>
                  </a:lnTo>
                  <a:cubicBezTo>
                    <a:pt x="7025" y="4548"/>
                    <a:pt x="7173" y="4511"/>
                    <a:pt x="7358" y="4437"/>
                  </a:cubicBezTo>
                  <a:cubicBezTo>
                    <a:pt x="7469" y="4400"/>
                    <a:pt x="7543" y="4326"/>
                    <a:pt x="7653" y="4252"/>
                  </a:cubicBezTo>
                  <a:cubicBezTo>
                    <a:pt x="7727" y="4178"/>
                    <a:pt x="7838" y="4030"/>
                    <a:pt x="7838" y="3845"/>
                  </a:cubicBezTo>
                  <a:lnTo>
                    <a:pt x="7838" y="3734"/>
                  </a:lnTo>
                  <a:cubicBezTo>
                    <a:pt x="7801" y="3660"/>
                    <a:pt x="7801" y="3624"/>
                    <a:pt x="7764" y="3587"/>
                  </a:cubicBezTo>
                  <a:cubicBezTo>
                    <a:pt x="7690" y="3402"/>
                    <a:pt x="7506" y="3143"/>
                    <a:pt x="7284" y="2773"/>
                  </a:cubicBezTo>
                  <a:cubicBezTo>
                    <a:pt x="6951" y="2219"/>
                    <a:pt x="6470" y="1553"/>
                    <a:pt x="5990" y="1036"/>
                  </a:cubicBezTo>
                  <a:cubicBezTo>
                    <a:pt x="5731" y="740"/>
                    <a:pt x="5509" y="518"/>
                    <a:pt x="5250" y="296"/>
                  </a:cubicBezTo>
                  <a:cubicBezTo>
                    <a:pt x="4992" y="148"/>
                    <a:pt x="4770" y="0"/>
                    <a:pt x="4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4000825" y="3493950"/>
              <a:ext cx="430750" cy="128850"/>
            </a:xfrm>
            <a:custGeom>
              <a:avLst/>
              <a:gdLst/>
              <a:ahLst/>
              <a:cxnLst/>
              <a:rect l="l" t="t" r="r" b="b"/>
              <a:pathLst>
                <a:path w="17230" h="5154" extrusionOk="0">
                  <a:moveTo>
                    <a:pt x="13404" y="0"/>
                  </a:moveTo>
                  <a:cubicBezTo>
                    <a:pt x="12849" y="0"/>
                    <a:pt x="12093" y="101"/>
                    <a:pt x="11166" y="458"/>
                  </a:cubicBezTo>
                  <a:cubicBezTo>
                    <a:pt x="9022" y="1272"/>
                    <a:pt x="4770" y="2492"/>
                    <a:pt x="4142" y="2492"/>
                  </a:cubicBezTo>
                  <a:cubicBezTo>
                    <a:pt x="3550" y="2492"/>
                    <a:pt x="75" y="2788"/>
                    <a:pt x="75" y="2788"/>
                  </a:cubicBezTo>
                  <a:lnTo>
                    <a:pt x="1" y="5006"/>
                  </a:lnTo>
                  <a:cubicBezTo>
                    <a:pt x="1" y="5006"/>
                    <a:pt x="6853" y="5154"/>
                    <a:pt x="11695" y="5154"/>
                  </a:cubicBezTo>
                  <a:cubicBezTo>
                    <a:pt x="14115" y="5154"/>
                    <a:pt x="16034" y="5117"/>
                    <a:pt x="16342" y="5006"/>
                  </a:cubicBezTo>
                  <a:cubicBezTo>
                    <a:pt x="17229" y="4710"/>
                    <a:pt x="16933" y="1789"/>
                    <a:pt x="14493" y="163"/>
                  </a:cubicBezTo>
                  <a:cubicBezTo>
                    <a:pt x="14493" y="163"/>
                    <a:pt x="14111" y="0"/>
                    <a:pt x="13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3992525" y="3486000"/>
              <a:ext cx="436275" cy="144200"/>
            </a:xfrm>
            <a:custGeom>
              <a:avLst/>
              <a:gdLst/>
              <a:ahLst/>
              <a:cxnLst/>
              <a:rect l="l" t="t" r="r" b="b"/>
              <a:pathLst>
                <a:path w="17451" h="5768" extrusionOk="0">
                  <a:moveTo>
                    <a:pt x="13753" y="629"/>
                  </a:moveTo>
                  <a:cubicBezTo>
                    <a:pt x="14086" y="629"/>
                    <a:pt x="14345" y="666"/>
                    <a:pt x="14493" y="703"/>
                  </a:cubicBezTo>
                  <a:cubicBezTo>
                    <a:pt x="14567" y="703"/>
                    <a:pt x="14641" y="740"/>
                    <a:pt x="14678" y="740"/>
                  </a:cubicBezTo>
                  <a:cubicBezTo>
                    <a:pt x="15417" y="1220"/>
                    <a:pt x="15971" y="1886"/>
                    <a:pt x="16304" y="2551"/>
                  </a:cubicBezTo>
                  <a:cubicBezTo>
                    <a:pt x="16674" y="3180"/>
                    <a:pt x="16822" y="3808"/>
                    <a:pt x="16822" y="4289"/>
                  </a:cubicBezTo>
                  <a:cubicBezTo>
                    <a:pt x="16822" y="4547"/>
                    <a:pt x="16785" y="4732"/>
                    <a:pt x="16711" y="4880"/>
                  </a:cubicBezTo>
                  <a:cubicBezTo>
                    <a:pt x="16674" y="4991"/>
                    <a:pt x="16600" y="5028"/>
                    <a:pt x="16563" y="5065"/>
                  </a:cubicBezTo>
                  <a:lnTo>
                    <a:pt x="16415" y="5065"/>
                  </a:lnTo>
                  <a:cubicBezTo>
                    <a:pt x="16156" y="5102"/>
                    <a:pt x="15565" y="5139"/>
                    <a:pt x="14788" y="5139"/>
                  </a:cubicBezTo>
                  <a:cubicBezTo>
                    <a:pt x="14049" y="5176"/>
                    <a:pt x="13088" y="5176"/>
                    <a:pt x="12016" y="5176"/>
                  </a:cubicBezTo>
                  <a:cubicBezTo>
                    <a:pt x="9613" y="5176"/>
                    <a:pt x="6692" y="5139"/>
                    <a:pt x="4363" y="5102"/>
                  </a:cubicBezTo>
                  <a:cubicBezTo>
                    <a:pt x="3180" y="5102"/>
                    <a:pt x="2181" y="5065"/>
                    <a:pt x="1479" y="5065"/>
                  </a:cubicBezTo>
                  <a:cubicBezTo>
                    <a:pt x="1119" y="5047"/>
                    <a:pt x="839" y="5038"/>
                    <a:pt x="645" y="5033"/>
                  </a:cubicBezTo>
                  <a:lnTo>
                    <a:pt x="645" y="5033"/>
                  </a:lnTo>
                  <a:lnTo>
                    <a:pt x="726" y="3377"/>
                  </a:lnTo>
                  <a:lnTo>
                    <a:pt x="726" y="3377"/>
                  </a:lnTo>
                  <a:cubicBezTo>
                    <a:pt x="1055" y="3349"/>
                    <a:pt x="1632" y="3301"/>
                    <a:pt x="2255" y="3254"/>
                  </a:cubicBezTo>
                  <a:cubicBezTo>
                    <a:pt x="3180" y="3180"/>
                    <a:pt x="4215" y="3106"/>
                    <a:pt x="4474" y="3106"/>
                  </a:cubicBezTo>
                  <a:cubicBezTo>
                    <a:pt x="4585" y="3106"/>
                    <a:pt x="4732" y="3106"/>
                    <a:pt x="4917" y="3069"/>
                  </a:cubicBezTo>
                  <a:cubicBezTo>
                    <a:pt x="6211" y="2810"/>
                    <a:pt x="9686" y="1775"/>
                    <a:pt x="11609" y="1072"/>
                  </a:cubicBezTo>
                  <a:cubicBezTo>
                    <a:pt x="12496" y="703"/>
                    <a:pt x="13236" y="629"/>
                    <a:pt x="13753" y="629"/>
                  </a:cubicBezTo>
                  <a:close/>
                  <a:moveTo>
                    <a:pt x="13753" y="0"/>
                  </a:moveTo>
                  <a:cubicBezTo>
                    <a:pt x="13162" y="0"/>
                    <a:pt x="12348" y="111"/>
                    <a:pt x="11387" y="481"/>
                  </a:cubicBezTo>
                  <a:cubicBezTo>
                    <a:pt x="10315" y="887"/>
                    <a:pt x="8725" y="1405"/>
                    <a:pt x="7320" y="1812"/>
                  </a:cubicBezTo>
                  <a:cubicBezTo>
                    <a:pt x="6618" y="1997"/>
                    <a:pt x="5952" y="2181"/>
                    <a:pt x="5472" y="2292"/>
                  </a:cubicBezTo>
                  <a:cubicBezTo>
                    <a:pt x="5213" y="2366"/>
                    <a:pt x="4991" y="2403"/>
                    <a:pt x="4806" y="2440"/>
                  </a:cubicBezTo>
                  <a:cubicBezTo>
                    <a:pt x="4622" y="2477"/>
                    <a:pt x="4511" y="2514"/>
                    <a:pt x="4474" y="2514"/>
                  </a:cubicBezTo>
                  <a:cubicBezTo>
                    <a:pt x="4141" y="2514"/>
                    <a:pt x="3143" y="2588"/>
                    <a:pt x="2181" y="2662"/>
                  </a:cubicBezTo>
                  <a:cubicBezTo>
                    <a:pt x="1257" y="2736"/>
                    <a:pt x="407" y="2810"/>
                    <a:pt x="407" y="2810"/>
                  </a:cubicBezTo>
                  <a:cubicBezTo>
                    <a:pt x="222" y="2810"/>
                    <a:pt x="111" y="2958"/>
                    <a:pt x="111" y="3106"/>
                  </a:cubicBezTo>
                  <a:lnTo>
                    <a:pt x="0" y="5324"/>
                  </a:lnTo>
                  <a:cubicBezTo>
                    <a:pt x="0" y="5398"/>
                    <a:pt x="37" y="5509"/>
                    <a:pt x="74" y="5546"/>
                  </a:cubicBezTo>
                  <a:cubicBezTo>
                    <a:pt x="148" y="5620"/>
                    <a:pt x="222" y="5657"/>
                    <a:pt x="296" y="5657"/>
                  </a:cubicBezTo>
                  <a:cubicBezTo>
                    <a:pt x="296" y="5657"/>
                    <a:pt x="7172" y="5768"/>
                    <a:pt x="12016" y="5768"/>
                  </a:cubicBezTo>
                  <a:lnTo>
                    <a:pt x="15121" y="5768"/>
                  </a:lnTo>
                  <a:cubicBezTo>
                    <a:pt x="15565" y="5731"/>
                    <a:pt x="15898" y="5731"/>
                    <a:pt x="16156" y="5731"/>
                  </a:cubicBezTo>
                  <a:cubicBezTo>
                    <a:pt x="16304" y="5694"/>
                    <a:pt x="16415" y="5694"/>
                    <a:pt x="16526" y="5694"/>
                  </a:cubicBezTo>
                  <a:cubicBezTo>
                    <a:pt x="16600" y="5657"/>
                    <a:pt x="16674" y="5657"/>
                    <a:pt x="16748" y="5620"/>
                  </a:cubicBezTo>
                  <a:cubicBezTo>
                    <a:pt x="17007" y="5546"/>
                    <a:pt x="17192" y="5361"/>
                    <a:pt x="17302" y="5102"/>
                  </a:cubicBezTo>
                  <a:cubicBezTo>
                    <a:pt x="17376" y="4880"/>
                    <a:pt x="17450" y="4621"/>
                    <a:pt x="17450" y="4289"/>
                  </a:cubicBezTo>
                  <a:cubicBezTo>
                    <a:pt x="17450" y="3697"/>
                    <a:pt x="17265" y="2958"/>
                    <a:pt x="16859" y="2255"/>
                  </a:cubicBezTo>
                  <a:cubicBezTo>
                    <a:pt x="16452" y="1516"/>
                    <a:pt x="15861" y="776"/>
                    <a:pt x="15010" y="222"/>
                  </a:cubicBezTo>
                  <a:lnTo>
                    <a:pt x="14936" y="185"/>
                  </a:lnTo>
                  <a:cubicBezTo>
                    <a:pt x="14936" y="185"/>
                    <a:pt x="14493" y="0"/>
                    <a:pt x="1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3898250" y="3515250"/>
              <a:ext cx="183025" cy="99250"/>
            </a:xfrm>
            <a:custGeom>
              <a:avLst/>
              <a:gdLst/>
              <a:ahLst/>
              <a:cxnLst/>
              <a:rect l="l" t="t" r="r" b="b"/>
              <a:pathLst>
                <a:path w="7321" h="3970" extrusionOk="0">
                  <a:moveTo>
                    <a:pt x="3143" y="1"/>
                  </a:moveTo>
                  <a:cubicBezTo>
                    <a:pt x="2183" y="1"/>
                    <a:pt x="143" y="3249"/>
                    <a:pt x="74" y="3525"/>
                  </a:cubicBezTo>
                  <a:cubicBezTo>
                    <a:pt x="0" y="3821"/>
                    <a:pt x="703" y="3969"/>
                    <a:pt x="703" y="3969"/>
                  </a:cubicBezTo>
                  <a:cubicBezTo>
                    <a:pt x="703" y="3969"/>
                    <a:pt x="2477" y="3599"/>
                    <a:pt x="2884" y="3525"/>
                  </a:cubicBezTo>
                  <a:cubicBezTo>
                    <a:pt x="2918" y="3519"/>
                    <a:pt x="2951" y="3516"/>
                    <a:pt x="2985" y="3516"/>
                  </a:cubicBezTo>
                  <a:cubicBezTo>
                    <a:pt x="3326" y="3516"/>
                    <a:pt x="3711" y="3821"/>
                    <a:pt x="4585" y="3821"/>
                  </a:cubicBezTo>
                  <a:lnTo>
                    <a:pt x="7320" y="3821"/>
                  </a:lnTo>
                  <a:lnTo>
                    <a:pt x="6840" y="2934"/>
                  </a:lnTo>
                  <a:cubicBezTo>
                    <a:pt x="6840" y="2934"/>
                    <a:pt x="4141" y="605"/>
                    <a:pt x="3328" y="50"/>
                  </a:cubicBezTo>
                  <a:cubicBezTo>
                    <a:pt x="3272" y="16"/>
                    <a:pt x="3210" y="1"/>
                    <a:pt x="31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3892700" y="3508175"/>
              <a:ext cx="195975" cy="113700"/>
            </a:xfrm>
            <a:custGeom>
              <a:avLst/>
              <a:gdLst/>
              <a:ahLst/>
              <a:cxnLst/>
              <a:rect l="l" t="t" r="r" b="b"/>
              <a:pathLst>
                <a:path w="7839" h="4548" extrusionOk="0">
                  <a:moveTo>
                    <a:pt x="3365" y="0"/>
                  </a:moveTo>
                  <a:cubicBezTo>
                    <a:pt x="3143" y="0"/>
                    <a:pt x="2958" y="74"/>
                    <a:pt x="2810" y="185"/>
                  </a:cubicBezTo>
                  <a:cubicBezTo>
                    <a:pt x="2477" y="370"/>
                    <a:pt x="2182" y="629"/>
                    <a:pt x="1886" y="999"/>
                  </a:cubicBezTo>
                  <a:cubicBezTo>
                    <a:pt x="1442" y="1479"/>
                    <a:pt x="999" y="2108"/>
                    <a:pt x="629" y="2625"/>
                  </a:cubicBezTo>
                  <a:cubicBezTo>
                    <a:pt x="481" y="2884"/>
                    <a:pt x="333" y="3106"/>
                    <a:pt x="222" y="3291"/>
                  </a:cubicBezTo>
                  <a:cubicBezTo>
                    <a:pt x="185" y="3402"/>
                    <a:pt x="111" y="3476"/>
                    <a:pt x="74" y="3550"/>
                  </a:cubicBezTo>
                  <a:cubicBezTo>
                    <a:pt x="37" y="3624"/>
                    <a:pt x="37" y="3660"/>
                    <a:pt x="0" y="3734"/>
                  </a:cubicBezTo>
                  <a:lnTo>
                    <a:pt x="0" y="3845"/>
                  </a:lnTo>
                  <a:cubicBezTo>
                    <a:pt x="0" y="4030"/>
                    <a:pt x="111" y="4178"/>
                    <a:pt x="185" y="4252"/>
                  </a:cubicBezTo>
                  <a:cubicBezTo>
                    <a:pt x="333" y="4400"/>
                    <a:pt x="481" y="4437"/>
                    <a:pt x="629" y="4474"/>
                  </a:cubicBezTo>
                  <a:cubicBezTo>
                    <a:pt x="740" y="4548"/>
                    <a:pt x="851" y="4548"/>
                    <a:pt x="851" y="4548"/>
                  </a:cubicBezTo>
                  <a:lnTo>
                    <a:pt x="962" y="4548"/>
                  </a:lnTo>
                  <a:cubicBezTo>
                    <a:pt x="962" y="4548"/>
                    <a:pt x="2773" y="4178"/>
                    <a:pt x="3143" y="4104"/>
                  </a:cubicBezTo>
                  <a:lnTo>
                    <a:pt x="3180" y="4104"/>
                  </a:lnTo>
                  <a:cubicBezTo>
                    <a:pt x="3254" y="4104"/>
                    <a:pt x="3439" y="4141"/>
                    <a:pt x="3697" y="4252"/>
                  </a:cubicBezTo>
                  <a:cubicBezTo>
                    <a:pt x="3993" y="4326"/>
                    <a:pt x="4326" y="4400"/>
                    <a:pt x="4807" y="4400"/>
                  </a:cubicBezTo>
                  <a:lnTo>
                    <a:pt x="7542" y="4400"/>
                  </a:lnTo>
                  <a:cubicBezTo>
                    <a:pt x="7690" y="4400"/>
                    <a:pt x="7838" y="4289"/>
                    <a:pt x="7838" y="4104"/>
                  </a:cubicBezTo>
                  <a:cubicBezTo>
                    <a:pt x="7838" y="3919"/>
                    <a:pt x="7690" y="3808"/>
                    <a:pt x="7542" y="3808"/>
                  </a:cubicBezTo>
                  <a:lnTo>
                    <a:pt x="4807" y="3808"/>
                  </a:lnTo>
                  <a:cubicBezTo>
                    <a:pt x="4400" y="3808"/>
                    <a:pt x="4141" y="3734"/>
                    <a:pt x="3882" y="3660"/>
                  </a:cubicBezTo>
                  <a:cubicBezTo>
                    <a:pt x="3660" y="3587"/>
                    <a:pt x="3476" y="3476"/>
                    <a:pt x="3180" y="3476"/>
                  </a:cubicBezTo>
                  <a:lnTo>
                    <a:pt x="3032" y="3513"/>
                  </a:lnTo>
                  <a:cubicBezTo>
                    <a:pt x="2699" y="3579"/>
                    <a:pt x="1198" y="3885"/>
                    <a:pt x="902" y="3946"/>
                  </a:cubicBezTo>
                  <a:lnTo>
                    <a:pt x="902" y="3946"/>
                  </a:lnTo>
                  <a:cubicBezTo>
                    <a:pt x="841" y="3930"/>
                    <a:pt x="754" y="3897"/>
                    <a:pt x="703" y="3845"/>
                  </a:cubicBezTo>
                  <a:lnTo>
                    <a:pt x="626" y="3820"/>
                  </a:lnTo>
                  <a:lnTo>
                    <a:pt x="626" y="3820"/>
                  </a:lnTo>
                  <a:cubicBezTo>
                    <a:pt x="645" y="3788"/>
                    <a:pt x="670" y="3747"/>
                    <a:pt x="703" y="3697"/>
                  </a:cubicBezTo>
                  <a:cubicBezTo>
                    <a:pt x="925" y="3291"/>
                    <a:pt x="1442" y="2477"/>
                    <a:pt x="1997" y="1775"/>
                  </a:cubicBezTo>
                  <a:cubicBezTo>
                    <a:pt x="2293" y="1442"/>
                    <a:pt x="2588" y="1146"/>
                    <a:pt x="2810" y="925"/>
                  </a:cubicBezTo>
                  <a:cubicBezTo>
                    <a:pt x="2958" y="814"/>
                    <a:pt x="3069" y="703"/>
                    <a:pt x="3180" y="666"/>
                  </a:cubicBezTo>
                  <a:cubicBezTo>
                    <a:pt x="3254" y="629"/>
                    <a:pt x="3328" y="592"/>
                    <a:pt x="3365" y="592"/>
                  </a:cubicBezTo>
                  <a:cubicBezTo>
                    <a:pt x="3771" y="851"/>
                    <a:pt x="4659" y="1553"/>
                    <a:pt x="5435" y="2219"/>
                  </a:cubicBezTo>
                  <a:cubicBezTo>
                    <a:pt x="5805" y="2514"/>
                    <a:pt x="6174" y="2847"/>
                    <a:pt x="6433" y="3069"/>
                  </a:cubicBezTo>
                  <a:cubicBezTo>
                    <a:pt x="6692" y="3291"/>
                    <a:pt x="6877" y="3439"/>
                    <a:pt x="6877" y="3439"/>
                  </a:cubicBezTo>
                  <a:cubicBezTo>
                    <a:pt x="6928" y="3490"/>
                    <a:pt x="7004" y="3518"/>
                    <a:pt x="7081" y="3518"/>
                  </a:cubicBezTo>
                  <a:cubicBezTo>
                    <a:pt x="7170" y="3518"/>
                    <a:pt x="7261" y="3481"/>
                    <a:pt x="7321" y="3402"/>
                  </a:cubicBezTo>
                  <a:cubicBezTo>
                    <a:pt x="7431" y="3291"/>
                    <a:pt x="7394" y="3069"/>
                    <a:pt x="7284" y="2958"/>
                  </a:cubicBezTo>
                  <a:cubicBezTo>
                    <a:pt x="7284" y="2958"/>
                    <a:pt x="6581" y="2403"/>
                    <a:pt x="5805" y="1738"/>
                  </a:cubicBezTo>
                  <a:cubicBezTo>
                    <a:pt x="5028" y="1073"/>
                    <a:pt x="4141" y="370"/>
                    <a:pt x="3697" y="74"/>
                  </a:cubicBezTo>
                  <a:cubicBezTo>
                    <a:pt x="3587" y="0"/>
                    <a:pt x="3476" y="0"/>
                    <a:pt x="3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3581225" y="3885275"/>
              <a:ext cx="489875" cy="212600"/>
            </a:xfrm>
            <a:custGeom>
              <a:avLst/>
              <a:gdLst/>
              <a:ahLst/>
              <a:cxnLst/>
              <a:rect l="l" t="t" r="r" b="b"/>
              <a:pathLst>
                <a:path w="19595" h="8504" extrusionOk="0">
                  <a:moveTo>
                    <a:pt x="0" y="0"/>
                  </a:moveTo>
                  <a:lnTo>
                    <a:pt x="0" y="8504"/>
                  </a:lnTo>
                  <a:lnTo>
                    <a:pt x="19595" y="8504"/>
                  </a:lnTo>
                  <a:lnTo>
                    <a:pt x="195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3573825" y="3876950"/>
              <a:ext cx="504675" cy="228325"/>
            </a:xfrm>
            <a:custGeom>
              <a:avLst/>
              <a:gdLst/>
              <a:ahLst/>
              <a:cxnLst/>
              <a:rect l="l" t="t" r="r" b="b"/>
              <a:pathLst>
                <a:path w="20187" h="9133" extrusionOk="0">
                  <a:moveTo>
                    <a:pt x="19558" y="629"/>
                  </a:moveTo>
                  <a:lnTo>
                    <a:pt x="19558" y="8504"/>
                  </a:lnTo>
                  <a:lnTo>
                    <a:pt x="592" y="8504"/>
                  </a:lnTo>
                  <a:lnTo>
                    <a:pt x="592" y="629"/>
                  </a:lnTo>
                  <a:close/>
                  <a:moveTo>
                    <a:pt x="296" y="1"/>
                  </a:moveTo>
                  <a:cubicBezTo>
                    <a:pt x="222" y="1"/>
                    <a:pt x="148" y="38"/>
                    <a:pt x="74" y="112"/>
                  </a:cubicBezTo>
                  <a:cubicBezTo>
                    <a:pt x="37" y="149"/>
                    <a:pt x="1" y="223"/>
                    <a:pt x="1" y="333"/>
                  </a:cubicBezTo>
                  <a:lnTo>
                    <a:pt x="1" y="8837"/>
                  </a:lnTo>
                  <a:cubicBezTo>
                    <a:pt x="1" y="8911"/>
                    <a:pt x="37" y="8985"/>
                    <a:pt x="74" y="9022"/>
                  </a:cubicBezTo>
                  <a:cubicBezTo>
                    <a:pt x="148" y="9095"/>
                    <a:pt x="222" y="9132"/>
                    <a:pt x="296" y="9132"/>
                  </a:cubicBezTo>
                  <a:lnTo>
                    <a:pt x="19891" y="9132"/>
                  </a:lnTo>
                  <a:cubicBezTo>
                    <a:pt x="19965" y="9132"/>
                    <a:pt x="20039" y="9095"/>
                    <a:pt x="20113" y="9022"/>
                  </a:cubicBezTo>
                  <a:cubicBezTo>
                    <a:pt x="20149" y="8985"/>
                    <a:pt x="20186" y="8911"/>
                    <a:pt x="20186" y="8837"/>
                  </a:cubicBezTo>
                  <a:lnTo>
                    <a:pt x="20186" y="333"/>
                  </a:lnTo>
                  <a:cubicBezTo>
                    <a:pt x="20186" y="223"/>
                    <a:pt x="20149" y="149"/>
                    <a:pt x="20113" y="112"/>
                  </a:cubicBezTo>
                  <a:cubicBezTo>
                    <a:pt x="20039" y="38"/>
                    <a:pt x="19965" y="1"/>
                    <a:pt x="19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3618200" y="3864350"/>
              <a:ext cx="183950" cy="157000"/>
            </a:xfrm>
            <a:custGeom>
              <a:avLst/>
              <a:gdLst/>
              <a:ahLst/>
              <a:cxnLst/>
              <a:rect l="l" t="t" r="r" b="b"/>
              <a:pathLst>
                <a:path w="7358" h="6280" extrusionOk="0">
                  <a:moveTo>
                    <a:pt x="306" y="1"/>
                  </a:moveTo>
                  <a:cubicBezTo>
                    <a:pt x="185" y="1"/>
                    <a:pt x="66" y="93"/>
                    <a:pt x="37" y="209"/>
                  </a:cubicBezTo>
                  <a:cubicBezTo>
                    <a:pt x="0" y="394"/>
                    <a:pt x="74" y="542"/>
                    <a:pt x="259" y="616"/>
                  </a:cubicBezTo>
                  <a:lnTo>
                    <a:pt x="296" y="616"/>
                  </a:lnTo>
                  <a:cubicBezTo>
                    <a:pt x="592" y="690"/>
                    <a:pt x="1997" y="1133"/>
                    <a:pt x="3401" y="2021"/>
                  </a:cubicBezTo>
                  <a:cubicBezTo>
                    <a:pt x="4843" y="2908"/>
                    <a:pt x="6285" y="4239"/>
                    <a:pt x="6729" y="6050"/>
                  </a:cubicBezTo>
                  <a:cubicBezTo>
                    <a:pt x="6761" y="6179"/>
                    <a:pt x="6905" y="6279"/>
                    <a:pt x="7039" y="6279"/>
                  </a:cubicBezTo>
                  <a:cubicBezTo>
                    <a:pt x="7059" y="6279"/>
                    <a:pt x="7079" y="6277"/>
                    <a:pt x="7098" y="6272"/>
                  </a:cubicBezTo>
                  <a:cubicBezTo>
                    <a:pt x="7283" y="6235"/>
                    <a:pt x="7357" y="6050"/>
                    <a:pt x="7320" y="5902"/>
                  </a:cubicBezTo>
                  <a:cubicBezTo>
                    <a:pt x="6766" y="3721"/>
                    <a:pt x="5028" y="2242"/>
                    <a:pt x="3438" y="1318"/>
                  </a:cubicBezTo>
                  <a:cubicBezTo>
                    <a:pt x="1849" y="394"/>
                    <a:pt x="407" y="24"/>
                    <a:pt x="407" y="24"/>
                  </a:cubicBezTo>
                  <a:cubicBezTo>
                    <a:pt x="374" y="8"/>
                    <a:pt x="340" y="1"/>
                    <a:pt x="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3875125" y="3876950"/>
              <a:ext cx="171025" cy="137975"/>
            </a:xfrm>
            <a:custGeom>
              <a:avLst/>
              <a:gdLst/>
              <a:ahLst/>
              <a:cxnLst/>
              <a:rect l="l" t="t" r="r" b="b"/>
              <a:pathLst>
                <a:path w="6841" h="5519" extrusionOk="0">
                  <a:moveTo>
                    <a:pt x="6434" y="1"/>
                  </a:moveTo>
                  <a:cubicBezTo>
                    <a:pt x="6064" y="1"/>
                    <a:pt x="4844" y="75"/>
                    <a:pt x="3513" y="740"/>
                  </a:cubicBezTo>
                  <a:cubicBezTo>
                    <a:pt x="2182" y="1406"/>
                    <a:pt x="777" y="2700"/>
                    <a:pt x="75" y="5140"/>
                  </a:cubicBezTo>
                  <a:cubicBezTo>
                    <a:pt x="1" y="5288"/>
                    <a:pt x="112" y="5472"/>
                    <a:pt x="260" y="5509"/>
                  </a:cubicBezTo>
                  <a:cubicBezTo>
                    <a:pt x="291" y="5516"/>
                    <a:pt x="320" y="5519"/>
                    <a:pt x="349" y="5519"/>
                  </a:cubicBezTo>
                  <a:cubicBezTo>
                    <a:pt x="492" y="5519"/>
                    <a:pt x="605" y="5442"/>
                    <a:pt x="666" y="5288"/>
                  </a:cubicBezTo>
                  <a:cubicBezTo>
                    <a:pt x="1332" y="3032"/>
                    <a:pt x="2589" y="1886"/>
                    <a:pt x="3809" y="1295"/>
                  </a:cubicBezTo>
                  <a:cubicBezTo>
                    <a:pt x="4992" y="666"/>
                    <a:pt x="6101" y="629"/>
                    <a:pt x="6434" y="629"/>
                  </a:cubicBezTo>
                  <a:lnTo>
                    <a:pt x="6508" y="629"/>
                  </a:lnTo>
                  <a:cubicBezTo>
                    <a:pt x="6693" y="629"/>
                    <a:pt x="6840" y="518"/>
                    <a:pt x="6840" y="333"/>
                  </a:cubicBezTo>
                  <a:cubicBezTo>
                    <a:pt x="6840" y="149"/>
                    <a:pt x="6730" y="1"/>
                    <a:pt x="6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3388050" y="3841775"/>
              <a:ext cx="297625" cy="1110125"/>
            </a:xfrm>
            <a:custGeom>
              <a:avLst/>
              <a:gdLst/>
              <a:ahLst/>
              <a:cxnLst/>
              <a:rect l="l" t="t" r="r" b="b"/>
              <a:pathLst>
                <a:path w="11905" h="44405" extrusionOk="0">
                  <a:moveTo>
                    <a:pt x="5814" y="0"/>
                  </a:moveTo>
                  <a:cubicBezTo>
                    <a:pt x="5175" y="0"/>
                    <a:pt x="4518" y="122"/>
                    <a:pt x="3845" y="446"/>
                  </a:cubicBezTo>
                  <a:cubicBezTo>
                    <a:pt x="0" y="2221"/>
                    <a:pt x="3771" y="44405"/>
                    <a:pt x="3771" y="44405"/>
                  </a:cubicBezTo>
                  <a:lnTo>
                    <a:pt x="6877" y="44405"/>
                  </a:lnTo>
                  <a:cubicBezTo>
                    <a:pt x="6877" y="44405"/>
                    <a:pt x="10907" y="19486"/>
                    <a:pt x="11720" y="6621"/>
                  </a:cubicBezTo>
                  <a:cubicBezTo>
                    <a:pt x="11905" y="3478"/>
                    <a:pt x="9835" y="594"/>
                    <a:pt x="6729" y="77"/>
                  </a:cubicBezTo>
                  <a:cubicBezTo>
                    <a:pt x="6428" y="29"/>
                    <a:pt x="6123" y="0"/>
                    <a:pt x="5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3433325" y="3834450"/>
              <a:ext cx="256050" cy="1124850"/>
            </a:xfrm>
            <a:custGeom>
              <a:avLst/>
              <a:gdLst/>
              <a:ahLst/>
              <a:cxnLst/>
              <a:rect l="l" t="t" r="r" b="b"/>
              <a:pathLst>
                <a:path w="10242" h="44994" extrusionOk="0">
                  <a:moveTo>
                    <a:pt x="4031" y="592"/>
                  </a:moveTo>
                  <a:cubicBezTo>
                    <a:pt x="4327" y="592"/>
                    <a:pt x="4585" y="629"/>
                    <a:pt x="4881" y="666"/>
                  </a:cubicBezTo>
                  <a:cubicBezTo>
                    <a:pt x="7654" y="1146"/>
                    <a:pt x="9613" y="3697"/>
                    <a:pt x="9613" y="6507"/>
                  </a:cubicBezTo>
                  <a:cubicBezTo>
                    <a:pt x="9613" y="6618"/>
                    <a:pt x="9613" y="6766"/>
                    <a:pt x="9613" y="6877"/>
                  </a:cubicBezTo>
                  <a:cubicBezTo>
                    <a:pt x="9207" y="13310"/>
                    <a:pt x="7987" y="22737"/>
                    <a:pt x="6878" y="30575"/>
                  </a:cubicBezTo>
                  <a:cubicBezTo>
                    <a:pt x="6323" y="34494"/>
                    <a:pt x="5768" y="38006"/>
                    <a:pt x="5399" y="40557"/>
                  </a:cubicBezTo>
                  <a:cubicBezTo>
                    <a:pt x="5214" y="41814"/>
                    <a:pt x="5029" y="42849"/>
                    <a:pt x="4918" y="43552"/>
                  </a:cubicBezTo>
                  <a:cubicBezTo>
                    <a:pt x="4859" y="43923"/>
                    <a:pt x="4811" y="44212"/>
                    <a:pt x="4779" y="44402"/>
                  </a:cubicBezTo>
                  <a:lnTo>
                    <a:pt x="2244" y="44402"/>
                  </a:lnTo>
                  <a:cubicBezTo>
                    <a:pt x="2234" y="44266"/>
                    <a:pt x="2215" y="44079"/>
                    <a:pt x="2182" y="43847"/>
                  </a:cubicBezTo>
                  <a:cubicBezTo>
                    <a:pt x="1886" y="40150"/>
                    <a:pt x="629" y="24623"/>
                    <a:pt x="629" y="13236"/>
                  </a:cubicBezTo>
                  <a:cubicBezTo>
                    <a:pt x="629" y="9908"/>
                    <a:pt x="740" y="6951"/>
                    <a:pt x="999" y="4769"/>
                  </a:cubicBezTo>
                  <a:cubicBezTo>
                    <a:pt x="1147" y="3660"/>
                    <a:pt x="1295" y="2736"/>
                    <a:pt x="1517" y="2107"/>
                  </a:cubicBezTo>
                  <a:cubicBezTo>
                    <a:pt x="1628" y="1775"/>
                    <a:pt x="1739" y="1516"/>
                    <a:pt x="1850" y="1331"/>
                  </a:cubicBezTo>
                  <a:cubicBezTo>
                    <a:pt x="1960" y="1146"/>
                    <a:pt x="2108" y="1035"/>
                    <a:pt x="2182" y="998"/>
                  </a:cubicBezTo>
                  <a:cubicBezTo>
                    <a:pt x="2811" y="702"/>
                    <a:pt x="3402" y="592"/>
                    <a:pt x="4031" y="592"/>
                  </a:cubicBezTo>
                  <a:close/>
                  <a:moveTo>
                    <a:pt x="4031" y="0"/>
                  </a:moveTo>
                  <a:cubicBezTo>
                    <a:pt x="3328" y="0"/>
                    <a:pt x="2626" y="111"/>
                    <a:pt x="1923" y="444"/>
                  </a:cubicBezTo>
                  <a:cubicBezTo>
                    <a:pt x="1702" y="555"/>
                    <a:pt x="1517" y="739"/>
                    <a:pt x="1332" y="998"/>
                  </a:cubicBezTo>
                  <a:cubicBezTo>
                    <a:pt x="1073" y="1442"/>
                    <a:pt x="851" y="2033"/>
                    <a:pt x="703" y="2810"/>
                  </a:cubicBezTo>
                  <a:cubicBezTo>
                    <a:pt x="186" y="5102"/>
                    <a:pt x="1" y="8873"/>
                    <a:pt x="1" y="13236"/>
                  </a:cubicBezTo>
                  <a:cubicBezTo>
                    <a:pt x="1" y="26286"/>
                    <a:pt x="1665" y="44735"/>
                    <a:pt x="1665" y="44735"/>
                  </a:cubicBezTo>
                  <a:cubicBezTo>
                    <a:pt x="1665" y="44882"/>
                    <a:pt x="1813" y="44993"/>
                    <a:pt x="1960" y="44993"/>
                  </a:cubicBezTo>
                  <a:lnTo>
                    <a:pt x="5066" y="44993"/>
                  </a:lnTo>
                  <a:cubicBezTo>
                    <a:pt x="5214" y="44993"/>
                    <a:pt x="5325" y="44882"/>
                    <a:pt x="5362" y="44735"/>
                  </a:cubicBezTo>
                  <a:cubicBezTo>
                    <a:pt x="5362" y="44735"/>
                    <a:pt x="9392" y="19816"/>
                    <a:pt x="10205" y="6914"/>
                  </a:cubicBezTo>
                  <a:cubicBezTo>
                    <a:pt x="10242" y="6766"/>
                    <a:pt x="10242" y="6655"/>
                    <a:pt x="10242" y="6507"/>
                  </a:cubicBezTo>
                  <a:cubicBezTo>
                    <a:pt x="10242" y="3401"/>
                    <a:pt x="8098" y="592"/>
                    <a:pt x="4992" y="74"/>
                  </a:cubicBezTo>
                  <a:cubicBezTo>
                    <a:pt x="4659" y="0"/>
                    <a:pt x="4364" y="0"/>
                    <a:pt x="4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3374175" y="4889025"/>
              <a:ext cx="198750" cy="146975"/>
            </a:xfrm>
            <a:custGeom>
              <a:avLst/>
              <a:gdLst/>
              <a:ahLst/>
              <a:cxnLst/>
              <a:rect l="l" t="t" r="r" b="b"/>
              <a:pathLst>
                <a:path w="7950" h="5879" extrusionOk="0">
                  <a:moveTo>
                    <a:pt x="3994" y="1"/>
                  </a:moveTo>
                  <a:lnTo>
                    <a:pt x="3069" y="3920"/>
                  </a:lnTo>
                  <a:lnTo>
                    <a:pt x="1" y="5879"/>
                  </a:lnTo>
                  <a:lnTo>
                    <a:pt x="7839" y="5879"/>
                  </a:lnTo>
                  <a:lnTo>
                    <a:pt x="7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3365875" y="4881625"/>
              <a:ext cx="215375" cy="161775"/>
            </a:xfrm>
            <a:custGeom>
              <a:avLst/>
              <a:gdLst/>
              <a:ahLst/>
              <a:cxnLst/>
              <a:rect l="l" t="t" r="r" b="b"/>
              <a:pathLst>
                <a:path w="8615" h="6471" extrusionOk="0">
                  <a:moveTo>
                    <a:pt x="7986" y="592"/>
                  </a:moveTo>
                  <a:lnTo>
                    <a:pt x="7875" y="5842"/>
                  </a:lnTo>
                  <a:lnTo>
                    <a:pt x="1405" y="5842"/>
                  </a:lnTo>
                  <a:lnTo>
                    <a:pt x="3586" y="4474"/>
                  </a:lnTo>
                  <a:cubicBezTo>
                    <a:pt x="3623" y="4437"/>
                    <a:pt x="3697" y="4363"/>
                    <a:pt x="3697" y="4289"/>
                  </a:cubicBezTo>
                  <a:lnTo>
                    <a:pt x="4569" y="592"/>
                  </a:lnTo>
                  <a:close/>
                  <a:moveTo>
                    <a:pt x="4326" y="1"/>
                  </a:moveTo>
                  <a:cubicBezTo>
                    <a:pt x="4178" y="1"/>
                    <a:pt x="4067" y="75"/>
                    <a:pt x="4030" y="223"/>
                  </a:cubicBezTo>
                  <a:lnTo>
                    <a:pt x="3143" y="4031"/>
                  </a:lnTo>
                  <a:lnTo>
                    <a:pt x="148" y="5916"/>
                  </a:lnTo>
                  <a:cubicBezTo>
                    <a:pt x="37" y="5990"/>
                    <a:pt x="0" y="6138"/>
                    <a:pt x="37" y="6249"/>
                  </a:cubicBezTo>
                  <a:cubicBezTo>
                    <a:pt x="74" y="6397"/>
                    <a:pt x="185" y="6471"/>
                    <a:pt x="333" y="6471"/>
                  </a:cubicBezTo>
                  <a:lnTo>
                    <a:pt x="8171" y="6471"/>
                  </a:lnTo>
                  <a:cubicBezTo>
                    <a:pt x="8319" y="6471"/>
                    <a:pt x="8466" y="6323"/>
                    <a:pt x="8466" y="6175"/>
                  </a:cubicBezTo>
                  <a:lnTo>
                    <a:pt x="8614" y="297"/>
                  </a:lnTo>
                  <a:cubicBezTo>
                    <a:pt x="8614" y="223"/>
                    <a:pt x="8577" y="149"/>
                    <a:pt x="8503" y="75"/>
                  </a:cubicBezTo>
                  <a:cubicBezTo>
                    <a:pt x="8466" y="38"/>
                    <a:pt x="8355" y="1"/>
                    <a:pt x="8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3450900" y="4973025"/>
              <a:ext cx="84125" cy="14000"/>
            </a:xfrm>
            <a:custGeom>
              <a:avLst/>
              <a:gdLst/>
              <a:ahLst/>
              <a:cxnLst/>
              <a:rect l="l" t="t" r="r" b="b"/>
              <a:pathLst>
                <a:path w="3365" h="560" extrusionOk="0">
                  <a:moveTo>
                    <a:pt x="1868" y="1"/>
                  </a:moveTo>
                  <a:cubicBezTo>
                    <a:pt x="871" y="1"/>
                    <a:pt x="0" y="560"/>
                    <a:pt x="0" y="560"/>
                  </a:cubicBezTo>
                  <a:lnTo>
                    <a:pt x="3365" y="560"/>
                  </a:lnTo>
                  <a:cubicBezTo>
                    <a:pt x="2896" y="141"/>
                    <a:pt x="2367" y="1"/>
                    <a:pt x="18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3442575" y="4964825"/>
              <a:ext cx="100775" cy="29725"/>
            </a:xfrm>
            <a:custGeom>
              <a:avLst/>
              <a:gdLst/>
              <a:ahLst/>
              <a:cxnLst/>
              <a:rect l="l" t="t" r="r" b="b"/>
              <a:pathLst>
                <a:path w="4031" h="1189" extrusionOk="0">
                  <a:moveTo>
                    <a:pt x="2219" y="0"/>
                  </a:moveTo>
                  <a:cubicBezTo>
                    <a:pt x="1110" y="37"/>
                    <a:pt x="186" y="629"/>
                    <a:pt x="186" y="629"/>
                  </a:cubicBezTo>
                  <a:cubicBezTo>
                    <a:pt x="38" y="703"/>
                    <a:pt x="1" y="888"/>
                    <a:pt x="75" y="1035"/>
                  </a:cubicBezTo>
                  <a:cubicBezTo>
                    <a:pt x="149" y="1134"/>
                    <a:pt x="255" y="1183"/>
                    <a:pt x="362" y="1183"/>
                  </a:cubicBezTo>
                  <a:cubicBezTo>
                    <a:pt x="416" y="1183"/>
                    <a:pt x="469" y="1171"/>
                    <a:pt x="518" y="1146"/>
                  </a:cubicBezTo>
                  <a:cubicBezTo>
                    <a:pt x="592" y="1072"/>
                    <a:pt x="1369" y="629"/>
                    <a:pt x="2219" y="629"/>
                  </a:cubicBezTo>
                  <a:cubicBezTo>
                    <a:pt x="2626" y="629"/>
                    <a:pt x="3069" y="740"/>
                    <a:pt x="3476" y="1109"/>
                  </a:cubicBezTo>
                  <a:cubicBezTo>
                    <a:pt x="3545" y="1161"/>
                    <a:pt x="3621" y="1188"/>
                    <a:pt x="3695" y="1188"/>
                  </a:cubicBezTo>
                  <a:cubicBezTo>
                    <a:pt x="3779" y="1188"/>
                    <a:pt x="3860" y="1152"/>
                    <a:pt x="3920" y="1072"/>
                  </a:cubicBezTo>
                  <a:cubicBezTo>
                    <a:pt x="4030" y="961"/>
                    <a:pt x="4030" y="777"/>
                    <a:pt x="3883" y="666"/>
                  </a:cubicBezTo>
                  <a:cubicBezTo>
                    <a:pt x="3365" y="185"/>
                    <a:pt x="2737" y="0"/>
                    <a:pt x="2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3998975" y="3841775"/>
              <a:ext cx="297650" cy="1110125"/>
            </a:xfrm>
            <a:custGeom>
              <a:avLst/>
              <a:gdLst/>
              <a:ahLst/>
              <a:cxnLst/>
              <a:rect l="l" t="t" r="r" b="b"/>
              <a:pathLst>
                <a:path w="11906" h="44405" extrusionOk="0">
                  <a:moveTo>
                    <a:pt x="6079" y="0"/>
                  </a:moveTo>
                  <a:cubicBezTo>
                    <a:pt x="5766" y="0"/>
                    <a:pt x="5453" y="29"/>
                    <a:pt x="5140" y="77"/>
                  </a:cubicBezTo>
                  <a:cubicBezTo>
                    <a:pt x="2071" y="594"/>
                    <a:pt x="1" y="3478"/>
                    <a:pt x="186" y="6621"/>
                  </a:cubicBezTo>
                  <a:cubicBezTo>
                    <a:pt x="999" y="19486"/>
                    <a:pt x="5029" y="44405"/>
                    <a:pt x="5029" y="44405"/>
                  </a:cubicBezTo>
                  <a:lnTo>
                    <a:pt x="8135" y="44405"/>
                  </a:lnTo>
                  <a:cubicBezTo>
                    <a:pt x="8135" y="44405"/>
                    <a:pt x="11906" y="2221"/>
                    <a:pt x="8024" y="446"/>
                  </a:cubicBezTo>
                  <a:cubicBezTo>
                    <a:pt x="7375" y="122"/>
                    <a:pt x="6727" y="0"/>
                    <a:pt x="6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3995300" y="3834450"/>
              <a:ext cx="256025" cy="1124850"/>
            </a:xfrm>
            <a:custGeom>
              <a:avLst/>
              <a:gdLst/>
              <a:ahLst/>
              <a:cxnLst/>
              <a:rect l="l" t="t" r="r" b="b"/>
              <a:pathLst>
                <a:path w="10241" h="44994" extrusionOk="0">
                  <a:moveTo>
                    <a:pt x="6211" y="592"/>
                  </a:moveTo>
                  <a:cubicBezTo>
                    <a:pt x="6803" y="592"/>
                    <a:pt x="7431" y="702"/>
                    <a:pt x="8060" y="998"/>
                  </a:cubicBezTo>
                  <a:cubicBezTo>
                    <a:pt x="8134" y="1035"/>
                    <a:pt x="8245" y="1146"/>
                    <a:pt x="8355" y="1331"/>
                  </a:cubicBezTo>
                  <a:cubicBezTo>
                    <a:pt x="8577" y="1664"/>
                    <a:pt x="8762" y="2218"/>
                    <a:pt x="8947" y="2921"/>
                  </a:cubicBezTo>
                  <a:cubicBezTo>
                    <a:pt x="9428" y="5139"/>
                    <a:pt x="9612" y="8873"/>
                    <a:pt x="9612" y="13236"/>
                  </a:cubicBezTo>
                  <a:cubicBezTo>
                    <a:pt x="9612" y="19742"/>
                    <a:pt x="9206" y="27580"/>
                    <a:pt x="8799" y="33828"/>
                  </a:cubicBezTo>
                  <a:cubicBezTo>
                    <a:pt x="8577" y="36934"/>
                    <a:pt x="8392" y="39670"/>
                    <a:pt x="8208" y="41592"/>
                  </a:cubicBezTo>
                  <a:cubicBezTo>
                    <a:pt x="8134" y="42553"/>
                    <a:pt x="8097" y="43330"/>
                    <a:pt x="8023" y="43847"/>
                  </a:cubicBezTo>
                  <a:cubicBezTo>
                    <a:pt x="8006" y="44079"/>
                    <a:pt x="7990" y="44266"/>
                    <a:pt x="7976" y="44402"/>
                  </a:cubicBezTo>
                  <a:lnTo>
                    <a:pt x="5443" y="44402"/>
                  </a:lnTo>
                  <a:cubicBezTo>
                    <a:pt x="5421" y="44212"/>
                    <a:pt x="5383" y="43923"/>
                    <a:pt x="5324" y="43552"/>
                  </a:cubicBezTo>
                  <a:cubicBezTo>
                    <a:pt x="4511" y="38597"/>
                    <a:pt x="1331" y="18116"/>
                    <a:pt x="629" y="6877"/>
                  </a:cubicBezTo>
                  <a:cubicBezTo>
                    <a:pt x="629" y="6766"/>
                    <a:pt x="629" y="6618"/>
                    <a:pt x="629" y="6507"/>
                  </a:cubicBezTo>
                  <a:cubicBezTo>
                    <a:pt x="629" y="3697"/>
                    <a:pt x="2588" y="1146"/>
                    <a:pt x="5361" y="666"/>
                  </a:cubicBezTo>
                  <a:cubicBezTo>
                    <a:pt x="5620" y="629"/>
                    <a:pt x="5915" y="592"/>
                    <a:pt x="6211" y="592"/>
                  </a:cubicBezTo>
                  <a:close/>
                  <a:moveTo>
                    <a:pt x="6211" y="0"/>
                  </a:moveTo>
                  <a:cubicBezTo>
                    <a:pt x="5878" y="0"/>
                    <a:pt x="5546" y="0"/>
                    <a:pt x="5250" y="74"/>
                  </a:cubicBezTo>
                  <a:cubicBezTo>
                    <a:pt x="2144" y="592"/>
                    <a:pt x="0" y="3401"/>
                    <a:pt x="0" y="6507"/>
                  </a:cubicBezTo>
                  <a:cubicBezTo>
                    <a:pt x="0" y="6655"/>
                    <a:pt x="0" y="6766"/>
                    <a:pt x="37" y="6914"/>
                  </a:cubicBezTo>
                  <a:cubicBezTo>
                    <a:pt x="813" y="19816"/>
                    <a:pt x="4880" y="44735"/>
                    <a:pt x="4880" y="44735"/>
                  </a:cubicBezTo>
                  <a:cubicBezTo>
                    <a:pt x="4917" y="44882"/>
                    <a:pt x="5028" y="44993"/>
                    <a:pt x="5176" y="44993"/>
                  </a:cubicBezTo>
                  <a:lnTo>
                    <a:pt x="8282" y="44993"/>
                  </a:lnTo>
                  <a:cubicBezTo>
                    <a:pt x="8429" y="44993"/>
                    <a:pt x="8577" y="44882"/>
                    <a:pt x="8577" y="44735"/>
                  </a:cubicBezTo>
                  <a:cubicBezTo>
                    <a:pt x="8577" y="44735"/>
                    <a:pt x="10241" y="26286"/>
                    <a:pt x="10241" y="13236"/>
                  </a:cubicBezTo>
                  <a:cubicBezTo>
                    <a:pt x="10241" y="9908"/>
                    <a:pt x="10130" y="6914"/>
                    <a:pt x="9834" y="4695"/>
                  </a:cubicBezTo>
                  <a:cubicBezTo>
                    <a:pt x="9723" y="3549"/>
                    <a:pt x="9539" y="2625"/>
                    <a:pt x="9317" y="1923"/>
                  </a:cubicBezTo>
                  <a:cubicBezTo>
                    <a:pt x="9169" y="1553"/>
                    <a:pt x="9058" y="1257"/>
                    <a:pt x="8910" y="998"/>
                  </a:cubicBezTo>
                  <a:cubicBezTo>
                    <a:pt x="8725" y="739"/>
                    <a:pt x="8540" y="555"/>
                    <a:pt x="8318" y="444"/>
                  </a:cubicBezTo>
                  <a:cubicBezTo>
                    <a:pt x="7616" y="111"/>
                    <a:pt x="6877" y="0"/>
                    <a:pt x="6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4111750" y="4889025"/>
              <a:ext cx="198750" cy="146975"/>
            </a:xfrm>
            <a:custGeom>
              <a:avLst/>
              <a:gdLst/>
              <a:ahLst/>
              <a:cxnLst/>
              <a:rect l="l" t="t" r="r" b="b"/>
              <a:pathLst>
                <a:path w="7950" h="5879" extrusionOk="0">
                  <a:moveTo>
                    <a:pt x="0" y="1"/>
                  </a:moveTo>
                  <a:lnTo>
                    <a:pt x="111" y="5879"/>
                  </a:lnTo>
                  <a:lnTo>
                    <a:pt x="7949" y="5879"/>
                  </a:lnTo>
                  <a:lnTo>
                    <a:pt x="4881" y="3920"/>
                  </a:lnTo>
                  <a:lnTo>
                    <a:pt x="39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4103425" y="4881625"/>
              <a:ext cx="215375" cy="161775"/>
            </a:xfrm>
            <a:custGeom>
              <a:avLst/>
              <a:gdLst/>
              <a:ahLst/>
              <a:cxnLst/>
              <a:rect l="l" t="t" r="r" b="b"/>
              <a:pathLst>
                <a:path w="8615" h="6471" extrusionOk="0">
                  <a:moveTo>
                    <a:pt x="4046" y="592"/>
                  </a:moveTo>
                  <a:lnTo>
                    <a:pt x="4918" y="4289"/>
                  </a:lnTo>
                  <a:cubicBezTo>
                    <a:pt x="4918" y="4363"/>
                    <a:pt x="4955" y="4437"/>
                    <a:pt x="5029" y="4474"/>
                  </a:cubicBezTo>
                  <a:lnTo>
                    <a:pt x="7210" y="5842"/>
                  </a:lnTo>
                  <a:lnTo>
                    <a:pt x="740" y="5842"/>
                  </a:lnTo>
                  <a:lnTo>
                    <a:pt x="629" y="592"/>
                  </a:lnTo>
                  <a:close/>
                  <a:moveTo>
                    <a:pt x="333" y="1"/>
                  </a:moveTo>
                  <a:cubicBezTo>
                    <a:pt x="222" y="1"/>
                    <a:pt x="149" y="38"/>
                    <a:pt x="112" y="75"/>
                  </a:cubicBezTo>
                  <a:cubicBezTo>
                    <a:pt x="38" y="149"/>
                    <a:pt x="1" y="223"/>
                    <a:pt x="1" y="297"/>
                  </a:cubicBezTo>
                  <a:lnTo>
                    <a:pt x="149" y="6175"/>
                  </a:lnTo>
                  <a:cubicBezTo>
                    <a:pt x="149" y="6323"/>
                    <a:pt x="296" y="6471"/>
                    <a:pt x="444" y="6471"/>
                  </a:cubicBezTo>
                  <a:lnTo>
                    <a:pt x="8282" y="6471"/>
                  </a:lnTo>
                  <a:cubicBezTo>
                    <a:pt x="8430" y="6471"/>
                    <a:pt x="8541" y="6397"/>
                    <a:pt x="8578" y="6249"/>
                  </a:cubicBezTo>
                  <a:cubicBezTo>
                    <a:pt x="8615" y="6138"/>
                    <a:pt x="8541" y="5990"/>
                    <a:pt x="8430" y="5916"/>
                  </a:cubicBezTo>
                  <a:lnTo>
                    <a:pt x="5472" y="4031"/>
                  </a:lnTo>
                  <a:lnTo>
                    <a:pt x="4585" y="223"/>
                  </a:lnTo>
                  <a:cubicBezTo>
                    <a:pt x="4548" y="75"/>
                    <a:pt x="4437" y="1"/>
                    <a:pt x="4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4149650" y="4973025"/>
              <a:ext cx="84125" cy="14000"/>
            </a:xfrm>
            <a:custGeom>
              <a:avLst/>
              <a:gdLst/>
              <a:ahLst/>
              <a:cxnLst/>
              <a:rect l="l" t="t" r="r" b="b"/>
              <a:pathLst>
                <a:path w="3365" h="560" extrusionOk="0">
                  <a:moveTo>
                    <a:pt x="1497" y="1"/>
                  </a:moveTo>
                  <a:cubicBezTo>
                    <a:pt x="998" y="1"/>
                    <a:pt x="468" y="141"/>
                    <a:pt x="0" y="560"/>
                  </a:cubicBezTo>
                  <a:lnTo>
                    <a:pt x="3365" y="560"/>
                  </a:lnTo>
                  <a:cubicBezTo>
                    <a:pt x="3365" y="560"/>
                    <a:pt x="2494" y="1"/>
                    <a:pt x="1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4141325" y="4964825"/>
              <a:ext cx="100775" cy="29725"/>
            </a:xfrm>
            <a:custGeom>
              <a:avLst/>
              <a:gdLst/>
              <a:ahLst/>
              <a:cxnLst/>
              <a:rect l="l" t="t" r="r" b="b"/>
              <a:pathLst>
                <a:path w="4031" h="1189" extrusionOk="0">
                  <a:moveTo>
                    <a:pt x="1812" y="0"/>
                  </a:moveTo>
                  <a:cubicBezTo>
                    <a:pt x="1257" y="0"/>
                    <a:pt x="666" y="185"/>
                    <a:pt x="111" y="666"/>
                  </a:cubicBezTo>
                  <a:cubicBezTo>
                    <a:pt x="0" y="777"/>
                    <a:pt x="0" y="961"/>
                    <a:pt x="111" y="1072"/>
                  </a:cubicBezTo>
                  <a:cubicBezTo>
                    <a:pt x="171" y="1152"/>
                    <a:pt x="251" y="1188"/>
                    <a:pt x="331" y="1188"/>
                  </a:cubicBezTo>
                  <a:cubicBezTo>
                    <a:pt x="399" y="1188"/>
                    <a:pt x="467" y="1161"/>
                    <a:pt x="518" y="1109"/>
                  </a:cubicBezTo>
                  <a:cubicBezTo>
                    <a:pt x="925" y="740"/>
                    <a:pt x="1368" y="629"/>
                    <a:pt x="1812" y="629"/>
                  </a:cubicBezTo>
                  <a:cubicBezTo>
                    <a:pt x="2256" y="629"/>
                    <a:pt x="2699" y="740"/>
                    <a:pt x="2995" y="888"/>
                  </a:cubicBezTo>
                  <a:cubicBezTo>
                    <a:pt x="3180" y="961"/>
                    <a:pt x="3291" y="998"/>
                    <a:pt x="3402" y="1072"/>
                  </a:cubicBezTo>
                  <a:lnTo>
                    <a:pt x="3476" y="1109"/>
                  </a:lnTo>
                  <a:lnTo>
                    <a:pt x="3513" y="1146"/>
                  </a:lnTo>
                  <a:cubicBezTo>
                    <a:pt x="3562" y="1171"/>
                    <a:pt x="3615" y="1183"/>
                    <a:pt x="3669" y="1183"/>
                  </a:cubicBezTo>
                  <a:cubicBezTo>
                    <a:pt x="3776" y="1183"/>
                    <a:pt x="3882" y="1134"/>
                    <a:pt x="3956" y="1035"/>
                  </a:cubicBezTo>
                  <a:cubicBezTo>
                    <a:pt x="4030" y="888"/>
                    <a:pt x="3993" y="703"/>
                    <a:pt x="3845" y="629"/>
                  </a:cubicBezTo>
                  <a:cubicBezTo>
                    <a:pt x="3808" y="629"/>
                    <a:pt x="2921" y="37"/>
                    <a:pt x="1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4605300" y="3247525"/>
              <a:ext cx="720950" cy="365125"/>
            </a:xfrm>
            <a:custGeom>
              <a:avLst/>
              <a:gdLst/>
              <a:ahLst/>
              <a:cxnLst/>
              <a:rect l="l" t="t" r="r" b="b"/>
              <a:pathLst>
                <a:path w="28838" h="14605" extrusionOk="0">
                  <a:moveTo>
                    <a:pt x="518" y="1"/>
                  </a:moveTo>
                  <a:cubicBezTo>
                    <a:pt x="223" y="1"/>
                    <a:pt x="1" y="333"/>
                    <a:pt x="149" y="592"/>
                  </a:cubicBezTo>
                  <a:lnTo>
                    <a:pt x="6175" y="14345"/>
                  </a:lnTo>
                  <a:cubicBezTo>
                    <a:pt x="6249" y="14493"/>
                    <a:pt x="6397" y="14604"/>
                    <a:pt x="6544" y="14604"/>
                  </a:cubicBezTo>
                  <a:lnTo>
                    <a:pt x="28320" y="14604"/>
                  </a:lnTo>
                  <a:cubicBezTo>
                    <a:pt x="28653" y="14604"/>
                    <a:pt x="28838" y="14271"/>
                    <a:pt x="28727" y="14013"/>
                  </a:cubicBezTo>
                  <a:lnTo>
                    <a:pt x="22701" y="259"/>
                  </a:lnTo>
                  <a:cubicBezTo>
                    <a:pt x="22627" y="112"/>
                    <a:pt x="22479" y="1"/>
                    <a:pt x="222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4599750" y="3240125"/>
              <a:ext cx="732050" cy="379900"/>
            </a:xfrm>
            <a:custGeom>
              <a:avLst/>
              <a:gdLst/>
              <a:ahLst/>
              <a:cxnLst/>
              <a:rect l="l" t="t" r="r" b="b"/>
              <a:pathLst>
                <a:path w="29282" h="15196" extrusionOk="0">
                  <a:moveTo>
                    <a:pt x="22516" y="592"/>
                  </a:moveTo>
                  <a:lnTo>
                    <a:pt x="22627" y="666"/>
                  </a:lnTo>
                  <a:lnTo>
                    <a:pt x="28653" y="14419"/>
                  </a:lnTo>
                  <a:lnTo>
                    <a:pt x="28653" y="14456"/>
                  </a:lnTo>
                  <a:lnTo>
                    <a:pt x="28653" y="14567"/>
                  </a:lnTo>
                  <a:lnTo>
                    <a:pt x="28542" y="14604"/>
                  </a:lnTo>
                  <a:lnTo>
                    <a:pt x="6766" y="14604"/>
                  </a:lnTo>
                  <a:lnTo>
                    <a:pt x="6656" y="14530"/>
                  </a:lnTo>
                  <a:lnTo>
                    <a:pt x="629" y="777"/>
                  </a:lnTo>
                  <a:lnTo>
                    <a:pt x="629" y="740"/>
                  </a:lnTo>
                  <a:lnTo>
                    <a:pt x="666" y="629"/>
                  </a:lnTo>
                  <a:lnTo>
                    <a:pt x="740" y="592"/>
                  </a:lnTo>
                  <a:close/>
                  <a:moveTo>
                    <a:pt x="740" y="1"/>
                  </a:moveTo>
                  <a:cubicBezTo>
                    <a:pt x="334" y="1"/>
                    <a:pt x="1" y="334"/>
                    <a:pt x="1" y="740"/>
                  </a:cubicBezTo>
                  <a:cubicBezTo>
                    <a:pt x="1" y="814"/>
                    <a:pt x="38" y="925"/>
                    <a:pt x="75" y="999"/>
                  </a:cubicBezTo>
                  <a:lnTo>
                    <a:pt x="6101" y="14752"/>
                  </a:lnTo>
                  <a:cubicBezTo>
                    <a:pt x="6212" y="15048"/>
                    <a:pt x="6471" y="15196"/>
                    <a:pt x="6766" y="15196"/>
                  </a:cubicBezTo>
                  <a:lnTo>
                    <a:pt x="28542" y="15196"/>
                  </a:lnTo>
                  <a:cubicBezTo>
                    <a:pt x="28986" y="15196"/>
                    <a:pt x="29282" y="14863"/>
                    <a:pt x="29282" y="14456"/>
                  </a:cubicBezTo>
                  <a:cubicBezTo>
                    <a:pt x="29282" y="14382"/>
                    <a:pt x="29282" y="14272"/>
                    <a:pt x="29245" y="14198"/>
                  </a:cubicBezTo>
                  <a:lnTo>
                    <a:pt x="23181" y="445"/>
                  </a:lnTo>
                  <a:cubicBezTo>
                    <a:pt x="23071" y="149"/>
                    <a:pt x="22812" y="1"/>
                    <a:pt x="22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4658900" y="3274325"/>
              <a:ext cx="614675" cy="311500"/>
            </a:xfrm>
            <a:custGeom>
              <a:avLst/>
              <a:gdLst/>
              <a:ahLst/>
              <a:cxnLst/>
              <a:rect l="l" t="t" r="r" b="b"/>
              <a:pathLst>
                <a:path w="24587" h="12460" extrusionOk="0">
                  <a:moveTo>
                    <a:pt x="408" y="1"/>
                  </a:moveTo>
                  <a:cubicBezTo>
                    <a:pt x="149" y="1"/>
                    <a:pt x="1" y="260"/>
                    <a:pt x="75" y="518"/>
                  </a:cubicBezTo>
                  <a:lnTo>
                    <a:pt x="5251" y="12238"/>
                  </a:lnTo>
                  <a:cubicBezTo>
                    <a:pt x="5288" y="12386"/>
                    <a:pt x="5436" y="12460"/>
                    <a:pt x="5547" y="12460"/>
                  </a:cubicBezTo>
                  <a:lnTo>
                    <a:pt x="24143" y="12460"/>
                  </a:lnTo>
                  <a:cubicBezTo>
                    <a:pt x="24402" y="12460"/>
                    <a:pt x="24586" y="12201"/>
                    <a:pt x="24476" y="11942"/>
                  </a:cubicBezTo>
                  <a:lnTo>
                    <a:pt x="19337" y="223"/>
                  </a:lnTo>
                  <a:cubicBezTo>
                    <a:pt x="19263" y="75"/>
                    <a:pt x="19152" y="1"/>
                    <a:pt x="190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4652450" y="3266950"/>
              <a:ext cx="626675" cy="326275"/>
            </a:xfrm>
            <a:custGeom>
              <a:avLst/>
              <a:gdLst/>
              <a:ahLst/>
              <a:cxnLst/>
              <a:rect l="l" t="t" r="r" b="b"/>
              <a:pathLst>
                <a:path w="25067" h="13051" extrusionOk="0">
                  <a:moveTo>
                    <a:pt x="19262" y="592"/>
                  </a:moveTo>
                  <a:lnTo>
                    <a:pt x="19299" y="629"/>
                  </a:lnTo>
                  <a:lnTo>
                    <a:pt x="24438" y="12385"/>
                  </a:lnTo>
                  <a:lnTo>
                    <a:pt x="24475" y="12385"/>
                  </a:lnTo>
                  <a:lnTo>
                    <a:pt x="24438" y="12422"/>
                  </a:lnTo>
                  <a:lnTo>
                    <a:pt x="24401" y="12459"/>
                  </a:lnTo>
                  <a:lnTo>
                    <a:pt x="5805" y="12459"/>
                  </a:lnTo>
                  <a:lnTo>
                    <a:pt x="5768" y="12422"/>
                  </a:lnTo>
                  <a:lnTo>
                    <a:pt x="629" y="666"/>
                  </a:lnTo>
                  <a:lnTo>
                    <a:pt x="666" y="592"/>
                  </a:lnTo>
                  <a:close/>
                  <a:moveTo>
                    <a:pt x="666" y="0"/>
                  </a:moveTo>
                  <a:cubicBezTo>
                    <a:pt x="296" y="0"/>
                    <a:pt x="0" y="296"/>
                    <a:pt x="0" y="666"/>
                  </a:cubicBezTo>
                  <a:cubicBezTo>
                    <a:pt x="0" y="739"/>
                    <a:pt x="37" y="850"/>
                    <a:pt x="74" y="924"/>
                  </a:cubicBezTo>
                  <a:lnTo>
                    <a:pt x="5213" y="12644"/>
                  </a:lnTo>
                  <a:cubicBezTo>
                    <a:pt x="5324" y="12903"/>
                    <a:pt x="5546" y="13051"/>
                    <a:pt x="5805" y="13051"/>
                  </a:cubicBezTo>
                  <a:lnTo>
                    <a:pt x="24401" y="13051"/>
                  </a:lnTo>
                  <a:cubicBezTo>
                    <a:pt x="24807" y="13051"/>
                    <a:pt x="25066" y="12755"/>
                    <a:pt x="25066" y="12385"/>
                  </a:cubicBezTo>
                  <a:cubicBezTo>
                    <a:pt x="25066" y="12311"/>
                    <a:pt x="25066" y="12200"/>
                    <a:pt x="25029" y="12126"/>
                  </a:cubicBezTo>
                  <a:lnTo>
                    <a:pt x="19890" y="407"/>
                  </a:lnTo>
                  <a:cubicBezTo>
                    <a:pt x="19779" y="148"/>
                    <a:pt x="19521" y="0"/>
                    <a:pt x="19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4761500" y="3589500"/>
              <a:ext cx="818000" cy="26825"/>
            </a:xfrm>
            <a:custGeom>
              <a:avLst/>
              <a:gdLst/>
              <a:ahLst/>
              <a:cxnLst/>
              <a:rect l="l" t="t" r="r" b="b"/>
              <a:pathLst>
                <a:path w="32720" h="1073" extrusionOk="0">
                  <a:moveTo>
                    <a:pt x="1" y="1"/>
                  </a:moveTo>
                  <a:lnTo>
                    <a:pt x="1" y="1073"/>
                  </a:lnTo>
                  <a:lnTo>
                    <a:pt x="32720" y="1073"/>
                  </a:lnTo>
                  <a:lnTo>
                    <a:pt x="327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4754100" y="3582125"/>
              <a:ext cx="832800" cy="42525"/>
            </a:xfrm>
            <a:custGeom>
              <a:avLst/>
              <a:gdLst/>
              <a:ahLst/>
              <a:cxnLst/>
              <a:rect l="l" t="t" r="r" b="b"/>
              <a:pathLst>
                <a:path w="33312" h="1701" extrusionOk="0">
                  <a:moveTo>
                    <a:pt x="32720" y="629"/>
                  </a:moveTo>
                  <a:lnTo>
                    <a:pt x="32720"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33016" y="1701"/>
                  </a:lnTo>
                  <a:cubicBezTo>
                    <a:pt x="33090" y="1701"/>
                    <a:pt x="33164" y="1664"/>
                    <a:pt x="33238" y="1590"/>
                  </a:cubicBezTo>
                  <a:cubicBezTo>
                    <a:pt x="33311" y="1553"/>
                    <a:pt x="33311" y="1442"/>
                    <a:pt x="33311" y="1368"/>
                  </a:cubicBezTo>
                  <a:lnTo>
                    <a:pt x="33311" y="296"/>
                  </a:lnTo>
                  <a:cubicBezTo>
                    <a:pt x="33311" y="222"/>
                    <a:pt x="33311" y="148"/>
                    <a:pt x="33238" y="74"/>
                  </a:cubicBezTo>
                  <a:cubicBezTo>
                    <a:pt x="33164" y="37"/>
                    <a:pt x="33090" y="0"/>
                    <a:pt x="33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47615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4754100" y="3582125"/>
              <a:ext cx="411325" cy="42525"/>
            </a:xfrm>
            <a:custGeom>
              <a:avLst/>
              <a:gdLst/>
              <a:ahLst/>
              <a:cxnLst/>
              <a:rect l="l" t="t" r="r" b="b"/>
              <a:pathLst>
                <a:path w="16453" h="1701" extrusionOk="0">
                  <a:moveTo>
                    <a:pt x="15861" y="629"/>
                  </a:moveTo>
                  <a:lnTo>
                    <a:pt x="15861" y="1072"/>
                  </a:lnTo>
                  <a:lnTo>
                    <a:pt x="592" y="1072"/>
                  </a:lnTo>
                  <a:lnTo>
                    <a:pt x="592"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05" y="1664"/>
                    <a:pt x="16379" y="1590"/>
                  </a:cubicBezTo>
                  <a:cubicBezTo>
                    <a:pt x="16453" y="1553"/>
                    <a:pt x="16453" y="1442"/>
                    <a:pt x="16453" y="1368"/>
                  </a:cubicBezTo>
                  <a:lnTo>
                    <a:pt x="16453" y="296"/>
                  </a:lnTo>
                  <a:cubicBezTo>
                    <a:pt x="16453" y="222"/>
                    <a:pt x="16453" y="148"/>
                    <a:pt x="16379" y="74"/>
                  </a:cubicBezTo>
                  <a:cubicBezTo>
                    <a:pt x="16305"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4818800" y="2599625"/>
              <a:ext cx="476025" cy="476025"/>
            </a:xfrm>
            <a:custGeom>
              <a:avLst/>
              <a:gdLst/>
              <a:ahLst/>
              <a:cxnLst/>
              <a:rect l="l" t="t" r="r" b="b"/>
              <a:pathLst>
                <a:path w="19041" h="19041" extrusionOk="0">
                  <a:moveTo>
                    <a:pt x="9539" y="0"/>
                  </a:moveTo>
                  <a:cubicBezTo>
                    <a:pt x="4253" y="0"/>
                    <a:pt x="1" y="4252"/>
                    <a:pt x="1" y="9502"/>
                  </a:cubicBezTo>
                  <a:cubicBezTo>
                    <a:pt x="1" y="14788"/>
                    <a:pt x="4253"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4811425" y="2592225"/>
              <a:ext cx="490800" cy="490800"/>
            </a:xfrm>
            <a:custGeom>
              <a:avLst/>
              <a:gdLst/>
              <a:ahLst/>
              <a:cxnLst/>
              <a:rect l="l" t="t" r="r" b="b"/>
              <a:pathLst>
                <a:path w="19632" h="19632" extrusionOk="0">
                  <a:moveTo>
                    <a:pt x="9834" y="592"/>
                  </a:moveTo>
                  <a:cubicBezTo>
                    <a:pt x="12348" y="592"/>
                    <a:pt x="14677" y="1627"/>
                    <a:pt x="16341" y="3291"/>
                  </a:cubicBezTo>
                  <a:cubicBezTo>
                    <a:pt x="18005" y="4954"/>
                    <a:pt x="19040" y="7284"/>
                    <a:pt x="19040" y="9798"/>
                  </a:cubicBezTo>
                  <a:cubicBezTo>
                    <a:pt x="19040" y="12349"/>
                    <a:pt x="18005" y="14641"/>
                    <a:pt x="16341" y="16304"/>
                  </a:cubicBezTo>
                  <a:cubicBezTo>
                    <a:pt x="14677" y="18005"/>
                    <a:pt x="12348" y="19003"/>
                    <a:pt x="9834" y="19003"/>
                  </a:cubicBezTo>
                  <a:cubicBezTo>
                    <a:pt x="7283" y="19003"/>
                    <a:pt x="4991" y="18005"/>
                    <a:pt x="3291" y="16304"/>
                  </a:cubicBezTo>
                  <a:cubicBezTo>
                    <a:pt x="1627" y="14641"/>
                    <a:pt x="629" y="12349"/>
                    <a:pt x="629" y="9798"/>
                  </a:cubicBezTo>
                  <a:cubicBezTo>
                    <a:pt x="629" y="7284"/>
                    <a:pt x="1627" y="4954"/>
                    <a:pt x="3291"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000900" y="3058050"/>
              <a:ext cx="93375" cy="306875"/>
            </a:xfrm>
            <a:custGeom>
              <a:avLst/>
              <a:gdLst/>
              <a:ahLst/>
              <a:cxnLst/>
              <a:rect l="l" t="t" r="r" b="b"/>
              <a:pathLst>
                <a:path w="3735" h="12275" extrusionOk="0">
                  <a:moveTo>
                    <a:pt x="3734" y="1"/>
                  </a:moveTo>
                  <a:lnTo>
                    <a:pt x="0" y="481"/>
                  </a:lnTo>
                  <a:lnTo>
                    <a:pt x="1738" y="12275"/>
                  </a:lnTo>
                  <a:lnTo>
                    <a:pt x="3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4992575" y="3050475"/>
              <a:ext cx="110000" cy="321850"/>
            </a:xfrm>
            <a:custGeom>
              <a:avLst/>
              <a:gdLst/>
              <a:ahLst/>
              <a:cxnLst/>
              <a:rect l="l" t="t" r="r" b="b"/>
              <a:pathLst>
                <a:path w="4400" h="12874" extrusionOk="0">
                  <a:moveTo>
                    <a:pt x="4071" y="1"/>
                  </a:moveTo>
                  <a:cubicBezTo>
                    <a:pt x="3920" y="1"/>
                    <a:pt x="3804" y="106"/>
                    <a:pt x="3771" y="267"/>
                  </a:cubicBezTo>
                  <a:lnTo>
                    <a:pt x="2108" y="10582"/>
                  </a:lnTo>
                  <a:lnTo>
                    <a:pt x="629" y="747"/>
                  </a:lnTo>
                  <a:cubicBezTo>
                    <a:pt x="592" y="599"/>
                    <a:pt x="444" y="489"/>
                    <a:pt x="296" y="489"/>
                  </a:cubicBezTo>
                  <a:cubicBezTo>
                    <a:pt x="111" y="525"/>
                    <a:pt x="0" y="673"/>
                    <a:pt x="37" y="858"/>
                  </a:cubicBezTo>
                  <a:lnTo>
                    <a:pt x="1775" y="12615"/>
                  </a:lnTo>
                  <a:cubicBezTo>
                    <a:pt x="1812" y="12763"/>
                    <a:pt x="1923" y="12874"/>
                    <a:pt x="2071" y="12874"/>
                  </a:cubicBezTo>
                  <a:cubicBezTo>
                    <a:pt x="2219" y="12874"/>
                    <a:pt x="2366" y="12763"/>
                    <a:pt x="2366" y="12615"/>
                  </a:cubicBezTo>
                  <a:lnTo>
                    <a:pt x="4400" y="341"/>
                  </a:lnTo>
                  <a:cubicBezTo>
                    <a:pt x="4400" y="193"/>
                    <a:pt x="4289" y="8"/>
                    <a:pt x="4141" y="8"/>
                  </a:cubicBezTo>
                  <a:cubicBezTo>
                    <a:pt x="4117" y="3"/>
                    <a:pt x="4094" y="1"/>
                    <a:pt x="4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3524850" y="3248450"/>
              <a:ext cx="631275" cy="374350"/>
            </a:xfrm>
            <a:custGeom>
              <a:avLst/>
              <a:gdLst/>
              <a:ahLst/>
              <a:cxnLst/>
              <a:rect l="l" t="t" r="r" b="b"/>
              <a:pathLst>
                <a:path w="25251" h="14974" extrusionOk="0">
                  <a:moveTo>
                    <a:pt x="1553" y="1"/>
                  </a:moveTo>
                  <a:cubicBezTo>
                    <a:pt x="703" y="1"/>
                    <a:pt x="0" y="666"/>
                    <a:pt x="0" y="1516"/>
                  </a:cubicBezTo>
                  <a:lnTo>
                    <a:pt x="0" y="14974"/>
                  </a:lnTo>
                  <a:lnTo>
                    <a:pt x="25251" y="14974"/>
                  </a:lnTo>
                  <a:lnTo>
                    <a:pt x="25251" y="1516"/>
                  </a:lnTo>
                  <a:cubicBezTo>
                    <a:pt x="25251" y="666"/>
                    <a:pt x="24586" y="1"/>
                    <a:pt x="23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3517450" y="3240125"/>
              <a:ext cx="647000" cy="391000"/>
            </a:xfrm>
            <a:custGeom>
              <a:avLst/>
              <a:gdLst/>
              <a:ahLst/>
              <a:cxnLst/>
              <a:rect l="l" t="t" r="r" b="b"/>
              <a:pathLst>
                <a:path w="25880" h="15640" extrusionOk="0">
                  <a:moveTo>
                    <a:pt x="24031" y="629"/>
                  </a:moveTo>
                  <a:cubicBezTo>
                    <a:pt x="24697" y="629"/>
                    <a:pt x="25251" y="1184"/>
                    <a:pt x="25251" y="1849"/>
                  </a:cubicBezTo>
                  <a:lnTo>
                    <a:pt x="25251" y="15011"/>
                  </a:lnTo>
                  <a:lnTo>
                    <a:pt x="592" y="15011"/>
                  </a:lnTo>
                  <a:lnTo>
                    <a:pt x="592" y="1849"/>
                  </a:lnTo>
                  <a:cubicBezTo>
                    <a:pt x="629" y="1184"/>
                    <a:pt x="1146" y="629"/>
                    <a:pt x="1849" y="629"/>
                  </a:cubicBezTo>
                  <a:close/>
                  <a:moveTo>
                    <a:pt x="1849" y="1"/>
                  </a:moveTo>
                  <a:cubicBezTo>
                    <a:pt x="814" y="1"/>
                    <a:pt x="0" y="851"/>
                    <a:pt x="0" y="1849"/>
                  </a:cubicBezTo>
                  <a:lnTo>
                    <a:pt x="0" y="15307"/>
                  </a:lnTo>
                  <a:cubicBezTo>
                    <a:pt x="0" y="15418"/>
                    <a:pt x="37" y="15492"/>
                    <a:pt x="74" y="15529"/>
                  </a:cubicBezTo>
                  <a:cubicBezTo>
                    <a:pt x="148" y="15603"/>
                    <a:pt x="222" y="15639"/>
                    <a:pt x="296" y="15639"/>
                  </a:cubicBezTo>
                  <a:lnTo>
                    <a:pt x="25547" y="15639"/>
                  </a:lnTo>
                  <a:cubicBezTo>
                    <a:pt x="25658" y="15639"/>
                    <a:pt x="25732" y="15603"/>
                    <a:pt x="25769" y="15529"/>
                  </a:cubicBezTo>
                  <a:cubicBezTo>
                    <a:pt x="25843" y="15492"/>
                    <a:pt x="25880" y="15418"/>
                    <a:pt x="25880" y="15307"/>
                  </a:cubicBezTo>
                  <a:lnTo>
                    <a:pt x="25880" y="1849"/>
                  </a:lnTo>
                  <a:cubicBezTo>
                    <a:pt x="25880" y="851"/>
                    <a:pt x="25029" y="1"/>
                    <a:pt x="2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4051675" y="2338050"/>
              <a:ext cx="475100" cy="475100"/>
            </a:xfrm>
            <a:custGeom>
              <a:avLst/>
              <a:gdLst/>
              <a:ahLst/>
              <a:cxnLst/>
              <a:rect l="l" t="t" r="r" b="b"/>
              <a:pathLst>
                <a:path w="19004" h="19004" extrusionOk="0">
                  <a:moveTo>
                    <a:pt x="9502" y="0"/>
                  </a:moveTo>
                  <a:cubicBezTo>
                    <a:pt x="4252" y="0"/>
                    <a:pt x="0" y="4252"/>
                    <a:pt x="0" y="9502"/>
                  </a:cubicBezTo>
                  <a:cubicBezTo>
                    <a:pt x="0" y="14752"/>
                    <a:pt x="4252" y="19003"/>
                    <a:pt x="9502" y="19003"/>
                  </a:cubicBezTo>
                  <a:cubicBezTo>
                    <a:pt x="14752" y="19003"/>
                    <a:pt x="19003" y="14752"/>
                    <a:pt x="19003" y="9502"/>
                  </a:cubicBezTo>
                  <a:cubicBezTo>
                    <a:pt x="19003" y="4252"/>
                    <a:pt x="14752" y="0"/>
                    <a:pt x="9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4043350" y="2329725"/>
              <a:ext cx="491725" cy="491750"/>
            </a:xfrm>
            <a:custGeom>
              <a:avLst/>
              <a:gdLst/>
              <a:ahLst/>
              <a:cxnLst/>
              <a:rect l="l" t="t" r="r" b="b"/>
              <a:pathLst>
                <a:path w="19669" h="19670" extrusionOk="0">
                  <a:moveTo>
                    <a:pt x="9835" y="629"/>
                  </a:moveTo>
                  <a:cubicBezTo>
                    <a:pt x="12386" y="629"/>
                    <a:pt x="14678" y="1664"/>
                    <a:pt x="16342" y="3328"/>
                  </a:cubicBezTo>
                  <a:cubicBezTo>
                    <a:pt x="18005" y="4992"/>
                    <a:pt x="19040" y="7284"/>
                    <a:pt x="19040" y="9835"/>
                  </a:cubicBezTo>
                  <a:cubicBezTo>
                    <a:pt x="19040" y="12386"/>
                    <a:pt x="18005" y="14678"/>
                    <a:pt x="16342" y="16342"/>
                  </a:cubicBezTo>
                  <a:cubicBezTo>
                    <a:pt x="14678" y="18005"/>
                    <a:pt x="12386" y="19041"/>
                    <a:pt x="9835" y="19041"/>
                  </a:cubicBezTo>
                  <a:cubicBezTo>
                    <a:pt x="7284" y="19041"/>
                    <a:pt x="4992" y="18005"/>
                    <a:pt x="3328" y="16342"/>
                  </a:cubicBezTo>
                  <a:cubicBezTo>
                    <a:pt x="1664" y="14678"/>
                    <a:pt x="629" y="12386"/>
                    <a:pt x="629" y="9835"/>
                  </a:cubicBezTo>
                  <a:cubicBezTo>
                    <a:pt x="629" y="7284"/>
                    <a:pt x="1664" y="4992"/>
                    <a:pt x="3328" y="3328"/>
                  </a:cubicBezTo>
                  <a:cubicBezTo>
                    <a:pt x="4992" y="1664"/>
                    <a:pt x="7284" y="629"/>
                    <a:pt x="9835" y="629"/>
                  </a:cubicBezTo>
                  <a:close/>
                  <a:moveTo>
                    <a:pt x="9835" y="1"/>
                  </a:moveTo>
                  <a:cubicBezTo>
                    <a:pt x="4400" y="1"/>
                    <a:pt x="1" y="4400"/>
                    <a:pt x="1" y="9835"/>
                  </a:cubicBezTo>
                  <a:cubicBezTo>
                    <a:pt x="1" y="15270"/>
                    <a:pt x="4400" y="19669"/>
                    <a:pt x="9835" y="19669"/>
                  </a:cubicBezTo>
                  <a:cubicBezTo>
                    <a:pt x="15269" y="19669"/>
                    <a:pt x="19669" y="15270"/>
                    <a:pt x="19669" y="9835"/>
                  </a:cubicBezTo>
                  <a:cubicBezTo>
                    <a:pt x="19669" y="4400"/>
                    <a:pt x="15269" y="1"/>
                    <a:pt x="9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4112675" y="2789100"/>
              <a:ext cx="193200" cy="368800"/>
            </a:xfrm>
            <a:custGeom>
              <a:avLst/>
              <a:gdLst/>
              <a:ahLst/>
              <a:cxnLst/>
              <a:rect l="l" t="t" r="r" b="b"/>
              <a:pathLst>
                <a:path w="7728" h="14752" extrusionOk="0">
                  <a:moveTo>
                    <a:pt x="7727" y="0"/>
                  </a:moveTo>
                  <a:lnTo>
                    <a:pt x="4511" y="481"/>
                  </a:lnTo>
                  <a:lnTo>
                    <a:pt x="0" y="14751"/>
                  </a:lnTo>
                  <a:lnTo>
                    <a:pt x="77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4103425" y="2780975"/>
              <a:ext cx="211675" cy="385050"/>
            </a:xfrm>
            <a:custGeom>
              <a:avLst/>
              <a:gdLst/>
              <a:ahLst/>
              <a:cxnLst/>
              <a:rect l="l" t="t" r="r" b="b"/>
              <a:pathLst>
                <a:path w="8467" h="15402" extrusionOk="0">
                  <a:moveTo>
                    <a:pt x="8121" y="0"/>
                  </a:moveTo>
                  <a:cubicBezTo>
                    <a:pt x="8006" y="0"/>
                    <a:pt x="7893" y="69"/>
                    <a:pt x="7838" y="177"/>
                  </a:cubicBezTo>
                  <a:lnTo>
                    <a:pt x="1701" y="11897"/>
                  </a:lnTo>
                  <a:lnTo>
                    <a:pt x="5140" y="917"/>
                  </a:lnTo>
                  <a:cubicBezTo>
                    <a:pt x="5214" y="769"/>
                    <a:pt x="5103" y="584"/>
                    <a:pt x="4955" y="510"/>
                  </a:cubicBezTo>
                  <a:cubicBezTo>
                    <a:pt x="4935" y="505"/>
                    <a:pt x="4915" y="503"/>
                    <a:pt x="4895" y="503"/>
                  </a:cubicBezTo>
                  <a:cubicBezTo>
                    <a:pt x="4761" y="503"/>
                    <a:pt x="4617" y="603"/>
                    <a:pt x="4585" y="732"/>
                  </a:cubicBezTo>
                  <a:lnTo>
                    <a:pt x="75" y="15003"/>
                  </a:lnTo>
                  <a:cubicBezTo>
                    <a:pt x="1" y="15150"/>
                    <a:pt x="75" y="15298"/>
                    <a:pt x="222" y="15372"/>
                  </a:cubicBezTo>
                  <a:cubicBezTo>
                    <a:pt x="262" y="15392"/>
                    <a:pt x="304" y="15401"/>
                    <a:pt x="346" y="15401"/>
                  </a:cubicBezTo>
                  <a:cubicBezTo>
                    <a:pt x="461" y="15401"/>
                    <a:pt x="575" y="15333"/>
                    <a:pt x="629" y="15224"/>
                  </a:cubicBezTo>
                  <a:lnTo>
                    <a:pt x="8393" y="473"/>
                  </a:lnTo>
                  <a:cubicBezTo>
                    <a:pt x="8467" y="325"/>
                    <a:pt x="8393" y="140"/>
                    <a:pt x="8245" y="29"/>
                  </a:cubicBezTo>
                  <a:cubicBezTo>
                    <a:pt x="8205" y="10"/>
                    <a:pt x="8163"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2612600" y="3247525"/>
              <a:ext cx="720950" cy="365125"/>
            </a:xfrm>
            <a:custGeom>
              <a:avLst/>
              <a:gdLst/>
              <a:ahLst/>
              <a:cxnLst/>
              <a:rect l="l" t="t" r="r" b="b"/>
              <a:pathLst>
                <a:path w="28838" h="14605" extrusionOk="0">
                  <a:moveTo>
                    <a:pt x="6544" y="1"/>
                  </a:moveTo>
                  <a:cubicBezTo>
                    <a:pt x="6359" y="1"/>
                    <a:pt x="6211" y="112"/>
                    <a:pt x="6137" y="259"/>
                  </a:cubicBezTo>
                  <a:lnTo>
                    <a:pt x="111" y="14013"/>
                  </a:lnTo>
                  <a:cubicBezTo>
                    <a:pt x="0" y="14271"/>
                    <a:pt x="222" y="14604"/>
                    <a:pt x="518" y="14604"/>
                  </a:cubicBezTo>
                  <a:lnTo>
                    <a:pt x="22293" y="14604"/>
                  </a:lnTo>
                  <a:cubicBezTo>
                    <a:pt x="22478" y="14604"/>
                    <a:pt x="22626" y="14493"/>
                    <a:pt x="22663" y="14345"/>
                  </a:cubicBezTo>
                  <a:lnTo>
                    <a:pt x="28726" y="592"/>
                  </a:lnTo>
                  <a:cubicBezTo>
                    <a:pt x="28837" y="333"/>
                    <a:pt x="28615" y="1"/>
                    <a:pt x="28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2607050" y="3240125"/>
              <a:ext cx="732025" cy="379900"/>
            </a:xfrm>
            <a:custGeom>
              <a:avLst/>
              <a:gdLst/>
              <a:ahLst/>
              <a:cxnLst/>
              <a:rect l="l" t="t" r="r" b="b"/>
              <a:pathLst>
                <a:path w="29281" h="15196" extrusionOk="0">
                  <a:moveTo>
                    <a:pt x="28542" y="592"/>
                  </a:moveTo>
                  <a:lnTo>
                    <a:pt x="28616" y="629"/>
                  </a:lnTo>
                  <a:lnTo>
                    <a:pt x="28652" y="740"/>
                  </a:lnTo>
                  <a:lnTo>
                    <a:pt x="28652" y="777"/>
                  </a:lnTo>
                  <a:lnTo>
                    <a:pt x="22626" y="14530"/>
                  </a:lnTo>
                  <a:lnTo>
                    <a:pt x="22515" y="14604"/>
                  </a:lnTo>
                  <a:lnTo>
                    <a:pt x="740" y="14604"/>
                  </a:lnTo>
                  <a:lnTo>
                    <a:pt x="666" y="14567"/>
                  </a:lnTo>
                  <a:lnTo>
                    <a:pt x="629" y="14456"/>
                  </a:lnTo>
                  <a:lnTo>
                    <a:pt x="629" y="14419"/>
                  </a:lnTo>
                  <a:lnTo>
                    <a:pt x="6655" y="666"/>
                  </a:lnTo>
                  <a:lnTo>
                    <a:pt x="6766" y="592"/>
                  </a:lnTo>
                  <a:close/>
                  <a:moveTo>
                    <a:pt x="6766" y="1"/>
                  </a:moveTo>
                  <a:cubicBezTo>
                    <a:pt x="6470" y="1"/>
                    <a:pt x="6211" y="149"/>
                    <a:pt x="6100" y="445"/>
                  </a:cubicBezTo>
                  <a:lnTo>
                    <a:pt x="74" y="14198"/>
                  </a:lnTo>
                  <a:lnTo>
                    <a:pt x="74" y="14161"/>
                  </a:lnTo>
                  <a:cubicBezTo>
                    <a:pt x="37" y="14272"/>
                    <a:pt x="0" y="14382"/>
                    <a:pt x="0" y="14456"/>
                  </a:cubicBezTo>
                  <a:cubicBezTo>
                    <a:pt x="0" y="14863"/>
                    <a:pt x="296" y="15196"/>
                    <a:pt x="740" y="15196"/>
                  </a:cubicBezTo>
                  <a:lnTo>
                    <a:pt x="22515" y="15196"/>
                  </a:lnTo>
                  <a:cubicBezTo>
                    <a:pt x="22811" y="15196"/>
                    <a:pt x="23070" y="15048"/>
                    <a:pt x="23181" y="14752"/>
                  </a:cubicBezTo>
                  <a:lnTo>
                    <a:pt x="29207" y="999"/>
                  </a:lnTo>
                  <a:cubicBezTo>
                    <a:pt x="29244" y="925"/>
                    <a:pt x="29281" y="814"/>
                    <a:pt x="29281" y="740"/>
                  </a:cubicBezTo>
                  <a:cubicBezTo>
                    <a:pt x="29281" y="334"/>
                    <a:pt x="28948" y="1"/>
                    <a:pt x="28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2665275" y="3274325"/>
              <a:ext cx="615575" cy="311500"/>
            </a:xfrm>
            <a:custGeom>
              <a:avLst/>
              <a:gdLst/>
              <a:ahLst/>
              <a:cxnLst/>
              <a:rect l="l" t="t" r="r" b="b"/>
              <a:pathLst>
                <a:path w="24623" h="12460" extrusionOk="0">
                  <a:moveTo>
                    <a:pt x="5583" y="1"/>
                  </a:moveTo>
                  <a:cubicBezTo>
                    <a:pt x="5435" y="1"/>
                    <a:pt x="5324" y="75"/>
                    <a:pt x="5250" y="223"/>
                  </a:cubicBezTo>
                  <a:lnTo>
                    <a:pt x="111" y="11942"/>
                  </a:lnTo>
                  <a:cubicBezTo>
                    <a:pt x="0" y="12201"/>
                    <a:pt x="185" y="12460"/>
                    <a:pt x="444" y="12460"/>
                  </a:cubicBezTo>
                  <a:lnTo>
                    <a:pt x="19040" y="12460"/>
                  </a:lnTo>
                  <a:cubicBezTo>
                    <a:pt x="19188" y="12460"/>
                    <a:pt x="19299" y="12386"/>
                    <a:pt x="19373" y="12238"/>
                  </a:cubicBezTo>
                  <a:lnTo>
                    <a:pt x="24512" y="518"/>
                  </a:lnTo>
                  <a:cubicBezTo>
                    <a:pt x="24623" y="260"/>
                    <a:pt x="24438" y="1"/>
                    <a:pt x="24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2659725" y="3266950"/>
              <a:ext cx="626675" cy="326275"/>
            </a:xfrm>
            <a:custGeom>
              <a:avLst/>
              <a:gdLst/>
              <a:ahLst/>
              <a:cxnLst/>
              <a:rect l="l" t="t" r="r" b="b"/>
              <a:pathLst>
                <a:path w="25067" h="13051" extrusionOk="0">
                  <a:moveTo>
                    <a:pt x="24401" y="592"/>
                  </a:moveTo>
                  <a:lnTo>
                    <a:pt x="24438" y="629"/>
                  </a:lnTo>
                  <a:lnTo>
                    <a:pt x="24438" y="666"/>
                  </a:lnTo>
                  <a:lnTo>
                    <a:pt x="19299" y="12422"/>
                  </a:lnTo>
                  <a:lnTo>
                    <a:pt x="19262" y="12459"/>
                  </a:lnTo>
                  <a:lnTo>
                    <a:pt x="666" y="12459"/>
                  </a:lnTo>
                  <a:lnTo>
                    <a:pt x="629" y="12422"/>
                  </a:lnTo>
                  <a:lnTo>
                    <a:pt x="629" y="12385"/>
                  </a:lnTo>
                  <a:lnTo>
                    <a:pt x="5768" y="629"/>
                  </a:lnTo>
                  <a:lnTo>
                    <a:pt x="5805" y="592"/>
                  </a:lnTo>
                  <a:close/>
                  <a:moveTo>
                    <a:pt x="5805" y="0"/>
                  </a:moveTo>
                  <a:cubicBezTo>
                    <a:pt x="5546" y="0"/>
                    <a:pt x="5324" y="148"/>
                    <a:pt x="5213" y="407"/>
                  </a:cubicBezTo>
                  <a:lnTo>
                    <a:pt x="38" y="12126"/>
                  </a:lnTo>
                  <a:cubicBezTo>
                    <a:pt x="1" y="12200"/>
                    <a:pt x="1" y="12311"/>
                    <a:pt x="1" y="12385"/>
                  </a:cubicBezTo>
                  <a:cubicBezTo>
                    <a:pt x="1" y="12755"/>
                    <a:pt x="296" y="13051"/>
                    <a:pt x="666" y="13051"/>
                  </a:cubicBezTo>
                  <a:lnTo>
                    <a:pt x="19262" y="13051"/>
                  </a:lnTo>
                  <a:cubicBezTo>
                    <a:pt x="19521" y="13051"/>
                    <a:pt x="19743" y="12903"/>
                    <a:pt x="19854" y="12644"/>
                  </a:cubicBezTo>
                  <a:lnTo>
                    <a:pt x="24993" y="924"/>
                  </a:lnTo>
                  <a:cubicBezTo>
                    <a:pt x="25067" y="850"/>
                    <a:pt x="25067" y="739"/>
                    <a:pt x="25067" y="666"/>
                  </a:cubicBezTo>
                  <a:cubicBezTo>
                    <a:pt x="25067" y="296"/>
                    <a:pt x="24771" y="0"/>
                    <a:pt x="24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2359350" y="3589500"/>
              <a:ext cx="818000" cy="26825"/>
            </a:xfrm>
            <a:custGeom>
              <a:avLst/>
              <a:gdLst/>
              <a:ahLst/>
              <a:cxnLst/>
              <a:rect l="l" t="t" r="r" b="b"/>
              <a:pathLst>
                <a:path w="32720" h="1073" extrusionOk="0">
                  <a:moveTo>
                    <a:pt x="0" y="1"/>
                  </a:moveTo>
                  <a:lnTo>
                    <a:pt x="0" y="1073"/>
                  </a:lnTo>
                  <a:lnTo>
                    <a:pt x="32719" y="1073"/>
                  </a:lnTo>
                  <a:lnTo>
                    <a:pt x="32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2351950" y="3582125"/>
              <a:ext cx="833700" cy="42525"/>
            </a:xfrm>
            <a:custGeom>
              <a:avLst/>
              <a:gdLst/>
              <a:ahLst/>
              <a:cxnLst/>
              <a:rect l="l" t="t" r="r" b="b"/>
              <a:pathLst>
                <a:path w="33348" h="1701" extrusionOk="0">
                  <a:moveTo>
                    <a:pt x="32719" y="629"/>
                  </a:moveTo>
                  <a:lnTo>
                    <a:pt x="32719" y="1072"/>
                  </a:lnTo>
                  <a:lnTo>
                    <a:pt x="592" y="1072"/>
                  </a:lnTo>
                  <a:lnTo>
                    <a:pt x="592" y="629"/>
                  </a:lnTo>
                  <a:close/>
                  <a:moveTo>
                    <a:pt x="296" y="0"/>
                  </a:moveTo>
                  <a:cubicBezTo>
                    <a:pt x="222" y="0"/>
                    <a:pt x="148" y="37"/>
                    <a:pt x="74" y="74"/>
                  </a:cubicBezTo>
                  <a:cubicBezTo>
                    <a:pt x="37" y="148"/>
                    <a:pt x="0" y="222"/>
                    <a:pt x="0" y="296"/>
                  </a:cubicBezTo>
                  <a:lnTo>
                    <a:pt x="0" y="1368"/>
                  </a:lnTo>
                  <a:cubicBezTo>
                    <a:pt x="0" y="1442"/>
                    <a:pt x="37" y="1553"/>
                    <a:pt x="74" y="1590"/>
                  </a:cubicBezTo>
                  <a:cubicBezTo>
                    <a:pt x="148" y="1664"/>
                    <a:pt x="222" y="1701"/>
                    <a:pt x="296" y="1701"/>
                  </a:cubicBezTo>
                  <a:lnTo>
                    <a:pt x="33015" y="1701"/>
                  </a:lnTo>
                  <a:cubicBezTo>
                    <a:pt x="33089" y="1701"/>
                    <a:pt x="33200" y="1664"/>
                    <a:pt x="33237" y="1590"/>
                  </a:cubicBezTo>
                  <a:cubicBezTo>
                    <a:pt x="33311" y="1553"/>
                    <a:pt x="33348" y="1442"/>
                    <a:pt x="33348" y="1368"/>
                  </a:cubicBezTo>
                  <a:lnTo>
                    <a:pt x="33348" y="296"/>
                  </a:lnTo>
                  <a:cubicBezTo>
                    <a:pt x="33348" y="222"/>
                    <a:pt x="33311" y="148"/>
                    <a:pt x="33237" y="74"/>
                  </a:cubicBezTo>
                  <a:cubicBezTo>
                    <a:pt x="33200" y="37"/>
                    <a:pt x="33089" y="0"/>
                    <a:pt x="33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2780800" y="3589500"/>
              <a:ext cx="396550" cy="26825"/>
            </a:xfrm>
            <a:custGeom>
              <a:avLst/>
              <a:gdLst/>
              <a:ahLst/>
              <a:cxnLst/>
              <a:rect l="l" t="t" r="r" b="b"/>
              <a:pathLst>
                <a:path w="15862" h="1073" extrusionOk="0">
                  <a:moveTo>
                    <a:pt x="1" y="1"/>
                  </a:moveTo>
                  <a:lnTo>
                    <a:pt x="1" y="1073"/>
                  </a:lnTo>
                  <a:lnTo>
                    <a:pt x="15861" y="1073"/>
                  </a:lnTo>
                  <a:lnTo>
                    <a:pt x="158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2773400" y="3582125"/>
              <a:ext cx="412250" cy="42525"/>
            </a:xfrm>
            <a:custGeom>
              <a:avLst/>
              <a:gdLst/>
              <a:ahLst/>
              <a:cxnLst/>
              <a:rect l="l" t="t" r="r" b="b"/>
              <a:pathLst>
                <a:path w="16490" h="1701" extrusionOk="0">
                  <a:moveTo>
                    <a:pt x="15861" y="629"/>
                  </a:moveTo>
                  <a:lnTo>
                    <a:pt x="15861" y="1072"/>
                  </a:lnTo>
                  <a:lnTo>
                    <a:pt x="593" y="1072"/>
                  </a:lnTo>
                  <a:lnTo>
                    <a:pt x="593" y="629"/>
                  </a:lnTo>
                  <a:close/>
                  <a:moveTo>
                    <a:pt x="297" y="0"/>
                  </a:moveTo>
                  <a:cubicBezTo>
                    <a:pt x="223" y="0"/>
                    <a:pt x="149" y="37"/>
                    <a:pt x="75" y="74"/>
                  </a:cubicBezTo>
                  <a:cubicBezTo>
                    <a:pt x="38" y="148"/>
                    <a:pt x="1" y="222"/>
                    <a:pt x="1" y="296"/>
                  </a:cubicBezTo>
                  <a:lnTo>
                    <a:pt x="1" y="1368"/>
                  </a:lnTo>
                  <a:cubicBezTo>
                    <a:pt x="1" y="1442"/>
                    <a:pt x="38" y="1553"/>
                    <a:pt x="75" y="1590"/>
                  </a:cubicBezTo>
                  <a:cubicBezTo>
                    <a:pt x="149" y="1664"/>
                    <a:pt x="223" y="1701"/>
                    <a:pt x="297" y="1701"/>
                  </a:cubicBezTo>
                  <a:lnTo>
                    <a:pt x="16157" y="1701"/>
                  </a:lnTo>
                  <a:cubicBezTo>
                    <a:pt x="16231" y="1701"/>
                    <a:pt x="16342" y="1664"/>
                    <a:pt x="16379" y="1590"/>
                  </a:cubicBezTo>
                  <a:cubicBezTo>
                    <a:pt x="16453" y="1553"/>
                    <a:pt x="16490" y="1442"/>
                    <a:pt x="16490" y="1368"/>
                  </a:cubicBezTo>
                  <a:lnTo>
                    <a:pt x="16490" y="296"/>
                  </a:lnTo>
                  <a:cubicBezTo>
                    <a:pt x="16490" y="222"/>
                    <a:pt x="16453" y="148"/>
                    <a:pt x="16379" y="74"/>
                  </a:cubicBezTo>
                  <a:cubicBezTo>
                    <a:pt x="16342" y="37"/>
                    <a:pt x="16231" y="0"/>
                    <a:pt x="16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2617200" y="2599625"/>
              <a:ext cx="476025" cy="476025"/>
            </a:xfrm>
            <a:custGeom>
              <a:avLst/>
              <a:gdLst/>
              <a:ahLst/>
              <a:cxnLst/>
              <a:rect l="l" t="t" r="r" b="b"/>
              <a:pathLst>
                <a:path w="19041" h="19041" extrusionOk="0">
                  <a:moveTo>
                    <a:pt x="9539" y="0"/>
                  </a:moveTo>
                  <a:cubicBezTo>
                    <a:pt x="4290" y="0"/>
                    <a:pt x="1" y="4252"/>
                    <a:pt x="1" y="9502"/>
                  </a:cubicBezTo>
                  <a:cubicBezTo>
                    <a:pt x="1" y="14788"/>
                    <a:pt x="4290" y="19040"/>
                    <a:pt x="9539" y="19040"/>
                  </a:cubicBezTo>
                  <a:cubicBezTo>
                    <a:pt x="14789" y="19040"/>
                    <a:pt x="19041" y="14788"/>
                    <a:pt x="19041" y="9502"/>
                  </a:cubicBezTo>
                  <a:cubicBezTo>
                    <a:pt x="19041" y="4252"/>
                    <a:pt x="14789"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2609825" y="2592225"/>
              <a:ext cx="490800" cy="490800"/>
            </a:xfrm>
            <a:custGeom>
              <a:avLst/>
              <a:gdLst/>
              <a:ahLst/>
              <a:cxnLst/>
              <a:rect l="l" t="t" r="r" b="b"/>
              <a:pathLst>
                <a:path w="19632" h="19632" extrusionOk="0">
                  <a:moveTo>
                    <a:pt x="9834" y="592"/>
                  </a:moveTo>
                  <a:cubicBezTo>
                    <a:pt x="12385" y="592"/>
                    <a:pt x="14678" y="1627"/>
                    <a:pt x="16341" y="3291"/>
                  </a:cubicBezTo>
                  <a:cubicBezTo>
                    <a:pt x="18005" y="4954"/>
                    <a:pt x="19040" y="7284"/>
                    <a:pt x="19040" y="9798"/>
                  </a:cubicBezTo>
                  <a:cubicBezTo>
                    <a:pt x="19040" y="12349"/>
                    <a:pt x="18005" y="14641"/>
                    <a:pt x="16341" y="16304"/>
                  </a:cubicBezTo>
                  <a:cubicBezTo>
                    <a:pt x="14678" y="18005"/>
                    <a:pt x="12385" y="19003"/>
                    <a:pt x="9834" y="19003"/>
                  </a:cubicBezTo>
                  <a:cubicBezTo>
                    <a:pt x="7283" y="19003"/>
                    <a:pt x="4991" y="18005"/>
                    <a:pt x="3328" y="16304"/>
                  </a:cubicBezTo>
                  <a:cubicBezTo>
                    <a:pt x="1664" y="14641"/>
                    <a:pt x="629" y="12349"/>
                    <a:pt x="629" y="9798"/>
                  </a:cubicBezTo>
                  <a:cubicBezTo>
                    <a:pt x="629" y="7284"/>
                    <a:pt x="1664" y="4954"/>
                    <a:pt x="3328" y="3291"/>
                  </a:cubicBezTo>
                  <a:cubicBezTo>
                    <a:pt x="4991" y="1627"/>
                    <a:pt x="7283" y="592"/>
                    <a:pt x="9834" y="592"/>
                  </a:cubicBezTo>
                  <a:close/>
                  <a:moveTo>
                    <a:pt x="9834" y="0"/>
                  </a:moveTo>
                  <a:cubicBezTo>
                    <a:pt x="4400" y="0"/>
                    <a:pt x="0" y="4400"/>
                    <a:pt x="0" y="9798"/>
                  </a:cubicBezTo>
                  <a:cubicBezTo>
                    <a:pt x="0" y="15232"/>
                    <a:pt x="4400" y="19632"/>
                    <a:pt x="9834" y="19632"/>
                  </a:cubicBezTo>
                  <a:cubicBezTo>
                    <a:pt x="15232" y="19632"/>
                    <a:pt x="19632" y="15232"/>
                    <a:pt x="19632" y="9798"/>
                  </a:cubicBezTo>
                  <a:cubicBezTo>
                    <a:pt x="19632" y="4400"/>
                    <a:pt x="15232" y="0"/>
                    <a:pt x="9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2855675" y="3045125"/>
              <a:ext cx="68425" cy="300400"/>
            </a:xfrm>
            <a:custGeom>
              <a:avLst/>
              <a:gdLst/>
              <a:ahLst/>
              <a:cxnLst/>
              <a:rect l="l" t="t" r="r" b="b"/>
              <a:pathLst>
                <a:path w="2737" h="12016" extrusionOk="0">
                  <a:moveTo>
                    <a:pt x="2736" y="0"/>
                  </a:moveTo>
                  <a:lnTo>
                    <a:pt x="0" y="1220"/>
                  </a:lnTo>
                  <a:lnTo>
                    <a:pt x="2219" y="12016"/>
                  </a:lnTo>
                  <a:lnTo>
                    <a:pt x="2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2847350" y="3037950"/>
              <a:ext cx="84125" cy="315900"/>
            </a:xfrm>
            <a:custGeom>
              <a:avLst/>
              <a:gdLst/>
              <a:ahLst/>
              <a:cxnLst/>
              <a:rect l="l" t="t" r="r" b="b"/>
              <a:pathLst>
                <a:path w="3365" h="12636" extrusionOk="0">
                  <a:moveTo>
                    <a:pt x="2736" y="768"/>
                  </a:moveTo>
                  <a:lnTo>
                    <a:pt x="2367" y="9789"/>
                  </a:lnTo>
                  <a:lnTo>
                    <a:pt x="677" y="1664"/>
                  </a:lnTo>
                  <a:lnTo>
                    <a:pt x="677" y="1664"/>
                  </a:lnTo>
                  <a:lnTo>
                    <a:pt x="2736" y="768"/>
                  </a:lnTo>
                  <a:close/>
                  <a:moveTo>
                    <a:pt x="3083" y="1"/>
                  </a:moveTo>
                  <a:cubicBezTo>
                    <a:pt x="3032" y="1"/>
                    <a:pt x="2977" y="10"/>
                    <a:pt x="2921" y="28"/>
                  </a:cubicBezTo>
                  <a:lnTo>
                    <a:pt x="185" y="1211"/>
                  </a:lnTo>
                  <a:cubicBezTo>
                    <a:pt x="75" y="1285"/>
                    <a:pt x="1" y="1433"/>
                    <a:pt x="38" y="1544"/>
                  </a:cubicBezTo>
                  <a:lnTo>
                    <a:pt x="2256" y="12376"/>
                  </a:lnTo>
                  <a:cubicBezTo>
                    <a:pt x="2293" y="12524"/>
                    <a:pt x="2441" y="12635"/>
                    <a:pt x="2589" y="12635"/>
                  </a:cubicBezTo>
                  <a:cubicBezTo>
                    <a:pt x="2736" y="12598"/>
                    <a:pt x="2847" y="12487"/>
                    <a:pt x="2847" y="12340"/>
                  </a:cubicBezTo>
                  <a:lnTo>
                    <a:pt x="3365" y="324"/>
                  </a:lnTo>
                  <a:cubicBezTo>
                    <a:pt x="3365" y="213"/>
                    <a:pt x="3328" y="102"/>
                    <a:pt x="3217" y="28"/>
                  </a:cubicBezTo>
                  <a:cubicBezTo>
                    <a:pt x="3180" y="10"/>
                    <a:pt x="3134" y="1"/>
                    <a:pt x="3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4462975" y="3403725"/>
              <a:ext cx="145125" cy="213525"/>
            </a:xfrm>
            <a:custGeom>
              <a:avLst/>
              <a:gdLst/>
              <a:ahLst/>
              <a:cxnLst/>
              <a:rect l="l" t="t" r="r" b="b"/>
              <a:pathLst>
                <a:path w="5805" h="8541" extrusionOk="0">
                  <a:moveTo>
                    <a:pt x="0" y="1"/>
                  </a:moveTo>
                  <a:lnTo>
                    <a:pt x="0" y="8541"/>
                  </a:lnTo>
                  <a:lnTo>
                    <a:pt x="5805" y="8541"/>
                  </a:lnTo>
                  <a:lnTo>
                    <a:pt x="58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4455575" y="3396325"/>
              <a:ext cx="159925" cy="228325"/>
            </a:xfrm>
            <a:custGeom>
              <a:avLst/>
              <a:gdLst/>
              <a:ahLst/>
              <a:cxnLst/>
              <a:rect l="l" t="t" r="r" b="b"/>
              <a:pathLst>
                <a:path w="6397" h="9133" extrusionOk="0">
                  <a:moveTo>
                    <a:pt x="5768" y="592"/>
                  </a:moveTo>
                  <a:lnTo>
                    <a:pt x="5768" y="8504"/>
                  </a:lnTo>
                  <a:lnTo>
                    <a:pt x="629" y="8504"/>
                  </a:lnTo>
                  <a:lnTo>
                    <a:pt x="629" y="592"/>
                  </a:lnTo>
                  <a:close/>
                  <a:moveTo>
                    <a:pt x="296" y="1"/>
                  </a:moveTo>
                  <a:cubicBezTo>
                    <a:pt x="222" y="1"/>
                    <a:pt x="148" y="38"/>
                    <a:pt x="74" y="75"/>
                  </a:cubicBezTo>
                  <a:cubicBezTo>
                    <a:pt x="37" y="149"/>
                    <a:pt x="0" y="223"/>
                    <a:pt x="0" y="297"/>
                  </a:cubicBezTo>
                  <a:lnTo>
                    <a:pt x="0" y="8837"/>
                  </a:lnTo>
                  <a:cubicBezTo>
                    <a:pt x="0" y="8911"/>
                    <a:pt x="37" y="8985"/>
                    <a:pt x="74" y="9059"/>
                  </a:cubicBezTo>
                  <a:cubicBezTo>
                    <a:pt x="148" y="9096"/>
                    <a:pt x="222" y="9133"/>
                    <a:pt x="296" y="9133"/>
                  </a:cubicBezTo>
                  <a:lnTo>
                    <a:pt x="6101" y="9133"/>
                  </a:lnTo>
                  <a:cubicBezTo>
                    <a:pt x="6175" y="9133"/>
                    <a:pt x="6248" y="9096"/>
                    <a:pt x="6285" y="9059"/>
                  </a:cubicBezTo>
                  <a:cubicBezTo>
                    <a:pt x="6359" y="8985"/>
                    <a:pt x="6396" y="8911"/>
                    <a:pt x="6396" y="8837"/>
                  </a:cubicBezTo>
                  <a:lnTo>
                    <a:pt x="6396" y="297"/>
                  </a:lnTo>
                  <a:cubicBezTo>
                    <a:pt x="6396" y="223"/>
                    <a:pt x="6359" y="149"/>
                    <a:pt x="6285" y="75"/>
                  </a:cubicBezTo>
                  <a:cubicBezTo>
                    <a:pt x="6248" y="38"/>
                    <a:pt x="6175" y="1"/>
                    <a:pt x="6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4570175" y="3443475"/>
              <a:ext cx="77675" cy="144200"/>
            </a:xfrm>
            <a:custGeom>
              <a:avLst/>
              <a:gdLst/>
              <a:ahLst/>
              <a:cxnLst/>
              <a:rect l="l" t="t" r="r" b="b"/>
              <a:pathLst>
                <a:path w="3107" h="5768" extrusionOk="0">
                  <a:moveTo>
                    <a:pt x="481" y="0"/>
                  </a:moveTo>
                  <a:cubicBezTo>
                    <a:pt x="186" y="0"/>
                    <a:pt x="1" y="222"/>
                    <a:pt x="1" y="481"/>
                  </a:cubicBezTo>
                  <a:cubicBezTo>
                    <a:pt x="1" y="740"/>
                    <a:pt x="186" y="962"/>
                    <a:pt x="481" y="962"/>
                  </a:cubicBezTo>
                  <a:lnTo>
                    <a:pt x="1258" y="962"/>
                  </a:lnTo>
                  <a:cubicBezTo>
                    <a:pt x="1738" y="962"/>
                    <a:pt x="2145" y="1368"/>
                    <a:pt x="2145" y="1849"/>
                  </a:cubicBezTo>
                  <a:lnTo>
                    <a:pt x="2145" y="3919"/>
                  </a:lnTo>
                  <a:cubicBezTo>
                    <a:pt x="2145" y="4437"/>
                    <a:pt x="1738" y="4844"/>
                    <a:pt x="1258" y="4844"/>
                  </a:cubicBezTo>
                  <a:lnTo>
                    <a:pt x="629" y="4844"/>
                  </a:lnTo>
                  <a:cubicBezTo>
                    <a:pt x="371" y="4844"/>
                    <a:pt x="149" y="5028"/>
                    <a:pt x="149" y="5287"/>
                  </a:cubicBezTo>
                  <a:cubicBezTo>
                    <a:pt x="149" y="5583"/>
                    <a:pt x="371" y="5768"/>
                    <a:pt x="629" y="5768"/>
                  </a:cubicBezTo>
                  <a:lnTo>
                    <a:pt x="1258" y="5768"/>
                  </a:lnTo>
                  <a:cubicBezTo>
                    <a:pt x="2256" y="5768"/>
                    <a:pt x="3106" y="4955"/>
                    <a:pt x="3106" y="3919"/>
                  </a:cubicBezTo>
                  <a:lnTo>
                    <a:pt x="3106" y="1849"/>
                  </a:lnTo>
                  <a:cubicBezTo>
                    <a:pt x="3106" y="851"/>
                    <a:pt x="2256" y="0"/>
                    <a:pt x="1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4561875" y="3436075"/>
              <a:ext cx="93375" cy="159925"/>
            </a:xfrm>
            <a:custGeom>
              <a:avLst/>
              <a:gdLst/>
              <a:ahLst/>
              <a:cxnLst/>
              <a:rect l="l" t="t" r="r" b="b"/>
              <a:pathLst>
                <a:path w="3735" h="6397" extrusionOk="0">
                  <a:moveTo>
                    <a:pt x="1590" y="592"/>
                  </a:moveTo>
                  <a:cubicBezTo>
                    <a:pt x="2440" y="629"/>
                    <a:pt x="3106" y="1295"/>
                    <a:pt x="3106" y="2145"/>
                  </a:cubicBezTo>
                  <a:lnTo>
                    <a:pt x="3106" y="4215"/>
                  </a:lnTo>
                  <a:cubicBezTo>
                    <a:pt x="3106" y="5066"/>
                    <a:pt x="2440" y="5768"/>
                    <a:pt x="1590" y="5768"/>
                  </a:cubicBezTo>
                  <a:lnTo>
                    <a:pt x="961" y="5768"/>
                  </a:lnTo>
                  <a:cubicBezTo>
                    <a:pt x="887" y="5768"/>
                    <a:pt x="813" y="5694"/>
                    <a:pt x="813" y="5583"/>
                  </a:cubicBezTo>
                  <a:cubicBezTo>
                    <a:pt x="813" y="5509"/>
                    <a:pt x="887" y="5435"/>
                    <a:pt x="961" y="5435"/>
                  </a:cubicBezTo>
                  <a:lnTo>
                    <a:pt x="1590" y="5435"/>
                  </a:lnTo>
                  <a:cubicBezTo>
                    <a:pt x="2255" y="5435"/>
                    <a:pt x="2773" y="4881"/>
                    <a:pt x="2773" y="4215"/>
                  </a:cubicBezTo>
                  <a:lnTo>
                    <a:pt x="2773" y="2145"/>
                  </a:lnTo>
                  <a:cubicBezTo>
                    <a:pt x="2773" y="1480"/>
                    <a:pt x="2255" y="962"/>
                    <a:pt x="1590" y="962"/>
                  </a:cubicBezTo>
                  <a:lnTo>
                    <a:pt x="813" y="962"/>
                  </a:lnTo>
                  <a:cubicBezTo>
                    <a:pt x="703" y="962"/>
                    <a:pt x="629" y="888"/>
                    <a:pt x="629" y="777"/>
                  </a:cubicBezTo>
                  <a:cubicBezTo>
                    <a:pt x="629" y="703"/>
                    <a:pt x="703" y="592"/>
                    <a:pt x="813" y="592"/>
                  </a:cubicBezTo>
                  <a:close/>
                  <a:moveTo>
                    <a:pt x="813" y="1"/>
                  </a:moveTo>
                  <a:cubicBezTo>
                    <a:pt x="370" y="1"/>
                    <a:pt x="0" y="333"/>
                    <a:pt x="0" y="777"/>
                  </a:cubicBezTo>
                  <a:cubicBezTo>
                    <a:pt x="0" y="1221"/>
                    <a:pt x="370" y="1553"/>
                    <a:pt x="813" y="1553"/>
                  </a:cubicBezTo>
                  <a:lnTo>
                    <a:pt x="1590" y="1553"/>
                  </a:lnTo>
                  <a:cubicBezTo>
                    <a:pt x="1886" y="1553"/>
                    <a:pt x="2181" y="1812"/>
                    <a:pt x="2181" y="2145"/>
                  </a:cubicBezTo>
                  <a:lnTo>
                    <a:pt x="2181" y="4215"/>
                  </a:lnTo>
                  <a:cubicBezTo>
                    <a:pt x="2181" y="4548"/>
                    <a:pt x="1886" y="4807"/>
                    <a:pt x="1590" y="4807"/>
                  </a:cubicBezTo>
                  <a:lnTo>
                    <a:pt x="961" y="4807"/>
                  </a:lnTo>
                  <a:cubicBezTo>
                    <a:pt x="518" y="4807"/>
                    <a:pt x="185" y="5177"/>
                    <a:pt x="185" y="5583"/>
                  </a:cubicBezTo>
                  <a:cubicBezTo>
                    <a:pt x="185" y="6027"/>
                    <a:pt x="518" y="6397"/>
                    <a:pt x="961" y="6397"/>
                  </a:cubicBezTo>
                  <a:lnTo>
                    <a:pt x="1590" y="6397"/>
                  </a:lnTo>
                  <a:cubicBezTo>
                    <a:pt x="2773" y="6397"/>
                    <a:pt x="3734" y="5398"/>
                    <a:pt x="3734" y="4215"/>
                  </a:cubicBezTo>
                  <a:lnTo>
                    <a:pt x="3734" y="2145"/>
                  </a:lnTo>
                  <a:cubicBezTo>
                    <a:pt x="3734" y="962"/>
                    <a:pt x="2773"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4999975" y="3728150"/>
              <a:ext cx="140500" cy="1346100"/>
            </a:xfrm>
            <a:custGeom>
              <a:avLst/>
              <a:gdLst/>
              <a:ahLst/>
              <a:cxnLst/>
              <a:rect l="l" t="t" r="r" b="b"/>
              <a:pathLst>
                <a:path w="5620" h="53844" extrusionOk="0">
                  <a:moveTo>
                    <a:pt x="0" y="0"/>
                  </a:moveTo>
                  <a:lnTo>
                    <a:pt x="4474" y="53312"/>
                  </a:lnTo>
                  <a:cubicBezTo>
                    <a:pt x="4506" y="53634"/>
                    <a:pt x="4762" y="53844"/>
                    <a:pt x="5048" y="53844"/>
                  </a:cubicBezTo>
                  <a:cubicBezTo>
                    <a:pt x="5090" y="53844"/>
                    <a:pt x="5133" y="53839"/>
                    <a:pt x="5176" y="53830"/>
                  </a:cubicBezTo>
                  <a:cubicBezTo>
                    <a:pt x="5435" y="53756"/>
                    <a:pt x="5620" y="53497"/>
                    <a:pt x="5620" y="53201"/>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4991650" y="3720750"/>
              <a:ext cx="156225" cy="1360550"/>
            </a:xfrm>
            <a:custGeom>
              <a:avLst/>
              <a:gdLst/>
              <a:ahLst/>
              <a:cxnLst/>
              <a:rect l="l" t="t" r="r" b="b"/>
              <a:pathLst>
                <a:path w="6249" h="54422" extrusionOk="0">
                  <a:moveTo>
                    <a:pt x="2588" y="629"/>
                  </a:moveTo>
                  <a:lnTo>
                    <a:pt x="5620" y="53497"/>
                  </a:lnTo>
                  <a:lnTo>
                    <a:pt x="5620" y="53534"/>
                  </a:lnTo>
                  <a:lnTo>
                    <a:pt x="5620" y="53571"/>
                  </a:lnTo>
                  <a:cubicBezTo>
                    <a:pt x="5620" y="53682"/>
                    <a:pt x="5546" y="53793"/>
                    <a:pt x="5435" y="53793"/>
                  </a:cubicBezTo>
                  <a:lnTo>
                    <a:pt x="5361" y="53830"/>
                  </a:lnTo>
                  <a:cubicBezTo>
                    <a:pt x="5250" y="53830"/>
                    <a:pt x="5139" y="53719"/>
                    <a:pt x="5102" y="53571"/>
                  </a:cubicBezTo>
                  <a:lnTo>
                    <a:pt x="5099" y="53572"/>
                  </a:lnTo>
                  <a:lnTo>
                    <a:pt x="5099" y="53572"/>
                  </a:lnTo>
                  <a:lnTo>
                    <a:pt x="657" y="629"/>
                  </a:lnTo>
                  <a:close/>
                  <a:moveTo>
                    <a:pt x="333" y="1"/>
                  </a:moveTo>
                  <a:cubicBezTo>
                    <a:pt x="222" y="1"/>
                    <a:pt x="148" y="38"/>
                    <a:pt x="111" y="112"/>
                  </a:cubicBezTo>
                  <a:cubicBezTo>
                    <a:pt x="37" y="149"/>
                    <a:pt x="0" y="259"/>
                    <a:pt x="0" y="333"/>
                  </a:cubicBezTo>
                  <a:lnTo>
                    <a:pt x="4511" y="53645"/>
                  </a:lnTo>
                  <a:lnTo>
                    <a:pt x="4511" y="53682"/>
                  </a:lnTo>
                  <a:cubicBezTo>
                    <a:pt x="4548" y="54126"/>
                    <a:pt x="4954" y="54422"/>
                    <a:pt x="5361" y="54422"/>
                  </a:cubicBezTo>
                  <a:lnTo>
                    <a:pt x="5583" y="54422"/>
                  </a:lnTo>
                  <a:cubicBezTo>
                    <a:pt x="5990" y="54311"/>
                    <a:pt x="6248" y="53941"/>
                    <a:pt x="6248" y="53571"/>
                  </a:cubicBezTo>
                  <a:lnTo>
                    <a:pt x="6248" y="53460"/>
                  </a:lnTo>
                  <a:lnTo>
                    <a:pt x="3180"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752325" y="3728150"/>
              <a:ext cx="141425" cy="1349800"/>
            </a:xfrm>
            <a:custGeom>
              <a:avLst/>
              <a:gdLst/>
              <a:ahLst/>
              <a:cxnLst/>
              <a:rect l="l" t="t" r="r" b="b"/>
              <a:pathLst>
                <a:path w="5657" h="53992" extrusionOk="0">
                  <a:moveTo>
                    <a:pt x="0" y="0"/>
                  </a:moveTo>
                  <a:lnTo>
                    <a:pt x="4474" y="53497"/>
                  </a:lnTo>
                  <a:cubicBezTo>
                    <a:pt x="4538" y="53786"/>
                    <a:pt x="4770" y="53992"/>
                    <a:pt x="5048" y="53992"/>
                  </a:cubicBezTo>
                  <a:cubicBezTo>
                    <a:pt x="5090" y="53992"/>
                    <a:pt x="5133" y="53987"/>
                    <a:pt x="5176" y="53978"/>
                  </a:cubicBezTo>
                  <a:cubicBezTo>
                    <a:pt x="5472" y="53941"/>
                    <a:pt x="5657" y="53645"/>
                    <a:pt x="5620" y="53386"/>
                  </a:cubicBezTo>
                  <a:lnTo>
                    <a:pt x="25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744000" y="3720750"/>
              <a:ext cx="156225" cy="1365175"/>
            </a:xfrm>
            <a:custGeom>
              <a:avLst/>
              <a:gdLst/>
              <a:ahLst/>
              <a:cxnLst/>
              <a:rect l="l" t="t" r="r" b="b"/>
              <a:pathLst>
                <a:path w="6249" h="54607" extrusionOk="0">
                  <a:moveTo>
                    <a:pt x="2588" y="629"/>
                  </a:moveTo>
                  <a:lnTo>
                    <a:pt x="5657" y="53682"/>
                  </a:lnTo>
                  <a:lnTo>
                    <a:pt x="5657" y="53719"/>
                  </a:lnTo>
                  <a:cubicBezTo>
                    <a:pt x="5657" y="53867"/>
                    <a:pt x="5583" y="53978"/>
                    <a:pt x="5435" y="53978"/>
                  </a:cubicBezTo>
                  <a:lnTo>
                    <a:pt x="5398" y="53978"/>
                  </a:lnTo>
                  <a:cubicBezTo>
                    <a:pt x="5250" y="53978"/>
                    <a:pt x="5139" y="53904"/>
                    <a:pt x="5139" y="53756"/>
                  </a:cubicBezTo>
                  <a:lnTo>
                    <a:pt x="657" y="629"/>
                  </a:lnTo>
                  <a:close/>
                  <a:moveTo>
                    <a:pt x="333" y="1"/>
                  </a:moveTo>
                  <a:cubicBezTo>
                    <a:pt x="222" y="1"/>
                    <a:pt x="148" y="38"/>
                    <a:pt x="111" y="112"/>
                  </a:cubicBezTo>
                  <a:cubicBezTo>
                    <a:pt x="37" y="149"/>
                    <a:pt x="0" y="259"/>
                    <a:pt x="0" y="333"/>
                  </a:cubicBezTo>
                  <a:lnTo>
                    <a:pt x="4511" y="53830"/>
                  </a:lnTo>
                  <a:cubicBezTo>
                    <a:pt x="4585" y="54274"/>
                    <a:pt x="4955" y="54606"/>
                    <a:pt x="5398" y="54606"/>
                  </a:cubicBezTo>
                  <a:cubicBezTo>
                    <a:pt x="5472" y="54606"/>
                    <a:pt x="5509" y="54606"/>
                    <a:pt x="5583" y="54569"/>
                  </a:cubicBezTo>
                  <a:cubicBezTo>
                    <a:pt x="5990" y="54495"/>
                    <a:pt x="6248" y="54126"/>
                    <a:pt x="6248" y="53719"/>
                  </a:cubicBezTo>
                  <a:lnTo>
                    <a:pt x="6248" y="53645"/>
                  </a:lnTo>
                  <a:lnTo>
                    <a:pt x="3217" y="296"/>
                  </a:lnTo>
                  <a:cubicBezTo>
                    <a:pt x="3180" y="112"/>
                    <a:pt x="3069" y="1"/>
                    <a:pt x="2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2587625" y="3728150"/>
              <a:ext cx="123875" cy="1337800"/>
            </a:xfrm>
            <a:custGeom>
              <a:avLst/>
              <a:gdLst/>
              <a:ahLst/>
              <a:cxnLst/>
              <a:rect l="l" t="t" r="r" b="b"/>
              <a:pathLst>
                <a:path w="4955" h="53512" extrusionOk="0">
                  <a:moveTo>
                    <a:pt x="2404" y="0"/>
                  </a:moveTo>
                  <a:lnTo>
                    <a:pt x="38" y="52869"/>
                  </a:lnTo>
                  <a:cubicBezTo>
                    <a:pt x="1" y="53164"/>
                    <a:pt x="186" y="53423"/>
                    <a:pt x="482" y="53497"/>
                  </a:cubicBezTo>
                  <a:cubicBezTo>
                    <a:pt x="520" y="53507"/>
                    <a:pt x="559" y="53511"/>
                    <a:pt x="598" y="53511"/>
                  </a:cubicBezTo>
                  <a:cubicBezTo>
                    <a:pt x="859" y="53511"/>
                    <a:pt x="1115" y="53306"/>
                    <a:pt x="1147" y="53016"/>
                  </a:cubicBezTo>
                  <a:lnTo>
                    <a:pt x="4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2580250" y="3720750"/>
              <a:ext cx="138650" cy="1352225"/>
            </a:xfrm>
            <a:custGeom>
              <a:avLst/>
              <a:gdLst/>
              <a:ahLst/>
              <a:cxnLst/>
              <a:rect l="l" t="t" r="r" b="b"/>
              <a:pathLst>
                <a:path w="5546" h="54089" extrusionOk="0">
                  <a:moveTo>
                    <a:pt x="4917" y="629"/>
                  </a:moveTo>
                  <a:lnTo>
                    <a:pt x="1149" y="53239"/>
                  </a:lnTo>
                  <a:lnTo>
                    <a:pt x="1149" y="53239"/>
                  </a:lnTo>
                  <a:lnTo>
                    <a:pt x="1146" y="53238"/>
                  </a:lnTo>
                  <a:cubicBezTo>
                    <a:pt x="1146" y="53386"/>
                    <a:pt x="998" y="53497"/>
                    <a:pt x="887" y="53497"/>
                  </a:cubicBezTo>
                  <a:lnTo>
                    <a:pt x="850" y="53460"/>
                  </a:lnTo>
                  <a:cubicBezTo>
                    <a:pt x="703" y="53460"/>
                    <a:pt x="629" y="53349"/>
                    <a:pt x="629" y="53202"/>
                  </a:cubicBezTo>
                  <a:lnTo>
                    <a:pt x="629" y="53165"/>
                  </a:lnTo>
                  <a:lnTo>
                    <a:pt x="2982" y="629"/>
                  </a:lnTo>
                  <a:close/>
                  <a:moveTo>
                    <a:pt x="2699" y="1"/>
                  </a:moveTo>
                  <a:cubicBezTo>
                    <a:pt x="2514" y="1"/>
                    <a:pt x="2366" y="112"/>
                    <a:pt x="2366" y="296"/>
                  </a:cubicBezTo>
                  <a:lnTo>
                    <a:pt x="0" y="53128"/>
                  </a:lnTo>
                  <a:lnTo>
                    <a:pt x="0" y="53202"/>
                  </a:lnTo>
                  <a:cubicBezTo>
                    <a:pt x="0" y="53608"/>
                    <a:pt x="296" y="53978"/>
                    <a:pt x="703" y="54089"/>
                  </a:cubicBezTo>
                  <a:lnTo>
                    <a:pt x="887" y="54089"/>
                  </a:lnTo>
                  <a:cubicBezTo>
                    <a:pt x="1331" y="54089"/>
                    <a:pt x="1701" y="53793"/>
                    <a:pt x="1775" y="53349"/>
                  </a:cubicBezTo>
                  <a:lnTo>
                    <a:pt x="1775" y="53312"/>
                  </a:lnTo>
                  <a:lnTo>
                    <a:pt x="5546" y="333"/>
                  </a:lnTo>
                  <a:cubicBezTo>
                    <a:pt x="5546" y="259"/>
                    <a:pt x="5509" y="149"/>
                    <a:pt x="5472" y="112"/>
                  </a:cubicBezTo>
                  <a:cubicBezTo>
                    <a:pt x="5398" y="38"/>
                    <a:pt x="5324"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1894425" y="3728150"/>
              <a:ext cx="122975" cy="1333175"/>
            </a:xfrm>
            <a:custGeom>
              <a:avLst/>
              <a:gdLst/>
              <a:ahLst/>
              <a:cxnLst/>
              <a:rect l="l" t="t" r="r" b="b"/>
              <a:pathLst>
                <a:path w="4919" h="53327" extrusionOk="0">
                  <a:moveTo>
                    <a:pt x="2367" y="0"/>
                  </a:moveTo>
                  <a:lnTo>
                    <a:pt x="38" y="52684"/>
                  </a:lnTo>
                  <a:cubicBezTo>
                    <a:pt x="1" y="52979"/>
                    <a:pt x="186" y="53238"/>
                    <a:pt x="445" y="53312"/>
                  </a:cubicBezTo>
                  <a:cubicBezTo>
                    <a:pt x="488" y="53322"/>
                    <a:pt x="531" y="53326"/>
                    <a:pt x="574" y="53326"/>
                  </a:cubicBezTo>
                  <a:cubicBezTo>
                    <a:pt x="859" y="53326"/>
                    <a:pt x="1115" y="53121"/>
                    <a:pt x="1147" y="52832"/>
                  </a:cubicBez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1887050" y="3720750"/>
              <a:ext cx="138650" cy="1348525"/>
            </a:xfrm>
            <a:custGeom>
              <a:avLst/>
              <a:gdLst/>
              <a:ahLst/>
              <a:cxnLst/>
              <a:rect l="l" t="t" r="r" b="b"/>
              <a:pathLst>
                <a:path w="5546" h="53941" extrusionOk="0">
                  <a:moveTo>
                    <a:pt x="4880" y="629"/>
                  </a:moveTo>
                  <a:lnTo>
                    <a:pt x="1146" y="53091"/>
                  </a:lnTo>
                  <a:cubicBezTo>
                    <a:pt x="1109" y="53202"/>
                    <a:pt x="998" y="53312"/>
                    <a:pt x="887" y="53312"/>
                  </a:cubicBezTo>
                  <a:lnTo>
                    <a:pt x="814" y="53312"/>
                  </a:lnTo>
                  <a:cubicBezTo>
                    <a:pt x="703" y="53275"/>
                    <a:pt x="629" y="53165"/>
                    <a:pt x="629" y="53017"/>
                  </a:cubicBezTo>
                  <a:lnTo>
                    <a:pt x="629" y="52980"/>
                  </a:lnTo>
                  <a:lnTo>
                    <a:pt x="2982" y="629"/>
                  </a:lnTo>
                  <a:close/>
                  <a:moveTo>
                    <a:pt x="2662" y="1"/>
                  </a:moveTo>
                  <a:cubicBezTo>
                    <a:pt x="2514" y="1"/>
                    <a:pt x="2366" y="112"/>
                    <a:pt x="2366" y="296"/>
                  </a:cubicBezTo>
                  <a:lnTo>
                    <a:pt x="2" y="52943"/>
                  </a:lnTo>
                  <a:lnTo>
                    <a:pt x="2" y="52943"/>
                  </a:lnTo>
                  <a:lnTo>
                    <a:pt x="0" y="52943"/>
                  </a:lnTo>
                  <a:lnTo>
                    <a:pt x="0" y="53017"/>
                  </a:lnTo>
                  <a:cubicBezTo>
                    <a:pt x="0" y="53423"/>
                    <a:pt x="296" y="53793"/>
                    <a:pt x="666" y="53904"/>
                  </a:cubicBezTo>
                  <a:cubicBezTo>
                    <a:pt x="740" y="53904"/>
                    <a:pt x="814" y="53941"/>
                    <a:pt x="887" y="53941"/>
                  </a:cubicBezTo>
                  <a:cubicBezTo>
                    <a:pt x="1331" y="53941"/>
                    <a:pt x="1701" y="53608"/>
                    <a:pt x="1775" y="53165"/>
                  </a:cubicBezTo>
                  <a:lnTo>
                    <a:pt x="1775" y="53128"/>
                  </a:lnTo>
                  <a:lnTo>
                    <a:pt x="5546" y="333"/>
                  </a:lnTo>
                  <a:cubicBezTo>
                    <a:pt x="5546" y="259"/>
                    <a:pt x="5509" y="149"/>
                    <a:pt x="5435" y="112"/>
                  </a:cubicBezTo>
                  <a:cubicBezTo>
                    <a:pt x="5398" y="38"/>
                    <a:pt x="5324" y="1"/>
                    <a:pt x="5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1912000" y="3654200"/>
              <a:ext cx="3986375" cy="114650"/>
            </a:xfrm>
            <a:custGeom>
              <a:avLst/>
              <a:gdLst/>
              <a:ahLst/>
              <a:cxnLst/>
              <a:rect l="l" t="t" r="r" b="b"/>
              <a:pathLst>
                <a:path w="159455" h="4586" extrusionOk="0">
                  <a:moveTo>
                    <a:pt x="0" y="1"/>
                  </a:moveTo>
                  <a:lnTo>
                    <a:pt x="0" y="4585"/>
                  </a:lnTo>
                  <a:lnTo>
                    <a:pt x="159455" y="4585"/>
                  </a:lnTo>
                  <a:lnTo>
                    <a:pt x="159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1904600" y="3646800"/>
              <a:ext cx="4001175" cy="130350"/>
            </a:xfrm>
            <a:custGeom>
              <a:avLst/>
              <a:gdLst/>
              <a:ahLst/>
              <a:cxnLst/>
              <a:rect l="l" t="t" r="r" b="b"/>
              <a:pathLst>
                <a:path w="160047" h="5214" extrusionOk="0">
                  <a:moveTo>
                    <a:pt x="159455" y="629"/>
                  </a:moveTo>
                  <a:lnTo>
                    <a:pt x="159455" y="4585"/>
                  </a:lnTo>
                  <a:lnTo>
                    <a:pt x="592" y="4585"/>
                  </a:lnTo>
                  <a:lnTo>
                    <a:pt x="592" y="629"/>
                  </a:lnTo>
                  <a:close/>
                  <a:moveTo>
                    <a:pt x="296" y="1"/>
                  </a:moveTo>
                  <a:cubicBezTo>
                    <a:pt x="222" y="1"/>
                    <a:pt x="149" y="38"/>
                    <a:pt x="75" y="112"/>
                  </a:cubicBezTo>
                  <a:cubicBezTo>
                    <a:pt x="38" y="149"/>
                    <a:pt x="1" y="223"/>
                    <a:pt x="1" y="297"/>
                  </a:cubicBezTo>
                  <a:lnTo>
                    <a:pt x="1" y="4881"/>
                  </a:lnTo>
                  <a:cubicBezTo>
                    <a:pt x="1" y="4955"/>
                    <a:pt x="38" y="5066"/>
                    <a:pt x="75" y="5103"/>
                  </a:cubicBezTo>
                  <a:cubicBezTo>
                    <a:pt x="149" y="5177"/>
                    <a:pt x="222" y="5214"/>
                    <a:pt x="296" y="5214"/>
                  </a:cubicBezTo>
                  <a:lnTo>
                    <a:pt x="159751" y="5214"/>
                  </a:lnTo>
                  <a:cubicBezTo>
                    <a:pt x="159824" y="5214"/>
                    <a:pt x="159898" y="5177"/>
                    <a:pt x="159972" y="5103"/>
                  </a:cubicBezTo>
                  <a:cubicBezTo>
                    <a:pt x="160046" y="5066"/>
                    <a:pt x="160046" y="4955"/>
                    <a:pt x="160046" y="4881"/>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1912000" y="3654200"/>
              <a:ext cx="3986375" cy="39775"/>
            </a:xfrm>
            <a:custGeom>
              <a:avLst/>
              <a:gdLst/>
              <a:ahLst/>
              <a:cxnLst/>
              <a:rect l="l" t="t" r="r" b="b"/>
              <a:pathLst>
                <a:path w="159455" h="1591" extrusionOk="0">
                  <a:moveTo>
                    <a:pt x="0" y="1"/>
                  </a:moveTo>
                  <a:lnTo>
                    <a:pt x="0" y="1591"/>
                  </a:lnTo>
                  <a:lnTo>
                    <a:pt x="159455" y="1591"/>
                  </a:lnTo>
                  <a:lnTo>
                    <a:pt x="1594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1904600" y="3646800"/>
              <a:ext cx="4001175" cy="54575"/>
            </a:xfrm>
            <a:custGeom>
              <a:avLst/>
              <a:gdLst/>
              <a:ahLst/>
              <a:cxnLst/>
              <a:rect l="l" t="t" r="r" b="b"/>
              <a:pathLst>
                <a:path w="160047" h="2183" extrusionOk="0">
                  <a:moveTo>
                    <a:pt x="159455" y="629"/>
                  </a:moveTo>
                  <a:lnTo>
                    <a:pt x="159455" y="1591"/>
                  </a:lnTo>
                  <a:lnTo>
                    <a:pt x="592" y="1591"/>
                  </a:lnTo>
                  <a:lnTo>
                    <a:pt x="592" y="629"/>
                  </a:lnTo>
                  <a:close/>
                  <a:moveTo>
                    <a:pt x="296" y="1"/>
                  </a:moveTo>
                  <a:cubicBezTo>
                    <a:pt x="222" y="1"/>
                    <a:pt x="149" y="38"/>
                    <a:pt x="75" y="112"/>
                  </a:cubicBezTo>
                  <a:cubicBezTo>
                    <a:pt x="38" y="149"/>
                    <a:pt x="1" y="223"/>
                    <a:pt x="1" y="297"/>
                  </a:cubicBezTo>
                  <a:lnTo>
                    <a:pt x="1" y="1887"/>
                  </a:lnTo>
                  <a:cubicBezTo>
                    <a:pt x="1" y="1960"/>
                    <a:pt x="38" y="2034"/>
                    <a:pt x="75" y="2108"/>
                  </a:cubicBezTo>
                  <a:cubicBezTo>
                    <a:pt x="149" y="2145"/>
                    <a:pt x="222" y="2182"/>
                    <a:pt x="296" y="2182"/>
                  </a:cubicBezTo>
                  <a:lnTo>
                    <a:pt x="159751" y="2182"/>
                  </a:lnTo>
                  <a:cubicBezTo>
                    <a:pt x="159824" y="2182"/>
                    <a:pt x="159898" y="2145"/>
                    <a:pt x="159972" y="2108"/>
                  </a:cubicBezTo>
                  <a:cubicBezTo>
                    <a:pt x="160046" y="2034"/>
                    <a:pt x="160046" y="1960"/>
                    <a:pt x="160046" y="1887"/>
                  </a:cubicBezTo>
                  <a:lnTo>
                    <a:pt x="160046" y="297"/>
                  </a:lnTo>
                  <a:cubicBezTo>
                    <a:pt x="160046" y="223"/>
                    <a:pt x="160046" y="149"/>
                    <a:pt x="159972" y="112"/>
                  </a:cubicBezTo>
                  <a:cubicBezTo>
                    <a:pt x="159898" y="38"/>
                    <a:pt x="159824" y="1"/>
                    <a:pt x="159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4901075" y="3654200"/>
              <a:ext cx="997300" cy="114650"/>
            </a:xfrm>
            <a:custGeom>
              <a:avLst/>
              <a:gdLst/>
              <a:ahLst/>
              <a:cxnLst/>
              <a:rect l="l" t="t" r="r" b="b"/>
              <a:pathLst>
                <a:path w="39892" h="4586" extrusionOk="0">
                  <a:moveTo>
                    <a:pt x="0" y="1"/>
                  </a:moveTo>
                  <a:lnTo>
                    <a:pt x="0" y="4585"/>
                  </a:lnTo>
                  <a:lnTo>
                    <a:pt x="39892" y="4585"/>
                  </a:lnTo>
                  <a:lnTo>
                    <a:pt x="398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4893675" y="3646800"/>
              <a:ext cx="1012100" cy="130350"/>
            </a:xfrm>
            <a:custGeom>
              <a:avLst/>
              <a:gdLst/>
              <a:ahLst/>
              <a:cxnLst/>
              <a:rect l="l" t="t" r="r" b="b"/>
              <a:pathLst>
                <a:path w="40484" h="5214" extrusionOk="0">
                  <a:moveTo>
                    <a:pt x="39892" y="629"/>
                  </a:moveTo>
                  <a:lnTo>
                    <a:pt x="39892" y="4585"/>
                  </a:lnTo>
                  <a:lnTo>
                    <a:pt x="592" y="4585"/>
                  </a:lnTo>
                  <a:lnTo>
                    <a:pt x="592" y="629"/>
                  </a:lnTo>
                  <a:close/>
                  <a:moveTo>
                    <a:pt x="296" y="1"/>
                  </a:moveTo>
                  <a:cubicBezTo>
                    <a:pt x="222" y="1"/>
                    <a:pt x="148" y="38"/>
                    <a:pt x="74" y="112"/>
                  </a:cubicBezTo>
                  <a:cubicBezTo>
                    <a:pt x="1" y="149"/>
                    <a:pt x="1" y="223"/>
                    <a:pt x="1" y="297"/>
                  </a:cubicBezTo>
                  <a:lnTo>
                    <a:pt x="1" y="4881"/>
                  </a:lnTo>
                  <a:cubicBezTo>
                    <a:pt x="1" y="4955"/>
                    <a:pt x="1" y="5066"/>
                    <a:pt x="74" y="5103"/>
                  </a:cubicBezTo>
                  <a:cubicBezTo>
                    <a:pt x="148" y="5177"/>
                    <a:pt x="222" y="5214"/>
                    <a:pt x="296" y="5214"/>
                  </a:cubicBezTo>
                  <a:lnTo>
                    <a:pt x="40188" y="5214"/>
                  </a:lnTo>
                  <a:cubicBezTo>
                    <a:pt x="40261" y="5214"/>
                    <a:pt x="40335" y="5177"/>
                    <a:pt x="40409" y="5103"/>
                  </a:cubicBezTo>
                  <a:cubicBezTo>
                    <a:pt x="40483" y="5066"/>
                    <a:pt x="40483" y="4955"/>
                    <a:pt x="40483" y="4881"/>
                  </a:cubicBezTo>
                  <a:lnTo>
                    <a:pt x="40483" y="297"/>
                  </a:lnTo>
                  <a:cubicBezTo>
                    <a:pt x="40483" y="223"/>
                    <a:pt x="40483" y="149"/>
                    <a:pt x="40409" y="112"/>
                  </a:cubicBezTo>
                  <a:cubicBezTo>
                    <a:pt x="40335" y="38"/>
                    <a:pt x="40261" y="1"/>
                    <a:pt x="40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1876875" y="3616300"/>
              <a:ext cx="4057550" cy="43475"/>
            </a:xfrm>
            <a:custGeom>
              <a:avLst/>
              <a:gdLst/>
              <a:ahLst/>
              <a:cxnLst/>
              <a:rect l="l" t="t" r="r" b="b"/>
              <a:pathLst>
                <a:path w="162302" h="1739" extrusionOk="0">
                  <a:moveTo>
                    <a:pt x="1" y="1"/>
                  </a:moveTo>
                  <a:lnTo>
                    <a:pt x="1" y="1739"/>
                  </a:lnTo>
                  <a:lnTo>
                    <a:pt x="162301" y="1739"/>
                  </a:lnTo>
                  <a:lnTo>
                    <a:pt x="1623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1868550" y="3608925"/>
              <a:ext cx="4073275" cy="59175"/>
            </a:xfrm>
            <a:custGeom>
              <a:avLst/>
              <a:gdLst/>
              <a:ahLst/>
              <a:cxnLst/>
              <a:rect l="l" t="t" r="r" b="b"/>
              <a:pathLst>
                <a:path w="162931" h="2367" extrusionOk="0">
                  <a:moveTo>
                    <a:pt x="162302" y="629"/>
                  </a:moveTo>
                  <a:lnTo>
                    <a:pt x="162302" y="1738"/>
                  </a:lnTo>
                  <a:lnTo>
                    <a:pt x="629" y="1738"/>
                  </a:lnTo>
                  <a:lnTo>
                    <a:pt x="629" y="629"/>
                  </a:lnTo>
                  <a:close/>
                  <a:moveTo>
                    <a:pt x="334" y="0"/>
                  </a:moveTo>
                  <a:cubicBezTo>
                    <a:pt x="223" y="0"/>
                    <a:pt x="149" y="37"/>
                    <a:pt x="112" y="74"/>
                  </a:cubicBezTo>
                  <a:cubicBezTo>
                    <a:pt x="38" y="148"/>
                    <a:pt x="1" y="222"/>
                    <a:pt x="1" y="296"/>
                  </a:cubicBezTo>
                  <a:lnTo>
                    <a:pt x="1" y="2034"/>
                  </a:lnTo>
                  <a:cubicBezTo>
                    <a:pt x="1" y="2144"/>
                    <a:pt x="38" y="2218"/>
                    <a:pt x="112" y="2255"/>
                  </a:cubicBezTo>
                  <a:cubicBezTo>
                    <a:pt x="149" y="2329"/>
                    <a:pt x="223" y="2366"/>
                    <a:pt x="334" y="2366"/>
                  </a:cubicBezTo>
                  <a:lnTo>
                    <a:pt x="162634" y="2366"/>
                  </a:lnTo>
                  <a:cubicBezTo>
                    <a:pt x="162708" y="2366"/>
                    <a:pt x="162782" y="2329"/>
                    <a:pt x="162819" y="2255"/>
                  </a:cubicBezTo>
                  <a:cubicBezTo>
                    <a:pt x="162893" y="2218"/>
                    <a:pt x="162930" y="2144"/>
                    <a:pt x="162930" y="2034"/>
                  </a:cubicBezTo>
                  <a:lnTo>
                    <a:pt x="162930" y="296"/>
                  </a:lnTo>
                  <a:cubicBezTo>
                    <a:pt x="162930" y="222"/>
                    <a:pt x="162893" y="148"/>
                    <a:pt x="162819" y="74"/>
                  </a:cubicBezTo>
                  <a:cubicBezTo>
                    <a:pt x="162782" y="37"/>
                    <a:pt x="162708" y="0"/>
                    <a:pt x="162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4942650" y="3616300"/>
              <a:ext cx="991775" cy="43475"/>
            </a:xfrm>
            <a:custGeom>
              <a:avLst/>
              <a:gdLst/>
              <a:ahLst/>
              <a:cxnLst/>
              <a:rect l="l" t="t" r="r" b="b"/>
              <a:pathLst>
                <a:path w="39671" h="1739" extrusionOk="0">
                  <a:moveTo>
                    <a:pt x="1" y="1"/>
                  </a:moveTo>
                  <a:lnTo>
                    <a:pt x="1" y="1739"/>
                  </a:lnTo>
                  <a:lnTo>
                    <a:pt x="39670" y="1739"/>
                  </a:lnTo>
                  <a:lnTo>
                    <a:pt x="39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4935275" y="3608925"/>
              <a:ext cx="1006550" cy="59175"/>
            </a:xfrm>
            <a:custGeom>
              <a:avLst/>
              <a:gdLst/>
              <a:ahLst/>
              <a:cxnLst/>
              <a:rect l="l" t="t" r="r" b="b"/>
              <a:pathLst>
                <a:path w="40262" h="2367" extrusionOk="0">
                  <a:moveTo>
                    <a:pt x="39633" y="629"/>
                  </a:moveTo>
                  <a:lnTo>
                    <a:pt x="39633" y="1738"/>
                  </a:lnTo>
                  <a:lnTo>
                    <a:pt x="592" y="1738"/>
                  </a:lnTo>
                  <a:lnTo>
                    <a:pt x="592" y="629"/>
                  </a:lnTo>
                  <a:close/>
                  <a:moveTo>
                    <a:pt x="296" y="0"/>
                  </a:moveTo>
                  <a:cubicBezTo>
                    <a:pt x="222" y="0"/>
                    <a:pt x="148" y="37"/>
                    <a:pt x="74" y="74"/>
                  </a:cubicBezTo>
                  <a:cubicBezTo>
                    <a:pt x="0" y="148"/>
                    <a:pt x="0" y="222"/>
                    <a:pt x="0" y="296"/>
                  </a:cubicBezTo>
                  <a:lnTo>
                    <a:pt x="0" y="2034"/>
                  </a:lnTo>
                  <a:cubicBezTo>
                    <a:pt x="0" y="2144"/>
                    <a:pt x="0" y="2218"/>
                    <a:pt x="74" y="2255"/>
                  </a:cubicBezTo>
                  <a:cubicBezTo>
                    <a:pt x="148" y="2329"/>
                    <a:pt x="222" y="2366"/>
                    <a:pt x="296" y="2366"/>
                  </a:cubicBezTo>
                  <a:lnTo>
                    <a:pt x="39965" y="2366"/>
                  </a:lnTo>
                  <a:cubicBezTo>
                    <a:pt x="40039" y="2366"/>
                    <a:pt x="40113" y="2329"/>
                    <a:pt x="40150" y="2255"/>
                  </a:cubicBezTo>
                  <a:cubicBezTo>
                    <a:pt x="40224" y="2218"/>
                    <a:pt x="40261" y="2144"/>
                    <a:pt x="40261" y="2034"/>
                  </a:cubicBezTo>
                  <a:lnTo>
                    <a:pt x="40261" y="296"/>
                  </a:lnTo>
                  <a:cubicBezTo>
                    <a:pt x="40261" y="222"/>
                    <a:pt x="40224" y="148"/>
                    <a:pt x="40150" y="74"/>
                  </a:cubicBezTo>
                  <a:cubicBezTo>
                    <a:pt x="40113" y="37"/>
                    <a:pt x="40039" y="0"/>
                    <a:pt x="39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5555450" y="2786125"/>
              <a:ext cx="416875" cy="365650"/>
            </a:xfrm>
            <a:custGeom>
              <a:avLst/>
              <a:gdLst/>
              <a:ahLst/>
              <a:cxnLst/>
              <a:rect l="l" t="t" r="r" b="b"/>
              <a:pathLst>
                <a:path w="16675" h="14626" extrusionOk="0">
                  <a:moveTo>
                    <a:pt x="6176" y="1"/>
                  </a:moveTo>
                  <a:cubicBezTo>
                    <a:pt x="5854" y="1"/>
                    <a:pt x="5521" y="27"/>
                    <a:pt x="5176" y="82"/>
                  </a:cubicBezTo>
                  <a:cubicBezTo>
                    <a:pt x="555" y="785"/>
                    <a:pt x="0" y="2966"/>
                    <a:pt x="296" y="4260"/>
                  </a:cubicBezTo>
                  <a:cubicBezTo>
                    <a:pt x="296" y="4260"/>
                    <a:pt x="2736" y="9842"/>
                    <a:pt x="4289" y="12320"/>
                  </a:cubicBezTo>
                  <a:cubicBezTo>
                    <a:pt x="5353" y="13953"/>
                    <a:pt x="6550" y="14625"/>
                    <a:pt x="7480" y="14625"/>
                  </a:cubicBezTo>
                  <a:cubicBezTo>
                    <a:pt x="7939" y="14625"/>
                    <a:pt x="8333" y="14461"/>
                    <a:pt x="8615" y="14168"/>
                  </a:cubicBezTo>
                  <a:lnTo>
                    <a:pt x="11055" y="11728"/>
                  </a:lnTo>
                  <a:lnTo>
                    <a:pt x="14086" y="14464"/>
                  </a:lnTo>
                  <a:lnTo>
                    <a:pt x="16674" y="10582"/>
                  </a:lnTo>
                  <a:cubicBezTo>
                    <a:pt x="16674" y="10582"/>
                    <a:pt x="14382" y="7550"/>
                    <a:pt x="13384" y="5702"/>
                  </a:cubicBezTo>
                  <a:cubicBezTo>
                    <a:pt x="12426" y="3958"/>
                    <a:pt x="10141" y="1"/>
                    <a:pt x="6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5552675" y="2778000"/>
              <a:ext cx="427950" cy="381750"/>
            </a:xfrm>
            <a:custGeom>
              <a:avLst/>
              <a:gdLst/>
              <a:ahLst/>
              <a:cxnLst/>
              <a:rect l="l" t="t" r="r" b="b"/>
              <a:pathLst>
                <a:path w="17118" h="15270" extrusionOk="0">
                  <a:moveTo>
                    <a:pt x="6249" y="629"/>
                  </a:moveTo>
                  <a:cubicBezTo>
                    <a:pt x="8134" y="629"/>
                    <a:pt x="9650" y="1553"/>
                    <a:pt x="10796" y="2736"/>
                  </a:cubicBezTo>
                  <a:cubicBezTo>
                    <a:pt x="11942" y="3919"/>
                    <a:pt x="12755" y="5287"/>
                    <a:pt x="13199" y="6175"/>
                  </a:cubicBezTo>
                  <a:cubicBezTo>
                    <a:pt x="14086" y="7790"/>
                    <a:pt x="15895" y="10246"/>
                    <a:pt x="16396" y="10917"/>
                  </a:cubicBezTo>
                  <a:lnTo>
                    <a:pt x="16396" y="10917"/>
                  </a:lnTo>
                  <a:lnTo>
                    <a:pt x="14123" y="14308"/>
                  </a:lnTo>
                  <a:lnTo>
                    <a:pt x="11387" y="11831"/>
                  </a:lnTo>
                  <a:cubicBezTo>
                    <a:pt x="11332" y="11776"/>
                    <a:pt x="11258" y="11748"/>
                    <a:pt x="11180" y="11748"/>
                  </a:cubicBezTo>
                  <a:cubicBezTo>
                    <a:pt x="11101" y="11748"/>
                    <a:pt x="11018" y="11776"/>
                    <a:pt x="10944" y="11831"/>
                  </a:cubicBezTo>
                  <a:cubicBezTo>
                    <a:pt x="10944" y="11831"/>
                    <a:pt x="9391" y="13421"/>
                    <a:pt x="8504" y="14271"/>
                  </a:cubicBezTo>
                  <a:cubicBezTo>
                    <a:pt x="8282" y="14493"/>
                    <a:pt x="7986" y="14641"/>
                    <a:pt x="7616" y="14641"/>
                  </a:cubicBezTo>
                  <a:cubicBezTo>
                    <a:pt x="6840" y="14641"/>
                    <a:pt x="5694" y="14049"/>
                    <a:pt x="4659" y="12460"/>
                  </a:cubicBezTo>
                  <a:cubicBezTo>
                    <a:pt x="3919" y="11277"/>
                    <a:pt x="2884" y="9243"/>
                    <a:pt x="2108" y="7543"/>
                  </a:cubicBezTo>
                  <a:cubicBezTo>
                    <a:pt x="1701" y="6692"/>
                    <a:pt x="1331" y="5916"/>
                    <a:pt x="1073" y="5361"/>
                  </a:cubicBezTo>
                  <a:cubicBezTo>
                    <a:pt x="883" y="4955"/>
                    <a:pt x="753" y="4647"/>
                    <a:pt x="697" y="4512"/>
                  </a:cubicBezTo>
                  <a:lnTo>
                    <a:pt x="697" y="4512"/>
                  </a:lnTo>
                  <a:lnTo>
                    <a:pt x="703" y="4511"/>
                  </a:lnTo>
                  <a:cubicBezTo>
                    <a:pt x="666" y="4363"/>
                    <a:pt x="629" y="4178"/>
                    <a:pt x="629" y="4030"/>
                  </a:cubicBezTo>
                  <a:cubicBezTo>
                    <a:pt x="629" y="3439"/>
                    <a:pt x="851" y="2810"/>
                    <a:pt x="1516" y="2182"/>
                  </a:cubicBezTo>
                  <a:cubicBezTo>
                    <a:pt x="2182" y="1590"/>
                    <a:pt x="3365" y="999"/>
                    <a:pt x="5324" y="703"/>
                  </a:cubicBezTo>
                  <a:cubicBezTo>
                    <a:pt x="5657" y="666"/>
                    <a:pt x="5953" y="629"/>
                    <a:pt x="6249" y="629"/>
                  </a:cubicBezTo>
                  <a:close/>
                  <a:moveTo>
                    <a:pt x="6249" y="1"/>
                  </a:moveTo>
                  <a:cubicBezTo>
                    <a:pt x="5916" y="1"/>
                    <a:pt x="5583" y="37"/>
                    <a:pt x="5250" y="111"/>
                  </a:cubicBezTo>
                  <a:cubicBezTo>
                    <a:pt x="3217" y="407"/>
                    <a:pt x="1923" y="999"/>
                    <a:pt x="1110" y="1738"/>
                  </a:cubicBezTo>
                  <a:cubicBezTo>
                    <a:pt x="296" y="2441"/>
                    <a:pt x="1" y="3291"/>
                    <a:pt x="38" y="4030"/>
                  </a:cubicBezTo>
                  <a:cubicBezTo>
                    <a:pt x="38" y="4252"/>
                    <a:pt x="38" y="4437"/>
                    <a:pt x="74" y="4659"/>
                  </a:cubicBezTo>
                  <a:lnTo>
                    <a:pt x="111" y="4696"/>
                  </a:lnTo>
                  <a:cubicBezTo>
                    <a:pt x="111" y="4696"/>
                    <a:pt x="740" y="6101"/>
                    <a:pt x="1516" y="7801"/>
                  </a:cubicBezTo>
                  <a:cubicBezTo>
                    <a:pt x="2330" y="9539"/>
                    <a:pt x="3365" y="11535"/>
                    <a:pt x="4141" y="12792"/>
                  </a:cubicBezTo>
                  <a:cubicBezTo>
                    <a:pt x="5250" y="14493"/>
                    <a:pt x="6507" y="15232"/>
                    <a:pt x="7616" y="15269"/>
                  </a:cubicBezTo>
                  <a:cubicBezTo>
                    <a:pt x="8134" y="15269"/>
                    <a:pt x="8615" y="15048"/>
                    <a:pt x="8947" y="14715"/>
                  </a:cubicBezTo>
                  <a:lnTo>
                    <a:pt x="10500" y="13162"/>
                  </a:lnTo>
                  <a:lnTo>
                    <a:pt x="11193" y="12469"/>
                  </a:lnTo>
                  <a:lnTo>
                    <a:pt x="13975" y="15011"/>
                  </a:lnTo>
                  <a:cubicBezTo>
                    <a:pt x="14030" y="15065"/>
                    <a:pt x="14103" y="15099"/>
                    <a:pt x="14168" y="15099"/>
                  </a:cubicBezTo>
                  <a:cubicBezTo>
                    <a:pt x="14192" y="15099"/>
                    <a:pt x="14214" y="15094"/>
                    <a:pt x="14234" y="15085"/>
                  </a:cubicBezTo>
                  <a:cubicBezTo>
                    <a:pt x="14308" y="15085"/>
                    <a:pt x="14419" y="15048"/>
                    <a:pt x="14456" y="14974"/>
                  </a:cubicBezTo>
                  <a:lnTo>
                    <a:pt x="17044" y="11092"/>
                  </a:lnTo>
                  <a:cubicBezTo>
                    <a:pt x="17118" y="10981"/>
                    <a:pt x="17118" y="10833"/>
                    <a:pt x="17044" y="10722"/>
                  </a:cubicBezTo>
                  <a:cubicBezTo>
                    <a:pt x="17044" y="10722"/>
                    <a:pt x="16896" y="10537"/>
                    <a:pt x="16674" y="10204"/>
                  </a:cubicBezTo>
                  <a:cubicBezTo>
                    <a:pt x="15972" y="9280"/>
                    <a:pt x="14493" y="7247"/>
                    <a:pt x="13754" y="5879"/>
                  </a:cubicBezTo>
                  <a:cubicBezTo>
                    <a:pt x="13273" y="4992"/>
                    <a:pt x="12460" y="3550"/>
                    <a:pt x="11240" y="2293"/>
                  </a:cubicBezTo>
                  <a:cubicBezTo>
                    <a:pt x="10020" y="1073"/>
                    <a:pt x="8356" y="1"/>
                    <a:pt x="6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5414950" y="2624850"/>
              <a:ext cx="546275" cy="391175"/>
            </a:xfrm>
            <a:custGeom>
              <a:avLst/>
              <a:gdLst/>
              <a:ahLst/>
              <a:cxnLst/>
              <a:rect l="l" t="t" r="r" b="b"/>
              <a:pathLst>
                <a:path w="21851" h="15647" extrusionOk="0">
                  <a:moveTo>
                    <a:pt x="13545" y="0"/>
                  </a:moveTo>
                  <a:cubicBezTo>
                    <a:pt x="11427" y="0"/>
                    <a:pt x="9026" y="650"/>
                    <a:pt x="6619" y="2060"/>
                  </a:cubicBezTo>
                  <a:cubicBezTo>
                    <a:pt x="999" y="5387"/>
                    <a:pt x="1" y="11265"/>
                    <a:pt x="3033" y="12153"/>
                  </a:cubicBezTo>
                  <a:cubicBezTo>
                    <a:pt x="3273" y="12221"/>
                    <a:pt x="3520" y="12252"/>
                    <a:pt x="3773" y="12252"/>
                  </a:cubicBezTo>
                  <a:cubicBezTo>
                    <a:pt x="6670" y="12252"/>
                    <a:pt x="10204" y="8124"/>
                    <a:pt x="10205" y="8123"/>
                  </a:cubicBezTo>
                  <a:lnTo>
                    <a:pt x="10205" y="8123"/>
                  </a:lnTo>
                  <a:cubicBezTo>
                    <a:pt x="8763" y="10711"/>
                    <a:pt x="11351" y="10711"/>
                    <a:pt x="11351" y="10711"/>
                  </a:cubicBezTo>
                  <a:cubicBezTo>
                    <a:pt x="11351" y="10711"/>
                    <a:pt x="11499" y="12412"/>
                    <a:pt x="12238" y="13595"/>
                  </a:cubicBezTo>
                  <a:cubicBezTo>
                    <a:pt x="12355" y="13785"/>
                    <a:pt x="12456" y="13864"/>
                    <a:pt x="12544" y="13864"/>
                  </a:cubicBezTo>
                  <a:cubicBezTo>
                    <a:pt x="12986" y="13864"/>
                    <a:pt x="13089" y="11857"/>
                    <a:pt x="13089" y="11857"/>
                  </a:cubicBezTo>
                  <a:cubicBezTo>
                    <a:pt x="13089" y="11857"/>
                    <a:pt x="15529" y="14297"/>
                    <a:pt x="17414" y="15295"/>
                  </a:cubicBezTo>
                  <a:cubicBezTo>
                    <a:pt x="17865" y="15539"/>
                    <a:pt x="18268" y="15646"/>
                    <a:pt x="18625" y="15646"/>
                  </a:cubicBezTo>
                  <a:cubicBezTo>
                    <a:pt x="19731" y="15646"/>
                    <a:pt x="20397" y="14620"/>
                    <a:pt x="20704" y="13447"/>
                  </a:cubicBezTo>
                  <a:cubicBezTo>
                    <a:pt x="21148" y="11857"/>
                    <a:pt x="21851" y="6829"/>
                    <a:pt x="19854" y="3206"/>
                  </a:cubicBezTo>
                  <a:cubicBezTo>
                    <a:pt x="18692" y="1156"/>
                    <a:pt x="16370" y="0"/>
                    <a:pt x="13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5440850" y="2617175"/>
              <a:ext cx="512050" cy="406700"/>
            </a:xfrm>
            <a:custGeom>
              <a:avLst/>
              <a:gdLst/>
              <a:ahLst/>
              <a:cxnLst/>
              <a:rect l="l" t="t" r="r" b="b"/>
              <a:pathLst>
                <a:path w="20482" h="16268" extrusionOk="0">
                  <a:moveTo>
                    <a:pt x="12496" y="629"/>
                  </a:moveTo>
                  <a:cubicBezTo>
                    <a:pt x="15269" y="629"/>
                    <a:pt x="17450" y="1738"/>
                    <a:pt x="18559" y="3698"/>
                  </a:cubicBezTo>
                  <a:cubicBezTo>
                    <a:pt x="19558" y="5472"/>
                    <a:pt x="19853" y="7654"/>
                    <a:pt x="19853" y="9576"/>
                  </a:cubicBezTo>
                  <a:cubicBezTo>
                    <a:pt x="19853" y="11351"/>
                    <a:pt x="19595" y="12940"/>
                    <a:pt x="19373" y="13680"/>
                  </a:cubicBezTo>
                  <a:cubicBezTo>
                    <a:pt x="19225" y="14234"/>
                    <a:pt x="19003" y="14752"/>
                    <a:pt x="18707" y="15122"/>
                  </a:cubicBezTo>
                  <a:cubicBezTo>
                    <a:pt x="18374" y="15454"/>
                    <a:pt x="18042" y="15639"/>
                    <a:pt x="17598" y="15676"/>
                  </a:cubicBezTo>
                  <a:cubicBezTo>
                    <a:pt x="17302" y="15676"/>
                    <a:pt x="16933" y="15565"/>
                    <a:pt x="16526" y="15343"/>
                  </a:cubicBezTo>
                  <a:cubicBezTo>
                    <a:pt x="15639" y="14863"/>
                    <a:pt x="14567" y="14013"/>
                    <a:pt x="13716" y="13273"/>
                  </a:cubicBezTo>
                  <a:cubicBezTo>
                    <a:pt x="13310" y="12903"/>
                    <a:pt x="12940" y="12571"/>
                    <a:pt x="12681" y="12349"/>
                  </a:cubicBezTo>
                  <a:cubicBezTo>
                    <a:pt x="12533" y="12201"/>
                    <a:pt x="12459" y="12127"/>
                    <a:pt x="12385" y="12053"/>
                  </a:cubicBezTo>
                  <a:cubicBezTo>
                    <a:pt x="12311" y="11979"/>
                    <a:pt x="12274" y="11942"/>
                    <a:pt x="12274" y="11942"/>
                  </a:cubicBezTo>
                  <a:cubicBezTo>
                    <a:pt x="12220" y="11888"/>
                    <a:pt x="12126" y="11854"/>
                    <a:pt x="12037" y="11854"/>
                  </a:cubicBezTo>
                  <a:cubicBezTo>
                    <a:pt x="12004" y="11854"/>
                    <a:pt x="11971" y="11858"/>
                    <a:pt x="11942" y="11868"/>
                  </a:cubicBezTo>
                  <a:cubicBezTo>
                    <a:pt x="11831" y="11905"/>
                    <a:pt x="11757" y="12016"/>
                    <a:pt x="11757" y="12127"/>
                  </a:cubicBezTo>
                  <a:cubicBezTo>
                    <a:pt x="11757" y="12127"/>
                    <a:pt x="11757" y="12275"/>
                    <a:pt x="11720" y="12460"/>
                  </a:cubicBezTo>
                  <a:cubicBezTo>
                    <a:pt x="11720" y="12719"/>
                    <a:pt x="11646" y="13125"/>
                    <a:pt x="11572" y="13458"/>
                  </a:cubicBezTo>
                  <a:cubicBezTo>
                    <a:pt x="11544" y="13571"/>
                    <a:pt x="11515" y="13684"/>
                    <a:pt x="11487" y="13764"/>
                  </a:cubicBezTo>
                  <a:lnTo>
                    <a:pt x="11487" y="13764"/>
                  </a:lnTo>
                  <a:cubicBezTo>
                    <a:pt x="11479" y="13750"/>
                    <a:pt x="11470" y="13734"/>
                    <a:pt x="11461" y="13717"/>
                  </a:cubicBezTo>
                  <a:cubicBezTo>
                    <a:pt x="11128" y="13199"/>
                    <a:pt x="10906" y="12497"/>
                    <a:pt x="10796" y="11942"/>
                  </a:cubicBezTo>
                  <a:cubicBezTo>
                    <a:pt x="10722" y="11683"/>
                    <a:pt x="10685" y="11425"/>
                    <a:pt x="10685" y="11240"/>
                  </a:cubicBezTo>
                  <a:cubicBezTo>
                    <a:pt x="10648" y="11166"/>
                    <a:pt x="10648" y="11092"/>
                    <a:pt x="10648" y="11055"/>
                  </a:cubicBezTo>
                  <a:lnTo>
                    <a:pt x="10648" y="10981"/>
                  </a:lnTo>
                  <a:cubicBezTo>
                    <a:pt x="10611" y="10833"/>
                    <a:pt x="10500" y="10685"/>
                    <a:pt x="10315" y="10685"/>
                  </a:cubicBezTo>
                  <a:cubicBezTo>
                    <a:pt x="10241" y="10685"/>
                    <a:pt x="9908" y="10685"/>
                    <a:pt x="9575" y="10537"/>
                  </a:cubicBezTo>
                  <a:cubicBezTo>
                    <a:pt x="9428" y="10463"/>
                    <a:pt x="9317" y="10389"/>
                    <a:pt x="9206" y="10278"/>
                  </a:cubicBezTo>
                  <a:cubicBezTo>
                    <a:pt x="9132" y="10131"/>
                    <a:pt x="9058" y="9983"/>
                    <a:pt x="9058" y="9761"/>
                  </a:cubicBezTo>
                  <a:cubicBezTo>
                    <a:pt x="9058" y="9502"/>
                    <a:pt x="9169" y="9095"/>
                    <a:pt x="9465" y="8578"/>
                  </a:cubicBezTo>
                  <a:cubicBezTo>
                    <a:pt x="9539" y="8430"/>
                    <a:pt x="9502" y="8245"/>
                    <a:pt x="9354" y="8171"/>
                  </a:cubicBezTo>
                  <a:cubicBezTo>
                    <a:pt x="9307" y="8125"/>
                    <a:pt x="9248" y="8104"/>
                    <a:pt x="9186" y="8104"/>
                  </a:cubicBezTo>
                  <a:cubicBezTo>
                    <a:pt x="9101" y="8104"/>
                    <a:pt x="9011" y="8144"/>
                    <a:pt x="8947" y="8208"/>
                  </a:cubicBezTo>
                  <a:lnTo>
                    <a:pt x="8910" y="8245"/>
                  </a:lnTo>
                  <a:cubicBezTo>
                    <a:pt x="8725" y="8467"/>
                    <a:pt x="7801" y="9502"/>
                    <a:pt x="6618" y="10426"/>
                  </a:cubicBezTo>
                  <a:cubicBezTo>
                    <a:pt x="5435" y="11388"/>
                    <a:pt x="3956" y="12238"/>
                    <a:pt x="2736" y="12238"/>
                  </a:cubicBezTo>
                  <a:cubicBezTo>
                    <a:pt x="2514" y="12238"/>
                    <a:pt x="2292" y="12201"/>
                    <a:pt x="2070" y="12164"/>
                  </a:cubicBezTo>
                  <a:cubicBezTo>
                    <a:pt x="1590" y="12016"/>
                    <a:pt x="1257" y="11757"/>
                    <a:pt x="998" y="11351"/>
                  </a:cubicBezTo>
                  <a:cubicBezTo>
                    <a:pt x="740" y="10981"/>
                    <a:pt x="629" y="10463"/>
                    <a:pt x="629" y="9872"/>
                  </a:cubicBezTo>
                  <a:cubicBezTo>
                    <a:pt x="629" y="8800"/>
                    <a:pt x="1035" y="7506"/>
                    <a:pt x="1886" y="6249"/>
                  </a:cubicBezTo>
                  <a:cubicBezTo>
                    <a:pt x="2699" y="4955"/>
                    <a:pt x="3993" y="3661"/>
                    <a:pt x="5731" y="2626"/>
                  </a:cubicBezTo>
                  <a:cubicBezTo>
                    <a:pt x="8097" y="1258"/>
                    <a:pt x="10463" y="629"/>
                    <a:pt x="12496" y="629"/>
                  </a:cubicBezTo>
                  <a:close/>
                  <a:moveTo>
                    <a:pt x="12496" y="1"/>
                  </a:moveTo>
                  <a:cubicBezTo>
                    <a:pt x="10315" y="1"/>
                    <a:pt x="7875" y="666"/>
                    <a:pt x="5435" y="2108"/>
                  </a:cubicBezTo>
                  <a:cubicBezTo>
                    <a:pt x="3623" y="3180"/>
                    <a:pt x="2255" y="4511"/>
                    <a:pt x="1368" y="5879"/>
                  </a:cubicBezTo>
                  <a:cubicBezTo>
                    <a:pt x="444" y="7284"/>
                    <a:pt x="0" y="8652"/>
                    <a:pt x="0" y="9872"/>
                  </a:cubicBezTo>
                  <a:cubicBezTo>
                    <a:pt x="0" y="10537"/>
                    <a:pt x="148" y="11166"/>
                    <a:pt x="481" y="11683"/>
                  </a:cubicBezTo>
                  <a:cubicBezTo>
                    <a:pt x="776" y="12201"/>
                    <a:pt x="1294" y="12571"/>
                    <a:pt x="1886" y="12756"/>
                  </a:cubicBezTo>
                  <a:cubicBezTo>
                    <a:pt x="2181" y="12829"/>
                    <a:pt x="2440" y="12866"/>
                    <a:pt x="2736" y="12866"/>
                  </a:cubicBezTo>
                  <a:cubicBezTo>
                    <a:pt x="4363" y="12829"/>
                    <a:pt x="5989" y="11757"/>
                    <a:pt x="7246" y="10722"/>
                  </a:cubicBezTo>
                  <a:cubicBezTo>
                    <a:pt x="7697" y="10351"/>
                    <a:pt x="8100" y="9975"/>
                    <a:pt x="8433" y="9646"/>
                  </a:cubicBezTo>
                  <a:lnTo>
                    <a:pt x="8433" y="9646"/>
                  </a:lnTo>
                  <a:cubicBezTo>
                    <a:pt x="8431" y="9685"/>
                    <a:pt x="8429" y="9723"/>
                    <a:pt x="8429" y="9761"/>
                  </a:cubicBezTo>
                  <a:cubicBezTo>
                    <a:pt x="8429" y="10131"/>
                    <a:pt x="8577" y="10463"/>
                    <a:pt x="8762" y="10685"/>
                  </a:cubicBezTo>
                  <a:cubicBezTo>
                    <a:pt x="9058" y="11018"/>
                    <a:pt x="9428" y="11166"/>
                    <a:pt x="9760" y="11240"/>
                  </a:cubicBezTo>
                  <a:cubicBezTo>
                    <a:pt x="9864" y="11266"/>
                    <a:pt x="9963" y="11283"/>
                    <a:pt x="10049" y="11293"/>
                  </a:cubicBezTo>
                  <a:lnTo>
                    <a:pt x="10049" y="11293"/>
                  </a:lnTo>
                  <a:cubicBezTo>
                    <a:pt x="10075" y="11486"/>
                    <a:pt x="10123" y="11766"/>
                    <a:pt x="10204" y="12090"/>
                  </a:cubicBezTo>
                  <a:cubicBezTo>
                    <a:pt x="10315" y="12682"/>
                    <a:pt x="10537" y="13421"/>
                    <a:pt x="10943" y="14049"/>
                  </a:cubicBezTo>
                  <a:cubicBezTo>
                    <a:pt x="11017" y="14160"/>
                    <a:pt x="11091" y="14271"/>
                    <a:pt x="11165" y="14345"/>
                  </a:cubicBezTo>
                  <a:cubicBezTo>
                    <a:pt x="11239" y="14419"/>
                    <a:pt x="11350" y="14456"/>
                    <a:pt x="11498" y="14456"/>
                  </a:cubicBezTo>
                  <a:cubicBezTo>
                    <a:pt x="11683" y="14456"/>
                    <a:pt x="11831" y="14345"/>
                    <a:pt x="11905" y="14271"/>
                  </a:cubicBezTo>
                  <a:cubicBezTo>
                    <a:pt x="12016" y="14086"/>
                    <a:pt x="12089" y="13902"/>
                    <a:pt x="12163" y="13680"/>
                  </a:cubicBezTo>
                  <a:cubicBezTo>
                    <a:pt x="12226" y="13412"/>
                    <a:pt x="12269" y="13104"/>
                    <a:pt x="12298" y="12836"/>
                  </a:cubicBezTo>
                  <a:lnTo>
                    <a:pt x="12298" y="12836"/>
                  </a:lnTo>
                  <a:cubicBezTo>
                    <a:pt x="12557" y="13081"/>
                    <a:pt x="12909" y="13405"/>
                    <a:pt x="13310" y="13754"/>
                  </a:cubicBezTo>
                  <a:cubicBezTo>
                    <a:pt x="14160" y="14493"/>
                    <a:pt x="15269" y="15343"/>
                    <a:pt x="16230" y="15898"/>
                  </a:cubicBezTo>
                  <a:cubicBezTo>
                    <a:pt x="16711" y="16157"/>
                    <a:pt x="17154" y="16268"/>
                    <a:pt x="17598" y="16268"/>
                  </a:cubicBezTo>
                  <a:cubicBezTo>
                    <a:pt x="18264" y="16268"/>
                    <a:pt x="18781" y="15972"/>
                    <a:pt x="19151" y="15491"/>
                  </a:cubicBezTo>
                  <a:cubicBezTo>
                    <a:pt x="19558" y="15048"/>
                    <a:pt x="19816" y="14456"/>
                    <a:pt x="19964" y="13828"/>
                  </a:cubicBezTo>
                  <a:cubicBezTo>
                    <a:pt x="20186" y="13014"/>
                    <a:pt x="20482" y="11425"/>
                    <a:pt x="20482" y="9576"/>
                  </a:cubicBezTo>
                  <a:cubicBezTo>
                    <a:pt x="20482" y="7580"/>
                    <a:pt x="20149" y="5287"/>
                    <a:pt x="19077" y="3365"/>
                  </a:cubicBezTo>
                  <a:cubicBezTo>
                    <a:pt x="17857" y="1221"/>
                    <a:pt x="15417" y="1"/>
                    <a:pt x="124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5732875" y="2898975"/>
              <a:ext cx="70300" cy="90700"/>
            </a:xfrm>
            <a:custGeom>
              <a:avLst/>
              <a:gdLst/>
              <a:ahLst/>
              <a:cxnLst/>
              <a:rect l="l" t="t" r="r" b="b"/>
              <a:pathLst>
                <a:path w="2812" h="3628" extrusionOk="0">
                  <a:moveTo>
                    <a:pt x="1120" y="1"/>
                  </a:moveTo>
                  <a:cubicBezTo>
                    <a:pt x="0" y="1"/>
                    <a:pt x="519" y="2888"/>
                    <a:pt x="519" y="2888"/>
                  </a:cubicBezTo>
                  <a:lnTo>
                    <a:pt x="1961" y="3628"/>
                  </a:lnTo>
                  <a:cubicBezTo>
                    <a:pt x="2664" y="2334"/>
                    <a:pt x="2812" y="448"/>
                    <a:pt x="1370" y="42"/>
                  </a:cubicBezTo>
                  <a:cubicBezTo>
                    <a:pt x="1279" y="14"/>
                    <a:pt x="1196" y="1"/>
                    <a:pt x="11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5735675" y="2890750"/>
              <a:ext cx="67500" cy="106325"/>
            </a:xfrm>
            <a:custGeom>
              <a:avLst/>
              <a:gdLst/>
              <a:ahLst/>
              <a:cxnLst/>
              <a:rect l="l" t="t" r="r" b="b"/>
              <a:pathLst>
                <a:path w="2700" h="4253" extrusionOk="0">
                  <a:moveTo>
                    <a:pt x="1036" y="1"/>
                  </a:moveTo>
                  <a:cubicBezTo>
                    <a:pt x="814" y="1"/>
                    <a:pt x="592" y="75"/>
                    <a:pt x="444" y="223"/>
                  </a:cubicBezTo>
                  <a:cubicBezTo>
                    <a:pt x="223" y="445"/>
                    <a:pt x="149" y="703"/>
                    <a:pt x="75" y="999"/>
                  </a:cubicBezTo>
                  <a:cubicBezTo>
                    <a:pt x="1" y="1258"/>
                    <a:pt x="1" y="1591"/>
                    <a:pt x="1" y="1886"/>
                  </a:cubicBezTo>
                  <a:cubicBezTo>
                    <a:pt x="1" y="2626"/>
                    <a:pt x="112" y="3291"/>
                    <a:pt x="112" y="3291"/>
                  </a:cubicBezTo>
                  <a:cubicBezTo>
                    <a:pt x="149" y="3439"/>
                    <a:pt x="296" y="3550"/>
                    <a:pt x="444" y="3550"/>
                  </a:cubicBezTo>
                  <a:cubicBezTo>
                    <a:pt x="629" y="3513"/>
                    <a:pt x="740" y="3328"/>
                    <a:pt x="703" y="3180"/>
                  </a:cubicBezTo>
                  <a:cubicBezTo>
                    <a:pt x="703" y="3180"/>
                    <a:pt x="703" y="3143"/>
                    <a:pt x="703" y="3070"/>
                  </a:cubicBezTo>
                  <a:cubicBezTo>
                    <a:pt x="666" y="2848"/>
                    <a:pt x="592" y="2367"/>
                    <a:pt x="592" y="1886"/>
                  </a:cubicBezTo>
                  <a:cubicBezTo>
                    <a:pt x="592" y="1517"/>
                    <a:pt x="629" y="1147"/>
                    <a:pt x="740" y="925"/>
                  </a:cubicBezTo>
                  <a:cubicBezTo>
                    <a:pt x="777" y="814"/>
                    <a:pt x="814" y="740"/>
                    <a:pt x="851" y="666"/>
                  </a:cubicBezTo>
                  <a:cubicBezTo>
                    <a:pt x="925" y="629"/>
                    <a:pt x="962" y="629"/>
                    <a:pt x="1036" y="629"/>
                  </a:cubicBezTo>
                  <a:cubicBezTo>
                    <a:pt x="1073" y="629"/>
                    <a:pt x="1110" y="629"/>
                    <a:pt x="1184" y="666"/>
                  </a:cubicBezTo>
                  <a:cubicBezTo>
                    <a:pt x="1517" y="740"/>
                    <a:pt x="1701" y="925"/>
                    <a:pt x="1849" y="1147"/>
                  </a:cubicBezTo>
                  <a:cubicBezTo>
                    <a:pt x="1997" y="1406"/>
                    <a:pt x="2071" y="1702"/>
                    <a:pt x="2071" y="2034"/>
                  </a:cubicBezTo>
                  <a:cubicBezTo>
                    <a:pt x="2071" y="2589"/>
                    <a:pt x="1886" y="3254"/>
                    <a:pt x="1590" y="3809"/>
                  </a:cubicBezTo>
                  <a:cubicBezTo>
                    <a:pt x="1480" y="3957"/>
                    <a:pt x="1553" y="4142"/>
                    <a:pt x="1701" y="4216"/>
                  </a:cubicBezTo>
                  <a:cubicBezTo>
                    <a:pt x="1751" y="4240"/>
                    <a:pt x="1804" y="4253"/>
                    <a:pt x="1856" y="4253"/>
                  </a:cubicBezTo>
                  <a:cubicBezTo>
                    <a:pt x="1960" y="4253"/>
                    <a:pt x="2059" y="4203"/>
                    <a:pt x="2108" y="4105"/>
                  </a:cubicBezTo>
                  <a:cubicBezTo>
                    <a:pt x="2441" y="3476"/>
                    <a:pt x="2700" y="2737"/>
                    <a:pt x="2700" y="2034"/>
                  </a:cubicBezTo>
                  <a:cubicBezTo>
                    <a:pt x="2700" y="1628"/>
                    <a:pt x="2589" y="1184"/>
                    <a:pt x="2367" y="851"/>
                  </a:cubicBezTo>
                  <a:cubicBezTo>
                    <a:pt x="2182" y="482"/>
                    <a:pt x="1812" y="186"/>
                    <a:pt x="1369" y="75"/>
                  </a:cubicBezTo>
                  <a:cubicBezTo>
                    <a:pt x="1258" y="38"/>
                    <a:pt x="1147" y="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5487050" y="4141300"/>
              <a:ext cx="251425" cy="785650"/>
            </a:xfrm>
            <a:custGeom>
              <a:avLst/>
              <a:gdLst/>
              <a:ahLst/>
              <a:cxnLst/>
              <a:rect l="l" t="t" r="r" b="b"/>
              <a:pathLst>
                <a:path w="10057" h="31426" extrusionOk="0">
                  <a:moveTo>
                    <a:pt x="7395" y="0"/>
                  </a:moveTo>
                  <a:lnTo>
                    <a:pt x="1" y="407"/>
                  </a:lnTo>
                  <a:lnTo>
                    <a:pt x="6581" y="31241"/>
                  </a:lnTo>
                  <a:lnTo>
                    <a:pt x="10057" y="31425"/>
                  </a:lnTo>
                  <a:lnTo>
                    <a:pt x="739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5478725" y="4133900"/>
              <a:ext cx="268075" cy="801375"/>
            </a:xfrm>
            <a:custGeom>
              <a:avLst/>
              <a:gdLst/>
              <a:ahLst/>
              <a:cxnLst/>
              <a:rect l="l" t="t" r="r" b="b"/>
              <a:pathLst>
                <a:path w="10723" h="32055" extrusionOk="0">
                  <a:moveTo>
                    <a:pt x="7432" y="629"/>
                  </a:moveTo>
                  <a:lnTo>
                    <a:pt x="10057" y="31389"/>
                  </a:lnTo>
                  <a:lnTo>
                    <a:pt x="7173" y="31241"/>
                  </a:lnTo>
                  <a:lnTo>
                    <a:pt x="704" y="1017"/>
                  </a:lnTo>
                  <a:lnTo>
                    <a:pt x="704" y="1017"/>
                  </a:lnTo>
                  <a:lnTo>
                    <a:pt x="7432" y="629"/>
                  </a:lnTo>
                  <a:close/>
                  <a:moveTo>
                    <a:pt x="7728" y="1"/>
                  </a:moveTo>
                  <a:lnTo>
                    <a:pt x="334" y="407"/>
                  </a:lnTo>
                  <a:cubicBezTo>
                    <a:pt x="223" y="407"/>
                    <a:pt x="149" y="444"/>
                    <a:pt x="75" y="518"/>
                  </a:cubicBezTo>
                  <a:cubicBezTo>
                    <a:pt x="38" y="592"/>
                    <a:pt x="1" y="703"/>
                    <a:pt x="38" y="777"/>
                  </a:cubicBezTo>
                  <a:lnTo>
                    <a:pt x="6619" y="31574"/>
                  </a:lnTo>
                  <a:cubicBezTo>
                    <a:pt x="6619" y="31721"/>
                    <a:pt x="6767" y="31832"/>
                    <a:pt x="6877" y="31832"/>
                  </a:cubicBezTo>
                  <a:lnTo>
                    <a:pt x="10390" y="32054"/>
                  </a:lnTo>
                  <a:cubicBezTo>
                    <a:pt x="10464" y="32054"/>
                    <a:pt x="10574" y="32017"/>
                    <a:pt x="10611" y="31943"/>
                  </a:cubicBezTo>
                  <a:cubicBezTo>
                    <a:pt x="10685" y="31869"/>
                    <a:pt x="10722" y="31795"/>
                    <a:pt x="10722" y="31721"/>
                  </a:cubicBezTo>
                  <a:lnTo>
                    <a:pt x="8024" y="296"/>
                  </a:lnTo>
                  <a:cubicBezTo>
                    <a:pt x="8024" y="111"/>
                    <a:pt x="7876"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5471350" y="4922300"/>
              <a:ext cx="282850" cy="117400"/>
            </a:xfrm>
            <a:custGeom>
              <a:avLst/>
              <a:gdLst/>
              <a:ahLst/>
              <a:cxnLst/>
              <a:rect l="l" t="t" r="r" b="b"/>
              <a:pathLst>
                <a:path w="11314" h="4696" extrusionOk="0">
                  <a:moveTo>
                    <a:pt x="7209" y="1"/>
                  </a:moveTo>
                  <a:lnTo>
                    <a:pt x="0" y="4696"/>
                  </a:lnTo>
                  <a:lnTo>
                    <a:pt x="11313" y="4696"/>
                  </a:lnTo>
                  <a:lnTo>
                    <a:pt x="10685" y="185"/>
                  </a:lnTo>
                  <a:lnTo>
                    <a:pt x="72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5463025" y="4913975"/>
              <a:ext cx="299475" cy="134050"/>
            </a:xfrm>
            <a:custGeom>
              <a:avLst/>
              <a:gdLst/>
              <a:ahLst/>
              <a:cxnLst/>
              <a:rect l="l" t="t" r="r" b="b"/>
              <a:pathLst>
                <a:path w="11979" h="5362" extrusionOk="0">
                  <a:moveTo>
                    <a:pt x="7624" y="636"/>
                  </a:moveTo>
                  <a:lnTo>
                    <a:pt x="10759" y="814"/>
                  </a:lnTo>
                  <a:lnTo>
                    <a:pt x="11276" y="4733"/>
                  </a:lnTo>
                  <a:lnTo>
                    <a:pt x="1368" y="4733"/>
                  </a:lnTo>
                  <a:lnTo>
                    <a:pt x="7624" y="636"/>
                  </a:lnTo>
                  <a:close/>
                  <a:moveTo>
                    <a:pt x="7542" y="1"/>
                  </a:moveTo>
                  <a:cubicBezTo>
                    <a:pt x="7505" y="1"/>
                    <a:pt x="7431" y="38"/>
                    <a:pt x="7358" y="75"/>
                  </a:cubicBezTo>
                  <a:lnTo>
                    <a:pt x="185" y="4807"/>
                  </a:lnTo>
                  <a:cubicBezTo>
                    <a:pt x="74" y="4881"/>
                    <a:pt x="0" y="4992"/>
                    <a:pt x="37" y="5140"/>
                  </a:cubicBezTo>
                  <a:cubicBezTo>
                    <a:pt x="74" y="5251"/>
                    <a:pt x="222" y="5362"/>
                    <a:pt x="333" y="5362"/>
                  </a:cubicBezTo>
                  <a:lnTo>
                    <a:pt x="11646" y="5362"/>
                  </a:lnTo>
                  <a:cubicBezTo>
                    <a:pt x="11720" y="5362"/>
                    <a:pt x="11831" y="5325"/>
                    <a:pt x="11868" y="5251"/>
                  </a:cubicBezTo>
                  <a:cubicBezTo>
                    <a:pt x="11942" y="5177"/>
                    <a:pt x="11979" y="5103"/>
                    <a:pt x="11942" y="4992"/>
                  </a:cubicBezTo>
                  <a:lnTo>
                    <a:pt x="11350" y="481"/>
                  </a:lnTo>
                  <a:cubicBezTo>
                    <a:pt x="11313" y="334"/>
                    <a:pt x="11202" y="223"/>
                    <a:pt x="11055" y="223"/>
                  </a:cubicBezTo>
                  <a:lnTo>
                    <a:pt x="75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5231950" y="3802100"/>
              <a:ext cx="1096200" cy="1127625"/>
            </a:xfrm>
            <a:custGeom>
              <a:avLst/>
              <a:gdLst/>
              <a:ahLst/>
              <a:cxnLst/>
              <a:rect l="l" t="t" r="r" b="b"/>
              <a:pathLst>
                <a:path w="43848" h="45105" extrusionOk="0">
                  <a:moveTo>
                    <a:pt x="41704" y="0"/>
                  </a:moveTo>
                  <a:lnTo>
                    <a:pt x="28024" y="148"/>
                  </a:lnTo>
                  <a:lnTo>
                    <a:pt x="26730" y="3180"/>
                  </a:lnTo>
                  <a:cubicBezTo>
                    <a:pt x="26730" y="3180"/>
                    <a:pt x="16674" y="5028"/>
                    <a:pt x="11351" y="6174"/>
                  </a:cubicBezTo>
                  <a:cubicBezTo>
                    <a:pt x="6027" y="7357"/>
                    <a:pt x="1" y="9502"/>
                    <a:pt x="1" y="10796"/>
                  </a:cubicBezTo>
                  <a:cubicBezTo>
                    <a:pt x="1" y="12089"/>
                    <a:pt x="4474" y="44956"/>
                    <a:pt x="4474" y="44956"/>
                  </a:cubicBezTo>
                  <a:lnTo>
                    <a:pt x="7210" y="45104"/>
                  </a:lnTo>
                  <a:lnTo>
                    <a:pt x="7765" y="15269"/>
                  </a:lnTo>
                  <a:cubicBezTo>
                    <a:pt x="7765" y="15269"/>
                    <a:pt x="24290" y="14086"/>
                    <a:pt x="28912" y="13938"/>
                  </a:cubicBezTo>
                  <a:cubicBezTo>
                    <a:pt x="29406" y="13926"/>
                    <a:pt x="29890" y="13924"/>
                    <a:pt x="30365" y="13924"/>
                  </a:cubicBezTo>
                  <a:cubicBezTo>
                    <a:pt x="30708" y="13924"/>
                    <a:pt x="31045" y="13925"/>
                    <a:pt x="31379" y="13925"/>
                  </a:cubicBezTo>
                  <a:cubicBezTo>
                    <a:pt x="34868" y="13925"/>
                    <a:pt x="37847" y="13782"/>
                    <a:pt x="40557" y="10500"/>
                  </a:cubicBezTo>
                  <a:cubicBezTo>
                    <a:pt x="43848" y="6470"/>
                    <a:pt x="41704" y="0"/>
                    <a:pt x="4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5223650" y="3794700"/>
              <a:ext cx="1075850" cy="1142425"/>
            </a:xfrm>
            <a:custGeom>
              <a:avLst/>
              <a:gdLst/>
              <a:ahLst/>
              <a:cxnLst/>
              <a:rect l="l" t="t" r="r" b="b"/>
              <a:pathLst>
                <a:path w="43034" h="45697" extrusionOk="0">
                  <a:moveTo>
                    <a:pt x="41808" y="594"/>
                  </a:moveTo>
                  <a:cubicBezTo>
                    <a:pt x="41961" y="1163"/>
                    <a:pt x="42405" y="2897"/>
                    <a:pt x="42405" y="4917"/>
                  </a:cubicBezTo>
                  <a:cubicBezTo>
                    <a:pt x="42405" y="6803"/>
                    <a:pt x="41999" y="8947"/>
                    <a:pt x="40631" y="10611"/>
                  </a:cubicBezTo>
                  <a:cubicBezTo>
                    <a:pt x="39041" y="12570"/>
                    <a:pt x="37377" y="13347"/>
                    <a:pt x="35492" y="13679"/>
                  </a:cubicBezTo>
                  <a:cubicBezTo>
                    <a:pt x="33606" y="14012"/>
                    <a:pt x="31536" y="13864"/>
                    <a:pt x="29207" y="13938"/>
                  </a:cubicBezTo>
                  <a:cubicBezTo>
                    <a:pt x="24585" y="14086"/>
                    <a:pt x="8060" y="15232"/>
                    <a:pt x="8060" y="15232"/>
                  </a:cubicBezTo>
                  <a:cubicBezTo>
                    <a:pt x="7912" y="15269"/>
                    <a:pt x="7764" y="15380"/>
                    <a:pt x="7764" y="15528"/>
                  </a:cubicBezTo>
                  <a:lnTo>
                    <a:pt x="7246" y="45068"/>
                  </a:lnTo>
                  <a:lnTo>
                    <a:pt x="5102" y="44969"/>
                  </a:lnTo>
                  <a:lnTo>
                    <a:pt x="5102" y="44969"/>
                  </a:lnTo>
                  <a:cubicBezTo>
                    <a:pt x="5067" y="44733"/>
                    <a:pt x="5005" y="44337"/>
                    <a:pt x="4917" y="43811"/>
                  </a:cubicBezTo>
                  <a:cubicBezTo>
                    <a:pt x="4510" y="40631"/>
                    <a:pt x="3438" y="32756"/>
                    <a:pt x="2440" y="25473"/>
                  </a:cubicBezTo>
                  <a:cubicBezTo>
                    <a:pt x="1959" y="21850"/>
                    <a:pt x="1516" y="18375"/>
                    <a:pt x="1183" y="15750"/>
                  </a:cubicBezTo>
                  <a:cubicBezTo>
                    <a:pt x="998" y="14456"/>
                    <a:pt x="887" y="13347"/>
                    <a:pt x="776" y="12533"/>
                  </a:cubicBezTo>
                  <a:cubicBezTo>
                    <a:pt x="739" y="12127"/>
                    <a:pt x="702" y="11794"/>
                    <a:pt x="665" y="11535"/>
                  </a:cubicBezTo>
                  <a:cubicBezTo>
                    <a:pt x="629" y="11313"/>
                    <a:pt x="629" y="11128"/>
                    <a:pt x="629" y="11092"/>
                  </a:cubicBezTo>
                  <a:cubicBezTo>
                    <a:pt x="629" y="11055"/>
                    <a:pt x="665" y="10944"/>
                    <a:pt x="813" y="10759"/>
                  </a:cubicBezTo>
                  <a:cubicBezTo>
                    <a:pt x="1072" y="10500"/>
                    <a:pt x="1590" y="10167"/>
                    <a:pt x="2329" y="9798"/>
                  </a:cubicBezTo>
                  <a:cubicBezTo>
                    <a:pt x="4473" y="8725"/>
                    <a:pt x="8281" y="7542"/>
                    <a:pt x="11757" y="6803"/>
                  </a:cubicBezTo>
                  <a:cubicBezTo>
                    <a:pt x="14419" y="6211"/>
                    <a:pt x="18263" y="5472"/>
                    <a:pt x="21443" y="4843"/>
                  </a:cubicBezTo>
                  <a:cubicBezTo>
                    <a:pt x="23033" y="4548"/>
                    <a:pt x="24438" y="4289"/>
                    <a:pt x="25473" y="4067"/>
                  </a:cubicBezTo>
                  <a:cubicBezTo>
                    <a:pt x="26508" y="3882"/>
                    <a:pt x="27136" y="3771"/>
                    <a:pt x="27136" y="3771"/>
                  </a:cubicBezTo>
                  <a:cubicBezTo>
                    <a:pt x="27247" y="3734"/>
                    <a:pt x="27321" y="3697"/>
                    <a:pt x="27358" y="3586"/>
                  </a:cubicBezTo>
                  <a:lnTo>
                    <a:pt x="28574" y="737"/>
                  </a:lnTo>
                  <a:lnTo>
                    <a:pt x="28574" y="737"/>
                  </a:lnTo>
                  <a:lnTo>
                    <a:pt x="41808" y="594"/>
                  </a:lnTo>
                  <a:close/>
                  <a:moveTo>
                    <a:pt x="42036" y="0"/>
                  </a:moveTo>
                  <a:lnTo>
                    <a:pt x="28356" y="148"/>
                  </a:lnTo>
                  <a:cubicBezTo>
                    <a:pt x="28246" y="148"/>
                    <a:pt x="28135" y="222"/>
                    <a:pt x="28098" y="333"/>
                  </a:cubicBezTo>
                  <a:lnTo>
                    <a:pt x="26854" y="3211"/>
                  </a:lnTo>
                  <a:lnTo>
                    <a:pt x="26854" y="3211"/>
                  </a:lnTo>
                  <a:cubicBezTo>
                    <a:pt x="25505" y="3459"/>
                    <a:pt x="16524" y="5116"/>
                    <a:pt x="11609" y="6174"/>
                  </a:cubicBezTo>
                  <a:cubicBezTo>
                    <a:pt x="8947" y="6766"/>
                    <a:pt x="6100" y="7579"/>
                    <a:pt x="3882" y="8430"/>
                  </a:cubicBezTo>
                  <a:cubicBezTo>
                    <a:pt x="2810" y="8873"/>
                    <a:pt x="1849" y="9317"/>
                    <a:pt x="1183" y="9724"/>
                  </a:cubicBezTo>
                  <a:cubicBezTo>
                    <a:pt x="850" y="9945"/>
                    <a:pt x="555" y="10130"/>
                    <a:pt x="370" y="10352"/>
                  </a:cubicBezTo>
                  <a:cubicBezTo>
                    <a:pt x="148" y="10574"/>
                    <a:pt x="0" y="10796"/>
                    <a:pt x="0" y="11092"/>
                  </a:cubicBezTo>
                  <a:cubicBezTo>
                    <a:pt x="0" y="11202"/>
                    <a:pt x="37" y="11387"/>
                    <a:pt x="74" y="11720"/>
                  </a:cubicBezTo>
                  <a:cubicBezTo>
                    <a:pt x="555" y="16415"/>
                    <a:pt x="4510" y="45289"/>
                    <a:pt x="4510" y="45289"/>
                  </a:cubicBezTo>
                  <a:cubicBezTo>
                    <a:pt x="4547" y="45437"/>
                    <a:pt x="4658" y="45548"/>
                    <a:pt x="4806" y="45548"/>
                  </a:cubicBezTo>
                  <a:lnTo>
                    <a:pt x="7542" y="45696"/>
                  </a:lnTo>
                  <a:cubicBezTo>
                    <a:pt x="7616" y="45696"/>
                    <a:pt x="7690" y="45696"/>
                    <a:pt x="7764" y="45622"/>
                  </a:cubicBezTo>
                  <a:cubicBezTo>
                    <a:pt x="7838" y="45585"/>
                    <a:pt x="7875" y="45474"/>
                    <a:pt x="7875" y="45400"/>
                  </a:cubicBezTo>
                  <a:lnTo>
                    <a:pt x="8388" y="15840"/>
                  </a:lnTo>
                  <a:lnTo>
                    <a:pt x="8388" y="15840"/>
                  </a:lnTo>
                  <a:cubicBezTo>
                    <a:pt x="8803" y="15811"/>
                    <a:pt x="9641" y="15752"/>
                    <a:pt x="10758" y="15676"/>
                  </a:cubicBezTo>
                  <a:cubicBezTo>
                    <a:pt x="15639" y="15343"/>
                    <a:pt x="25805" y="14678"/>
                    <a:pt x="29244" y="14567"/>
                  </a:cubicBezTo>
                  <a:cubicBezTo>
                    <a:pt x="31536" y="14493"/>
                    <a:pt x="33606" y="14641"/>
                    <a:pt x="35603" y="14271"/>
                  </a:cubicBezTo>
                  <a:cubicBezTo>
                    <a:pt x="37562" y="13938"/>
                    <a:pt x="39411" y="13051"/>
                    <a:pt x="41111" y="10981"/>
                  </a:cubicBezTo>
                  <a:cubicBezTo>
                    <a:pt x="42627" y="9169"/>
                    <a:pt x="43034" y="6877"/>
                    <a:pt x="43034" y="4917"/>
                  </a:cubicBezTo>
                  <a:cubicBezTo>
                    <a:pt x="43034" y="2329"/>
                    <a:pt x="42331" y="222"/>
                    <a:pt x="42331" y="185"/>
                  </a:cubicBezTo>
                  <a:cubicBezTo>
                    <a:pt x="42294" y="74"/>
                    <a:pt x="42146"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5111800" y="4926000"/>
              <a:ext cx="308725" cy="134975"/>
            </a:xfrm>
            <a:custGeom>
              <a:avLst/>
              <a:gdLst/>
              <a:ahLst/>
              <a:cxnLst/>
              <a:rect l="l" t="t" r="r" b="b"/>
              <a:pathLst>
                <a:path w="12349" h="5399" extrusionOk="0">
                  <a:moveTo>
                    <a:pt x="9280" y="0"/>
                  </a:moveTo>
                  <a:lnTo>
                    <a:pt x="8837" y="259"/>
                  </a:lnTo>
                  <a:lnTo>
                    <a:pt x="1" y="5398"/>
                  </a:lnTo>
                  <a:lnTo>
                    <a:pt x="12349" y="5398"/>
                  </a:lnTo>
                  <a:lnTo>
                    <a:pt x="12016" y="148"/>
                  </a:lnTo>
                  <a:lnTo>
                    <a:pt x="92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5103475" y="4918600"/>
              <a:ext cx="324450" cy="150675"/>
            </a:xfrm>
            <a:custGeom>
              <a:avLst/>
              <a:gdLst/>
              <a:ahLst/>
              <a:cxnLst/>
              <a:rect l="l" t="t" r="r" b="b"/>
              <a:pathLst>
                <a:path w="12978" h="6027" extrusionOk="0">
                  <a:moveTo>
                    <a:pt x="9698" y="597"/>
                  </a:moveTo>
                  <a:lnTo>
                    <a:pt x="12053" y="740"/>
                  </a:lnTo>
                  <a:lnTo>
                    <a:pt x="12349" y="5398"/>
                  </a:lnTo>
                  <a:lnTo>
                    <a:pt x="1480" y="5398"/>
                  </a:lnTo>
                  <a:lnTo>
                    <a:pt x="9317" y="851"/>
                  </a:lnTo>
                  <a:lnTo>
                    <a:pt x="9698" y="597"/>
                  </a:lnTo>
                  <a:close/>
                  <a:moveTo>
                    <a:pt x="9650" y="1"/>
                  </a:moveTo>
                  <a:cubicBezTo>
                    <a:pt x="9576" y="1"/>
                    <a:pt x="9539" y="1"/>
                    <a:pt x="9465" y="38"/>
                  </a:cubicBezTo>
                  <a:lnTo>
                    <a:pt x="9022" y="296"/>
                  </a:lnTo>
                  <a:lnTo>
                    <a:pt x="186" y="5435"/>
                  </a:lnTo>
                  <a:cubicBezTo>
                    <a:pt x="38" y="5509"/>
                    <a:pt x="1" y="5657"/>
                    <a:pt x="38" y="5805"/>
                  </a:cubicBezTo>
                  <a:cubicBezTo>
                    <a:pt x="75" y="5916"/>
                    <a:pt x="186" y="6027"/>
                    <a:pt x="334" y="6027"/>
                  </a:cubicBezTo>
                  <a:lnTo>
                    <a:pt x="12682" y="6027"/>
                  </a:lnTo>
                  <a:cubicBezTo>
                    <a:pt x="12756" y="6027"/>
                    <a:pt x="12830" y="5990"/>
                    <a:pt x="12904" y="5916"/>
                  </a:cubicBezTo>
                  <a:cubicBezTo>
                    <a:pt x="12941" y="5842"/>
                    <a:pt x="12978" y="5768"/>
                    <a:pt x="12978" y="5694"/>
                  </a:cubicBezTo>
                  <a:lnTo>
                    <a:pt x="12682" y="407"/>
                  </a:lnTo>
                  <a:cubicBezTo>
                    <a:pt x="12645" y="259"/>
                    <a:pt x="12534" y="149"/>
                    <a:pt x="12386" y="149"/>
                  </a:cubicBezTo>
                  <a:lnTo>
                    <a:pt x="96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5408500" y="3494300"/>
              <a:ext cx="201500" cy="90600"/>
            </a:xfrm>
            <a:custGeom>
              <a:avLst/>
              <a:gdLst/>
              <a:ahLst/>
              <a:cxnLst/>
              <a:rect l="l" t="t" r="r" b="b"/>
              <a:pathLst>
                <a:path w="8060" h="3624" extrusionOk="0">
                  <a:moveTo>
                    <a:pt x="2884" y="1"/>
                  </a:moveTo>
                  <a:cubicBezTo>
                    <a:pt x="1960" y="1"/>
                    <a:pt x="0" y="2367"/>
                    <a:pt x="0" y="2700"/>
                  </a:cubicBezTo>
                  <a:cubicBezTo>
                    <a:pt x="0" y="2933"/>
                    <a:pt x="46" y="3306"/>
                    <a:pt x="321" y="3306"/>
                  </a:cubicBezTo>
                  <a:cubicBezTo>
                    <a:pt x="394" y="3306"/>
                    <a:pt x="483" y="3279"/>
                    <a:pt x="592" y="3217"/>
                  </a:cubicBezTo>
                  <a:cubicBezTo>
                    <a:pt x="1109" y="2885"/>
                    <a:pt x="2366" y="2071"/>
                    <a:pt x="2366" y="2071"/>
                  </a:cubicBezTo>
                  <a:lnTo>
                    <a:pt x="7542" y="3624"/>
                  </a:lnTo>
                  <a:lnTo>
                    <a:pt x="8060" y="1443"/>
                  </a:lnTo>
                  <a:lnTo>
                    <a:pt x="5287" y="297"/>
                  </a:lnTo>
                  <a:cubicBezTo>
                    <a:pt x="5287" y="297"/>
                    <a:pt x="3808" y="1"/>
                    <a:pt x="2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5400175" y="3486925"/>
              <a:ext cx="218150" cy="105775"/>
            </a:xfrm>
            <a:custGeom>
              <a:avLst/>
              <a:gdLst/>
              <a:ahLst/>
              <a:cxnLst/>
              <a:rect l="l" t="t" r="r" b="b"/>
              <a:pathLst>
                <a:path w="8726" h="4231" extrusionOk="0">
                  <a:moveTo>
                    <a:pt x="3217" y="592"/>
                  </a:moveTo>
                  <a:cubicBezTo>
                    <a:pt x="3660" y="592"/>
                    <a:pt x="4252" y="666"/>
                    <a:pt x="4696" y="739"/>
                  </a:cubicBezTo>
                  <a:cubicBezTo>
                    <a:pt x="4954" y="776"/>
                    <a:pt x="5139" y="813"/>
                    <a:pt x="5287" y="850"/>
                  </a:cubicBezTo>
                  <a:cubicBezTo>
                    <a:pt x="5362" y="869"/>
                    <a:pt x="5428" y="878"/>
                    <a:pt x="5474" y="883"/>
                  </a:cubicBezTo>
                  <a:lnTo>
                    <a:pt x="5474" y="883"/>
                  </a:lnTo>
                  <a:lnTo>
                    <a:pt x="5472" y="887"/>
                  </a:lnTo>
                  <a:lnTo>
                    <a:pt x="8023" y="1923"/>
                  </a:lnTo>
                  <a:lnTo>
                    <a:pt x="7653" y="3512"/>
                  </a:lnTo>
                  <a:lnTo>
                    <a:pt x="2773" y="2070"/>
                  </a:lnTo>
                  <a:cubicBezTo>
                    <a:pt x="2752" y="2060"/>
                    <a:pt x="2730" y="2055"/>
                    <a:pt x="2707" y="2055"/>
                  </a:cubicBezTo>
                  <a:cubicBezTo>
                    <a:pt x="2653" y="2055"/>
                    <a:pt x="2593" y="2081"/>
                    <a:pt x="2514" y="2107"/>
                  </a:cubicBezTo>
                  <a:cubicBezTo>
                    <a:pt x="2514" y="2107"/>
                    <a:pt x="2219" y="2329"/>
                    <a:pt x="1849" y="2551"/>
                  </a:cubicBezTo>
                  <a:cubicBezTo>
                    <a:pt x="1479" y="2810"/>
                    <a:pt x="1036" y="3106"/>
                    <a:pt x="777" y="3253"/>
                  </a:cubicBezTo>
                  <a:cubicBezTo>
                    <a:pt x="743" y="3271"/>
                    <a:pt x="716" y="3280"/>
                    <a:pt x="698" y="3285"/>
                  </a:cubicBezTo>
                  <a:lnTo>
                    <a:pt x="698" y="3285"/>
                  </a:lnTo>
                  <a:cubicBezTo>
                    <a:pt x="688" y="3272"/>
                    <a:pt x="666" y="3237"/>
                    <a:pt x="666" y="3180"/>
                  </a:cubicBezTo>
                  <a:cubicBezTo>
                    <a:pt x="635" y="3149"/>
                    <a:pt x="630" y="3092"/>
                    <a:pt x="629" y="3031"/>
                  </a:cubicBezTo>
                  <a:lnTo>
                    <a:pt x="629" y="3031"/>
                  </a:lnTo>
                  <a:cubicBezTo>
                    <a:pt x="632" y="3026"/>
                    <a:pt x="669" y="2953"/>
                    <a:pt x="740" y="2847"/>
                  </a:cubicBezTo>
                  <a:cubicBezTo>
                    <a:pt x="962" y="2514"/>
                    <a:pt x="1442" y="1923"/>
                    <a:pt x="1960" y="1442"/>
                  </a:cubicBezTo>
                  <a:cubicBezTo>
                    <a:pt x="2182" y="1183"/>
                    <a:pt x="2477" y="961"/>
                    <a:pt x="2699" y="813"/>
                  </a:cubicBezTo>
                  <a:cubicBezTo>
                    <a:pt x="2921" y="666"/>
                    <a:pt x="3143" y="592"/>
                    <a:pt x="3217" y="592"/>
                  </a:cubicBezTo>
                  <a:close/>
                  <a:moveTo>
                    <a:pt x="3217" y="0"/>
                  </a:moveTo>
                  <a:cubicBezTo>
                    <a:pt x="2847" y="0"/>
                    <a:pt x="2551" y="185"/>
                    <a:pt x="2182" y="407"/>
                  </a:cubicBezTo>
                  <a:cubicBezTo>
                    <a:pt x="1701" y="776"/>
                    <a:pt x="1183" y="1331"/>
                    <a:pt x="740" y="1812"/>
                  </a:cubicBezTo>
                  <a:cubicBezTo>
                    <a:pt x="555" y="2033"/>
                    <a:pt x="370" y="2255"/>
                    <a:pt x="259" y="2440"/>
                  </a:cubicBezTo>
                  <a:cubicBezTo>
                    <a:pt x="185" y="2551"/>
                    <a:pt x="148" y="2625"/>
                    <a:pt x="111" y="2699"/>
                  </a:cubicBezTo>
                  <a:lnTo>
                    <a:pt x="37" y="2810"/>
                  </a:lnTo>
                  <a:cubicBezTo>
                    <a:pt x="37" y="2884"/>
                    <a:pt x="0" y="2921"/>
                    <a:pt x="0" y="2995"/>
                  </a:cubicBezTo>
                  <a:cubicBezTo>
                    <a:pt x="0" y="3143"/>
                    <a:pt x="37" y="3327"/>
                    <a:pt x="111" y="3512"/>
                  </a:cubicBezTo>
                  <a:cubicBezTo>
                    <a:pt x="148" y="3586"/>
                    <a:pt x="185" y="3697"/>
                    <a:pt x="296" y="3771"/>
                  </a:cubicBezTo>
                  <a:cubicBezTo>
                    <a:pt x="370" y="3845"/>
                    <a:pt x="518" y="3919"/>
                    <a:pt x="666" y="3919"/>
                  </a:cubicBezTo>
                  <a:cubicBezTo>
                    <a:pt x="814" y="3919"/>
                    <a:pt x="962" y="3845"/>
                    <a:pt x="1110" y="3771"/>
                  </a:cubicBezTo>
                  <a:cubicBezTo>
                    <a:pt x="1529" y="3501"/>
                    <a:pt x="2436" y="2915"/>
                    <a:pt x="2763" y="2703"/>
                  </a:cubicBezTo>
                  <a:lnTo>
                    <a:pt x="2763" y="2703"/>
                  </a:lnTo>
                  <a:lnTo>
                    <a:pt x="7801" y="4215"/>
                  </a:lnTo>
                  <a:cubicBezTo>
                    <a:pt x="7823" y="4226"/>
                    <a:pt x="7845" y="4230"/>
                    <a:pt x="7866" y="4230"/>
                  </a:cubicBezTo>
                  <a:cubicBezTo>
                    <a:pt x="7918" y="4230"/>
                    <a:pt x="7971" y="4204"/>
                    <a:pt x="8023" y="4178"/>
                  </a:cubicBezTo>
                  <a:cubicBezTo>
                    <a:pt x="8097" y="4141"/>
                    <a:pt x="8171" y="4067"/>
                    <a:pt x="8171" y="3993"/>
                  </a:cubicBezTo>
                  <a:lnTo>
                    <a:pt x="8688" y="1812"/>
                  </a:lnTo>
                  <a:cubicBezTo>
                    <a:pt x="8725" y="1664"/>
                    <a:pt x="8652" y="1516"/>
                    <a:pt x="8504" y="1442"/>
                  </a:cubicBezTo>
                  <a:lnTo>
                    <a:pt x="5731" y="333"/>
                  </a:lnTo>
                  <a:lnTo>
                    <a:pt x="5657" y="296"/>
                  </a:lnTo>
                  <a:cubicBezTo>
                    <a:pt x="5657" y="296"/>
                    <a:pt x="4215" y="0"/>
                    <a:pt x="3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5410350" y="3530350"/>
              <a:ext cx="171000" cy="49025"/>
            </a:xfrm>
            <a:custGeom>
              <a:avLst/>
              <a:gdLst/>
              <a:ahLst/>
              <a:cxnLst/>
              <a:rect l="l" t="t" r="r" b="b"/>
              <a:pathLst>
                <a:path w="6840" h="1961" extrusionOk="0">
                  <a:moveTo>
                    <a:pt x="5213" y="1"/>
                  </a:moveTo>
                  <a:cubicBezTo>
                    <a:pt x="5213" y="1"/>
                    <a:pt x="1775" y="223"/>
                    <a:pt x="1035" y="333"/>
                  </a:cubicBezTo>
                  <a:cubicBezTo>
                    <a:pt x="333" y="407"/>
                    <a:pt x="0" y="1258"/>
                    <a:pt x="961" y="1258"/>
                  </a:cubicBezTo>
                  <a:cubicBezTo>
                    <a:pt x="1886" y="1258"/>
                    <a:pt x="3106" y="1147"/>
                    <a:pt x="3106" y="1147"/>
                  </a:cubicBezTo>
                  <a:cubicBezTo>
                    <a:pt x="3106" y="1147"/>
                    <a:pt x="3845" y="1775"/>
                    <a:pt x="5213" y="1886"/>
                  </a:cubicBezTo>
                  <a:cubicBezTo>
                    <a:pt x="6544" y="1960"/>
                    <a:pt x="6840" y="1960"/>
                    <a:pt x="6840" y="1960"/>
                  </a:cubicBezTo>
                  <a:lnTo>
                    <a:pt x="52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5412200" y="3522950"/>
              <a:ext cx="177475" cy="64725"/>
            </a:xfrm>
            <a:custGeom>
              <a:avLst/>
              <a:gdLst/>
              <a:ahLst/>
              <a:cxnLst/>
              <a:rect l="l" t="t" r="r" b="b"/>
              <a:pathLst>
                <a:path w="7099" h="2589" extrusionOk="0">
                  <a:moveTo>
                    <a:pt x="5102" y="1"/>
                  </a:moveTo>
                  <a:cubicBezTo>
                    <a:pt x="5102" y="1"/>
                    <a:pt x="4252" y="38"/>
                    <a:pt x="3290" y="112"/>
                  </a:cubicBezTo>
                  <a:cubicBezTo>
                    <a:pt x="2366" y="186"/>
                    <a:pt x="1331" y="260"/>
                    <a:pt x="924" y="297"/>
                  </a:cubicBezTo>
                  <a:cubicBezTo>
                    <a:pt x="665" y="334"/>
                    <a:pt x="444" y="445"/>
                    <a:pt x="296" y="592"/>
                  </a:cubicBezTo>
                  <a:cubicBezTo>
                    <a:pt x="111" y="777"/>
                    <a:pt x="0" y="962"/>
                    <a:pt x="0" y="1184"/>
                  </a:cubicBezTo>
                  <a:cubicBezTo>
                    <a:pt x="0" y="1369"/>
                    <a:pt x="74" y="1591"/>
                    <a:pt x="259" y="1702"/>
                  </a:cubicBezTo>
                  <a:cubicBezTo>
                    <a:pt x="444" y="1812"/>
                    <a:pt x="629" y="1849"/>
                    <a:pt x="887" y="1849"/>
                  </a:cubicBezTo>
                  <a:cubicBezTo>
                    <a:pt x="1642" y="1849"/>
                    <a:pt x="2618" y="1776"/>
                    <a:pt x="2951" y="1748"/>
                  </a:cubicBezTo>
                  <a:lnTo>
                    <a:pt x="2951" y="1748"/>
                  </a:lnTo>
                  <a:cubicBezTo>
                    <a:pt x="3210" y="1939"/>
                    <a:pt x="3940" y="2389"/>
                    <a:pt x="5102" y="2478"/>
                  </a:cubicBezTo>
                  <a:cubicBezTo>
                    <a:pt x="6433" y="2589"/>
                    <a:pt x="6766" y="2589"/>
                    <a:pt x="6766" y="2589"/>
                  </a:cubicBezTo>
                  <a:cubicBezTo>
                    <a:pt x="6950" y="2589"/>
                    <a:pt x="7098" y="2441"/>
                    <a:pt x="7098" y="2256"/>
                  </a:cubicBezTo>
                  <a:cubicBezTo>
                    <a:pt x="7098" y="2108"/>
                    <a:pt x="6950" y="1960"/>
                    <a:pt x="6766" y="1960"/>
                  </a:cubicBezTo>
                  <a:cubicBezTo>
                    <a:pt x="6692" y="1960"/>
                    <a:pt x="6322" y="1960"/>
                    <a:pt x="5139" y="1849"/>
                  </a:cubicBezTo>
                  <a:cubicBezTo>
                    <a:pt x="4510" y="1812"/>
                    <a:pt x="4030" y="1628"/>
                    <a:pt x="3697" y="1480"/>
                  </a:cubicBezTo>
                  <a:cubicBezTo>
                    <a:pt x="3549" y="1406"/>
                    <a:pt x="3438" y="1332"/>
                    <a:pt x="3364" y="1295"/>
                  </a:cubicBezTo>
                  <a:lnTo>
                    <a:pt x="3253" y="1221"/>
                  </a:lnTo>
                  <a:cubicBezTo>
                    <a:pt x="3199" y="1167"/>
                    <a:pt x="3145" y="1133"/>
                    <a:pt x="3091" y="1133"/>
                  </a:cubicBezTo>
                  <a:cubicBezTo>
                    <a:pt x="3071" y="1133"/>
                    <a:pt x="3051" y="1137"/>
                    <a:pt x="3032" y="1147"/>
                  </a:cubicBezTo>
                  <a:cubicBezTo>
                    <a:pt x="3032" y="1147"/>
                    <a:pt x="2699" y="1147"/>
                    <a:pt x="2292" y="1184"/>
                  </a:cubicBezTo>
                  <a:cubicBezTo>
                    <a:pt x="1886" y="1221"/>
                    <a:pt x="1331" y="1221"/>
                    <a:pt x="887" y="1221"/>
                  </a:cubicBezTo>
                  <a:cubicBezTo>
                    <a:pt x="702" y="1221"/>
                    <a:pt x="629" y="1184"/>
                    <a:pt x="592" y="1184"/>
                  </a:cubicBezTo>
                  <a:lnTo>
                    <a:pt x="629" y="1147"/>
                  </a:lnTo>
                  <a:cubicBezTo>
                    <a:pt x="665" y="1073"/>
                    <a:pt x="813" y="962"/>
                    <a:pt x="1035" y="925"/>
                  </a:cubicBezTo>
                  <a:cubicBezTo>
                    <a:pt x="1368" y="851"/>
                    <a:pt x="2403" y="777"/>
                    <a:pt x="3327" y="740"/>
                  </a:cubicBezTo>
                  <a:cubicBezTo>
                    <a:pt x="4289" y="666"/>
                    <a:pt x="5139" y="592"/>
                    <a:pt x="5139" y="592"/>
                  </a:cubicBezTo>
                  <a:cubicBezTo>
                    <a:pt x="5324" y="592"/>
                    <a:pt x="5435" y="445"/>
                    <a:pt x="5435" y="297"/>
                  </a:cubicBezTo>
                  <a:cubicBezTo>
                    <a:pt x="5435" y="112"/>
                    <a:pt x="5287" y="1"/>
                    <a:pt x="5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5597050" y="3530350"/>
              <a:ext cx="448275" cy="196900"/>
            </a:xfrm>
            <a:custGeom>
              <a:avLst/>
              <a:gdLst/>
              <a:ahLst/>
              <a:cxnLst/>
              <a:rect l="l" t="t" r="r" b="b"/>
              <a:pathLst>
                <a:path w="17931" h="7876" extrusionOk="0">
                  <a:moveTo>
                    <a:pt x="518" y="1"/>
                  </a:moveTo>
                  <a:lnTo>
                    <a:pt x="0" y="2182"/>
                  </a:lnTo>
                  <a:lnTo>
                    <a:pt x="17487" y="7875"/>
                  </a:lnTo>
                  <a:lnTo>
                    <a:pt x="17931" y="2810"/>
                  </a:lnTo>
                  <a:lnTo>
                    <a:pt x="5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5588725" y="3522775"/>
              <a:ext cx="464000" cy="212250"/>
            </a:xfrm>
            <a:custGeom>
              <a:avLst/>
              <a:gdLst/>
              <a:ahLst/>
              <a:cxnLst/>
              <a:rect l="l" t="t" r="r" b="b"/>
              <a:pathLst>
                <a:path w="18560" h="8490" extrusionOk="0">
                  <a:moveTo>
                    <a:pt x="1084" y="643"/>
                  </a:moveTo>
                  <a:lnTo>
                    <a:pt x="17931" y="3372"/>
                  </a:lnTo>
                  <a:lnTo>
                    <a:pt x="17561" y="7772"/>
                  </a:lnTo>
                  <a:lnTo>
                    <a:pt x="703" y="2263"/>
                  </a:lnTo>
                  <a:lnTo>
                    <a:pt x="1084" y="643"/>
                  </a:lnTo>
                  <a:close/>
                  <a:moveTo>
                    <a:pt x="830" y="1"/>
                  </a:moveTo>
                  <a:cubicBezTo>
                    <a:pt x="703" y="1"/>
                    <a:pt x="587" y="101"/>
                    <a:pt x="555" y="230"/>
                  </a:cubicBezTo>
                  <a:lnTo>
                    <a:pt x="37" y="2411"/>
                  </a:lnTo>
                  <a:cubicBezTo>
                    <a:pt x="0" y="2559"/>
                    <a:pt x="74" y="2744"/>
                    <a:pt x="259" y="2781"/>
                  </a:cubicBezTo>
                  <a:lnTo>
                    <a:pt x="17746" y="8474"/>
                  </a:lnTo>
                  <a:cubicBezTo>
                    <a:pt x="17768" y="8485"/>
                    <a:pt x="17793" y="8490"/>
                    <a:pt x="17819" y="8490"/>
                  </a:cubicBezTo>
                  <a:cubicBezTo>
                    <a:pt x="17882" y="8490"/>
                    <a:pt x="17953" y="8463"/>
                    <a:pt x="18005" y="8437"/>
                  </a:cubicBezTo>
                  <a:cubicBezTo>
                    <a:pt x="18079" y="8400"/>
                    <a:pt x="18153" y="8289"/>
                    <a:pt x="18153" y="8215"/>
                  </a:cubicBezTo>
                  <a:lnTo>
                    <a:pt x="18560" y="3113"/>
                  </a:lnTo>
                  <a:cubicBezTo>
                    <a:pt x="18560" y="2966"/>
                    <a:pt x="18449" y="2818"/>
                    <a:pt x="18301" y="2818"/>
                  </a:cubicBezTo>
                  <a:lnTo>
                    <a:pt x="888" y="8"/>
                  </a:lnTo>
                  <a:cubicBezTo>
                    <a:pt x="868" y="3"/>
                    <a:pt x="849"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5831800" y="3033350"/>
              <a:ext cx="475100" cy="853075"/>
            </a:xfrm>
            <a:custGeom>
              <a:avLst/>
              <a:gdLst/>
              <a:ahLst/>
              <a:cxnLst/>
              <a:rect l="l" t="t" r="r" b="b"/>
              <a:pathLst>
                <a:path w="19004" h="34123" extrusionOk="0">
                  <a:moveTo>
                    <a:pt x="9555" y="1"/>
                  </a:moveTo>
                  <a:cubicBezTo>
                    <a:pt x="8899" y="1"/>
                    <a:pt x="8262" y="269"/>
                    <a:pt x="7654" y="841"/>
                  </a:cubicBezTo>
                  <a:cubicBezTo>
                    <a:pt x="7654" y="841"/>
                    <a:pt x="2330" y="6571"/>
                    <a:pt x="1147" y="8605"/>
                  </a:cubicBezTo>
                  <a:cubicBezTo>
                    <a:pt x="1" y="10601"/>
                    <a:pt x="3476" y="19955"/>
                    <a:pt x="3772" y="22690"/>
                  </a:cubicBezTo>
                  <a:cubicBezTo>
                    <a:pt x="4030" y="25426"/>
                    <a:pt x="4918" y="27164"/>
                    <a:pt x="3624" y="28606"/>
                  </a:cubicBezTo>
                  <a:cubicBezTo>
                    <a:pt x="2330" y="30048"/>
                    <a:pt x="3476" y="30898"/>
                    <a:pt x="4178" y="31489"/>
                  </a:cubicBezTo>
                  <a:cubicBezTo>
                    <a:pt x="4861" y="32002"/>
                    <a:pt x="10182" y="34123"/>
                    <a:pt x="13583" y="34123"/>
                  </a:cubicBezTo>
                  <a:cubicBezTo>
                    <a:pt x="13864" y="34123"/>
                    <a:pt x="14131" y="34108"/>
                    <a:pt x="14382" y="34077"/>
                  </a:cubicBezTo>
                  <a:cubicBezTo>
                    <a:pt x="17710" y="33634"/>
                    <a:pt x="18412" y="31342"/>
                    <a:pt x="18708" y="27718"/>
                  </a:cubicBezTo>
                  <a:cubicBezTo>
                    <a:pt x="19004" y="24132"/>
                    <a:pt x="18708" y="11488"/>
                    <a:pt x="15824" y="6312"/>
                  </a:cubicBezTo>
                  <a:cubicBezTo>
                    <a:pt x="13687" y="2428"/>
                    <a:pt x="11530" y="1"/>
                    <a:pt x="9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5847525" y="3025700"/>
              <a:ext cx="462150" cy="867925"/>
            </a:xfrm>
            <a:custGeom>
              <a:avLst/>
              <a:gdLst/>
              <a:ahLst/>
              <a:cxnLst/>
              <a:rect l="l" t="t" r="r" b="b"/>
              <a:pathLst>
                <a:path w="18486" h="34717" extrusionOk="0">
                  <a:moveTo>
                    <a:pt x="8910" y="592"/>
                  </a:moveTo>
                  <a:cubicBezTo>
                    <a:pt x="9760" y="592"/>
                    <a:pt x="10759" y="1147"/>
                    <a:pt x="11757" y="2219"/>
                  </a:cubicBezTo>
                  <a:cubicBezTo>
                    <a:pt x="12792" y="3254"/>
                    <a:pt x="13864" y="4844"/>
                    <a:pt x="14936" y="6766"/>
                  </a:cubicBezTo>
                  <a:cubicBezTo>
                    <a:pt x="16082" y="8800"/>
                    <a:pt x="16822" y="12090"/>
                    <a:pt x="17265" y="15528"/>
                  </a:cubicBezTo>
                  <a:cubicBezTo>
                    <a:pt x="17709" y="19004"/>
                    <a:pt x="17857" y="22553"/>
                    <a:pt x="17857" y="25141"/>
                  </a:cubicBezTo>
                  <a:cubicBezTo>
                    <a:pt x="17857" y="26361"/>
                    <a:pt x="17820" y="27359"/>
                    <a:pt x="17783" y="28024"/>
                  </a:cubicBezTo>
                  <a:cubicBezTo>
                    <a:pt x="17635" y="29799"/>
                    <a:pt x="17376" y="31241"/>
                    <a:pt x="16785" y="32239"/>
                  </a:cubicBezTo>
                  <a:cubicBezTo>
                    <a:pt x="16193" y="33237"/>
                    <a:pt x="15306" y="33866"/>
                    <a:pt x="13716" y="34051"/>
                  </a:cubicBezTo>
                  <a:cubicBezTo>
                    <a:pt x="13494" y="34088"/>
                    <a:pt x="13199" y="34125"/>
                    <a:pt x="12903" y="34125"/>
                  </a:cubicBezTo>
                  <a:cubicBezTo>
                    <a:pt x="11276" y="34125"/>
                    <a:pt x="9095" y="33607"/>
                    <a:pt x="7283" y="33016"/>
                  </a:cubicBezTo>
                  <a:cubicBezTo>
                    <a:pt x="6396" y="32720"/>
                    <a:pt x="5583" y="32387"/>
                    <a:pt x="4954" y="32128"/>
                  </a:cubicBezTo>
                  <a:cubicBezTo>
                    <a:pt x="4621" y="31980"/>
                    <a:pt x="4363" y="31869"/>
                    <a:pt x="4141" y="31759"/>
                  </a:cubicBezTo>
                  <a:cubicBezTo>
                    <a:pt x="3956" y="31685"/>
                    <a:pt x="3808" y="31574"/>
                    <a:pt x="3734" y="31537"/>
                  </a:cubicBezTo>
                  <a:cubicBezTo>
                    <a:pt x="3512" y="31352"/>
                    <a:pt x="3217" y="31130"/>
                    <a:pt x="3032" y="30908"/>
                  </a:cubicBezTo>
                  <a:cubicBezTo>
                    <a:pt x="2810" y="30649"/>
                    <a:pt x="2699" y="30428"/>
                    <a:pt x="2699" y="30132"/>
                  </a:cubicBezTo>
                  <a:cubicBezTo>
                    <a:pt x="2699" y="29873"/>
                    <a:pt x="2810" y="29540"/>
                    <a:pt x="3217" y="29097"/>
                  </a:cubicBezTo>
                  <a:cubicBezTo>
                    <a:pt x="3771" y="28468"/>
                    <a:pt x="3993" y="27729"/>
                    <a:pt x="3993" y="26989"/>
                  </a:cubicBezTo>
                  <a:cubicBezTo>
                    <a:pt x="3993" y="25843"/>
                    <a:pt x="3586" y="24586"/>
                    <a:pt x="3438" y="22959"/>
                  </a:cubicBezTo>
                  <a:cubicBezTo>
                    <a:pt x="3291" y="21739"/>
                    <a:pt x="2588" y="19373"/>
                    <a:pt x="1923" y="16859"/>
                  </a:cubicBezTo>
                  <a:cubicBezTo>
                    <a:pt x="1257" y="14345"/>
                    <a:pt x="592" y="11720"/>
                    <a:pt x="592" y="10168"/>
                  </a:cubicBezTo>
                  <a:cubicBezTo>
                    <a:pt x="592" y="9650"/>
                    <a:pt x="703" y="9280"/>
                    <a:pt x="814" y="9058"/>
                  </a:cubicBezTo>
                  <a:cubicBezTo>
                    <a:pt x="1072" y="8578"/>
                    <a:pt x="1627" y="7838"/>
                    <a:pt x="2255" y="7025"/>
                  </a:cubicBezTo>
                  <a:cubicBezTo>
                    <a:pt x="3254" y="5805"/>
                    <a:pt x="4511" y="4400"/>
                    <a:pt x="5509" y="3291"/>
                  </a:cubicBezTo>
                  <a:cubicBezTo>
                    <a:pt x="5989" y="2700"/>
                    <a:pt x="6433" y="2219"/>
                    <a:pt x="6729" y="1886"/>
                  </a:cubicBezTo>
                  <a:cubicBezTo>
                    <a:pt x="7062" y="1553"/>
                    <a:pt x="7246" y="1369"/>
                    <a:pt x="7246" y="1369"/>
                  </a:cubicBezTo>
                  <a:lnTo>
                    <a:pt x="7229" y="1351"/>
                  </a:lnTo>
                  <a:lnTo>
                    <a:pt x="7229" y="1351"/>
                  </a:lnTo>
                  <a:cubicBezTo>
                    <a:pt x="7813" y="809"/>
                    <a:pt x="8361" y="592"/>
                    <a:pt x="8910" y="592"/>
                  </a:cubicBezTo>
                  <a:close/>
                  <a:moveTo>
                    <a:pt x="8910" y="1"/>
                  </a:moveTo>
                  <a:cubicBezTo>
                    <a:pt x="8171" y="1"/>
                    <a:pt x="7431" y="296"/>
                    <a:pt x="6803" y="925"/>
                  </a:cubicBezTo>
                  <a:lnTo>
                    <a:pt x="6766" y="925"/>
                  </a:lnTo>
                  <a:cubicBezTo>
                    <a:pt x="6766" y="925"/>
                    <a:pt x="5435" y="2367"/>
                    <a:pt x="3956" y="4067"/>
                  </a:cubicBezTo>
                  <a:cubicBezTo>
                    <a:pt x="3217" y="4918"/>
                    <a:pt x="2440" y="5842"/>
                    <a:pt x="1775" y="6655"/>
                  </a:cubicBezTo>
                  <a:cubicBezTo>
                    <a:pt x="1109" y="7469"/>
                    <a:pt x="592" y="8208"/>
                    <a:pt x="259" y="8763"/>
                  </a:cubicBezTo>
                  <a:cubicBezTo>
                    <a:pt x="74" y="9132"/>
                    <a:pt x="0" y="9613"/>
                    <a:pt x="0" y="10168"/>
                  </a:cubicBezTo>
                  <a:cubicBezTo>
                    <a:pt x="0" y="11868"/>
                    <a:pt x="666" y="14493"/>
                    <a:pt x="1331" y="17007"/>
                  </a:cubicBezTo>
                  <a:cubicBezTo>
                    <a:pt x="1997" y="19521"/>
                    <a:pt x="2699" y="21924"/>
                    <a:pt x="2810" y="23033"/>
                  </a:cubicBezTo>
                  <a:cubicBezTo>
                    <a:pt x="2995" y="24697"/>
                    <a:pt x="3364" y="25991"/>
                    <a:pt x="3364" y="26989"/>
                  </a:cubicBezTo>
                  <a:cubicBezTo>
                    <a:pt x="3364" y="27655"/>
                    <a:pt x="3217" y="28172"/>
                    <a:pt x="2736" y="28690"/>
                  </a:cubicBezTo>
                  <a:cubicBezTo>
                    <a:pt x="2292" y="29208"/>
                    <a:pt x="2071" y="29688"/>
                    <a:pt x="2071" y="30132"/>
                  </a:cubicBezTo>
                  <a:cubicBezTo>
                    <a:pt x="2071" y="30612"/>
                    <a:pt x="2292" y="30982"/>
                    <a:pt x="2551" y="31278"/>
                  </a:cubicBezTo>
                  <a:cubicBezTo>
                    <a:pt x="2810" y="31574"/>
                    <a:pt x="3143" y="31832"/>
                    <a:pt x="3364" y="32017"/>
                  </a:cubicBezTo>
                  <a:cubicBezTo>
                    <a:pt x="3475" y="32128"/>
                    <a:pt x="3660" y="32202"/>
                    <a:pt x="3882" y="32313"/>
                  </a:cubicBezTo>
                  <a:cubicBezTo>
                    <a:pt x="4658" y="32720"/>
                    <a:pt x="6137" y="33311"/>
                    <a:pt x="7801" y="33829"/>
                  </a:cubicBezTo>
                  <a:cubicBezTo>
                    <a:pt x="9502" y="34309"/>
                    <a:pt x="11387" y="34716"/>
                    <a:pt x="12903" y="34716"/>
                  </a:cubicBezTo>
                  <a:cubicBezTo>
                    <a:pt x="13236" y="34716"/>
                    <a:pt x="13531" y="34716"/>
                    <a:pt x="13827" y="34679"/>
                  </a:cubicBezTo>
                  <a:cubicBezTo>
                    <a:pt x="15528" y="34457"/>
                    <a:pt x="16674" y="33718"/>
                    <a:pt x="17339" y="32535"/>
                  </a:cubicBezTo>
                  <a:cubicBezTo>
                    <a:pt x="18005" y="31389"/>
                    <a:pt x="18227" y="29873"/>
                    <a:pt x="18375" y="28061"/>
                  </a:cubicBezTo>
                  <a:cubicBezTo>
                    <a:pt x="18448" y="27359"/>
                    <a:pt x="18485" y="26361"/>
                    <a:pt x="18485" y="25141"/>
                  </a:cubicBezTo>
                  <a:cubicBezTo>
                    <a:pt x="18485" y="22553"/>
                    <a:pt x="18338" y="18930"/>
                    <a:pt x="17857" y="15454"/>
                  </a:cubicBezTo>
                  <a:cubicBezTo>
                    <a:pt x="17413" y="11979"/>
                    <a:pt x="16674" y="8615"/>
                    <a:pt x="15491" y="6471"/>
                  </a:cubicBezTo>
                  <a:cubicBezTo>
                    <a:pt x="14382" y="4511"/>
                    <a:pt x="13310" y="2921"/>
                    <a:pt x="12200" y="1775"/>
                  </a:cubicBezTo>
                  <a:cubicBezTo>
                    <a:pt x="11128" y="666"/>
                    <a:pt x="10019" y="1"/>
                    <a:pt x="89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5828100" y="2996750"/>
              <a:ext cx="275450" cy="262825"/>
            </a:xfrm>
            <a:custGeom>
              <a:avLst/>
              <a:gdLst/>
              <a:ahLst/>
              <a:cxnLst/>
              <a:rect l="l" t="t" r="r" b="b"/>
              <a:pathLst>
                <a:path w="11018" h="10513" extrusionOk="0">
                  <a:moveTo>
                    <a:pt x="7766" y="0"/>
                  </a:moveTo>
                  <a:cubicBezTo>
                    <a:pt x="7188" y="0"/>
                    <a:pt x="6562" y="157"/>
                    <a:pt x="5916" y="567"/>
                  </a:cubicBezTo>
                  <a:lnTo>
                    <a:pt x="1" y="8331"/>
                  </a:lnTo>
                  <a:lnTo>
                    <a:pt x="740" y="10512"/>
                  </a:lnTo>
                  <a:cubicBezTo>
                    <a:pt x="740" y="10512"/>
                    <a:pt x="4215" y="6815"/>
                    <a:pt x="5657" y="5928"/>
                  </a:cubicBezTo>
                  <a:cubicBezTo>
                    <a:pt x="7099" y="5078"/>
                    <a:pt x="11018" y="1639"/>
                    <a:pt x="11018" y="1639"/>
                  </a:cubicBezTo>
                  <a:cubicBezTo>
                    <a:pt x="11018" y="1639"/>
                    <a:pt x="9638" y="0"/>
                    <a:pt x="7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5820725" y="2989650"/>
              <a:ext cx="291150" cy="277325"/>
            </a:xfrm>
            <a:custGeom>
              <a:avLst/>
              <a:gdLst/>
              <a:ahLst/>
              <a:cxnLst/>
              <a:rect l="l" t="t" r="r" b="b"/>
              <a:pathLst>
                <a:path w="11646" h="11093" extrusionOk="0">
                  <a:moveTo>
                    <a:pt x="8060" y="592"/>
                  </a:moveTo>
                  <a:cubicBezTo>
                    <a:pt x="8910" y="592"/>
                    <a:pt x="9649" y="962"/>
                    <a:pt x="10204" y="1369"/>
                  </a:cubicBezTo>
                  <a:cubicBezTo>
                    <a:pt x="10463" y="1554"/>
                    <a:pt x="10685" y="1738"/>
                    <a:pt x="10832" y="1886"/>
                  </a:cubicBezTo>
                  <a:cubicBezTo>
                    <a:pt x="10838" y="1892"/>
                    <a:pt x="10843" y="1897"/>
                    <a:pt x="10848" y="1902"/>
                  </a:cubicBezTo>
                  <a:lnTo>
                    <a:pt x="10848" y="1902"/>
                  </a:lnTo>
                  <a:cubicBezTo>
                    <a:pt x="10749" y="1985"/>
                    <a:pt x="10619" y="2091"/>
                    <a:pt x="10463" y="2219"/>
                  </a:cubicBezTo>
                  <a:cubicBezTo>
                    <a:pt x="9871" y="2737"/>
                    <a:pt x="8984" y="3513"/>
                    <a:pt x="8097" y="4252"/>
                  </a:cubicBezTo>
                  <a:cubicBezTo>
                    <a:pt x="7209" y="4992"/>
                    <a:pt x="6322" y="5657"/>
                    <a:pt x="5804" y="5953"/>
                  </a:cubicBezTo>
                  <a:cubicBezTo>
                    <a:pt x="5398" y="6212"/>
                    <a:pt x="4917" y="6619"/>
                    <a:pt x="4400" y="7062"/>
                  </a:cubicBezTo>
                  <a:cubicBezTo>
                    <a:pt x="3195" y="8129"/>
                    <a:pt x="1809" y="9541"/>
                    <a:pt x="1170" y="10202"/>
                  </a:cubicBezTo>
                  <a:lnTo>
                    <a:pt x="1170" y="10202"/>
                  </a:lnTo>
                  <a:lnTo>
                    <a:pt x="665" y="8689"/>
                  </a:lnTo>
                  <a:lnTo>
                    <a:pt x="6456" y="1054"/>
                  </a:lnTo>
                  <a:lnTo>
                    <a:pt x="6456" y="1054"/>
                  </a:lnTo>
                  <a:cubicBezTo>
                    <a:pt x="7045" y="725"/>
                    <a:pt x="7569" y="592"/>
                    <a:pt x="8060" y="592"/>
                  </a:cubicBezTo>
                  <a:close/>
                  <a:moveTo>
                    <a:pt x="8060" y="1"/>
                  </a:moveTo>
                  <a:cubicBezTo>
                    <a:pt x="7431" y="1"/>
                    <a:pt x="6729" y="149"/>
                    <a:pt x="6063" y="592"/>
                  </a:cubicBezTo>
                  <a:lnTo>
                    <a:pt x="5952" y="666"/>
                  </a:lnTo>
                  <a:lnTo>
                    <a:pt x="74" y="8430"/>
                  </a:lnTo>
                  <a:cubicBezTo>
                    <a:pt x="0" y="8504"/>
                    <a:pt x="0" y="8615"/>
                    <a:pt x="37" y="8726"/>
                  </a:cubicBezTo>
                  <a:lnTo>
                    <a:pt x="739" y="10870"/>
                  </a:lnTo>
                  <a:cubicBezTo>
                    <a:pt x="776" y="10981"/>
                    <a:pt x="850" y="11055"/>
                    <a:pt x="961" y="11092"/>
                  </a:cubicBezTo>
                  <a:cubicBezTo>
                    <a:pt x="1072" y="11092"/>
                    <a:pt x="1183" y="11055"/>
                    <a:pt x="1257" y="10981"/>
                  </a:cubicBezTo>
                  <a:cubicBezTo>
                    <a:pt x="1257" y="10981"/>
                    <a:pt x="1479" y="10759"/>
                    <a:pt x="1812" y="10390"/>
                  </a:cubicBezTo>
                  <a:cubicBezTo>
                    <a:pt x="2329" y="9872"/>
                    <a:pt x="3179" y="9059"/>
                    <a:pt x="3993" y="8282"/>
                  </a:cubicBezTo>
                  <a:cubicBezTo>
                    <a:pt x="4806" y="7506"/>
                    <a:pt x="5620" y="6803"/>
                    <a:pt x="6137" y="6508"/>
                  </a:cubicBezTo>
                  <a:cubicBezTo>
                    <a:pt x="6877" y="6027"/>
                    <a:pt x="8207" y="4955"/>
                    <a:pt x="9354" y="3994"/>
                  </a:cubicBezTo>
                  <a:cubicBezTo>
                    <a:pt x="10537" y="2995"/>
                    <a:pt x="11498" y="2145"/>
                    <a:pt x="11498" y="2145"/>
                  </a:cubicBezTo>
                  <a:cubicBezTo>
                    <a:pt x="11646" y="2034"/>
                    <a:pt x="11646" y="1849"/>
                    <a:pt x="11535" y="1701"/>
                  </a:cubicBezTo>
                  <a:cubicBezTo>
                    <a:pt x="11535" y="1701"/>
                    <a:pt x="11165" y="1295"/>
                    <a:pt x="10574" y="851"/>
                  </a:cubicBezTo>
                  <a:cubicBezTo>
                    <a:pt x="9945" y="444"/>
                    <a:pt x="9095" y="1"/>
                    <a:pt x="8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5256900" y="3187450"/>
              <a:ext cx="816150" cy="609925"/>
            </a:xfrm>
            <a:custGeom>
              <a:avLst/>
              <a:gdLst/>
              <a:ahLst/>
              <a:cxnLst/>
              <a:rect l="l" t="t" r="r" b="b"/>
              <a:pathLst>
                <a:path w="32646" h="24397" extrusionOk="0">
                  <a:moveTo>
                    <a:pt x="29060" y="1"/>
                  </a:moveTo>
                  <a:cubicBezTo>
                    <a:pt x="29060" y="1"/>
                    <a:pt x="25732" y="1590"/>
                    <a:pt x="24032" y="3882"/>
                  </a:cubicBezTo>
                  <a:cubicBezTo>
                    <a:pt x="22294" y="6175"/>
                    <a:pt x="15381" y="17820"/>
                    <a:pt x="15381" y="17820"/>
                  </a:cubicBezTo>
                  <a:lnTo>
                    <a:pt x="149" y="15085"/>
                  </a:lnTo>
                  <a:lnTo>
                    <a:pt x="1" y="17118"/>
                  </a:lnTo>
                  <a:cubicBezTo>
                    <a:pt x="1" y="17118"/>
                    <a:pt x="8911" y="21702"/>
                    <a:pt x="13089" y="22738"/>
                  </a:cubicBezTo>
                  <a:cubicBezTo>
                    <a:pt x="16084" y="23453"/>
                    <a:pt x="18338" y="24397"/>
                    <a:pt x="19633" y="24397"/>
                  </a:cubicBezTo>
                  <a:cubicBezTo>
                    <a:pt x="20144" y="24397"/>
                    <a:pt x="20506" y="24250"/>
                    <a:pt x="20704" y="23884"/>
                  </a:cubicBezTo>
                  <a:cubicBezTo>
                    <a:pt x="21444" y="22590"/>
                    <a:pt x="27914" y="11794"/>
                    <a:pt x="27914" y="11794"/>
                  </a:cubicBezTo>
                  <a:lnTo>
                    <a:pt x="32646" y="8208"/>
                  </a:lnTo>
                  <a:lnTo>
                    <a:pt x="2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5248600" y="3179325"/>
              <a:ext cx="832775" cy="625550"/>
            </a:xfrm>
            <a:custGeom>
              <a:avLst/>
              <a:gdLst/>
              <a:ahLst/>
              <a:cxnLst/>
              <a:rect l="l" t="t" r="r" b="b"/>
              <a:pathLst>
                <a:path w="33311" h="25022" extrusionOk="0">
                  <a:moveTo>
                    <a:pt x="29368" y="1"/>
                  </a:moveTo>
                  <a:cubicBezTo>
                    <a:pt x="29326" y="1"/>
                    <a:pt x="29284" y="10"/>
                    <a:pt x="29244" y="30"/>
                  </a:cubicBezTo>
                  <a:cubicBezTo>
                    <a:pt x="29244" y="67"/>
                    <a:pt x="25917" y="1620"/>
                    <a:pt x="24105" y="4023"/>
                  </a:cubicBezTo>
                  <a:cubicBezTo>
                    <a:pt x="23661" y="4614"/>
                    <a:pt x="22922" y="5760"/>
                    <a:pt x="21998" y="7202"/>
                  </a:cubicBezTo>
                  <a:cubicBezTo>
                    <a:pt x="19602" y="11029"/>
                    <a:pt x="16218" y="16711"/>
                    <a:pt x="15565" y="17810"/>
                  </a:cubicBezTo>
                  <a:lnTo>
                    <a:pt x="15565" y="17810"/>
                  </a:lnTo>
                  <a:lnTo>
                    <a:pt x="518" y="15114"/>
                  </a:lnTo>
                  <a:cubicBezTo>
                    <a:pt x="444" y="15114"/>
                    <a:pt x="333" y="15114"/>
                    <a:pt x="296" y="15188"/>
                  </a:cubicBezTo>
                  <a:cubicBezTo>
                    <a:pt x="222" y="15225"/>
                    <a:pt x="185" y="15299"/>
                    <a:pt x="148" y="15410"/>
                  </a:cubicBezTo>
                  <a:lnTo>
                    <a:pt x="37" y="17406"/>
                  </a:lnTo>
                  <a:cubicBezTo>
                    <a:pt x="0" y="17554"/>
                    <a:pt x="74" y="17665"/>
                    <a:pt x="185" y="17702"/>
                  </a:cubicBezTo>
                  <a:cubicBezTo>
                    <a:pt x="185" y="17702"/>
                    <a:pt x="2403" y="18848"/>
                    <a:pt x="5176" y="20142"/>
                  </a:cubicBezTo>
                  <a:cubicBezTo>
                    <a:pt x="7949" y="21436"/>
                    <a:pt x="11202" y="22841"/>
                    <a:pt x="13347" y="23358"/>
                  </a:cubicBezTo>
                  <a:cubicBezTo>
                    <a:pt x="14825" y="23691"/>
                    <a:pt x="16119" y="24098"/>
                    <a:pt x="17229" y="24430"/>
                  </a:cubicBezTo>
                  <a:cubicBezTo>
                    <a:pt x="18338" y="24763"/>
                    <a:pt x="19225" y="25022"/>
                    <a:pt x="19964" y="25022"/>
                  </a:cubicBezTo>
                  <a:cubicBezTo>
                    <a:pt x="20260" y="25022"/>
                    <a:pt x="20519" y="24985"/>
                    <a:pt x="20741" y="24874"/>
                  </a:cubicBezTo>
                  <a:cubicBezTo>
                    <a:pt x="20963" y="24763"/>
                    <a:pt x="21184" y="24578"/>
                    <a:pt x="21295" y="24357"/>
                  </a:cubicBezTo>
                  <a:cubicBezTo>
                    <a:pt x="21665" y="23728"/>
                    <a:pt x="23477" y="20696"/>
                    <a:pt x="25177" y="17813"/>
                  </a:cubicBezTo>
                  <a:cubicBezTo>
                    <a:pt x="26028" y="16408"/>
                    <a:pt x="26841" y="15003"/>
                    <a:pt x="27469" y="13968"/>
                  </a:cubicBezTo>
                  <a:cubicBezTo>
                    <a:pt x="28016" y="13068"/>
                    <a:pt x="28395" y="12447"/>
                    <a:pt x="28484" y="12300"/>
                  </a:cubicBezTo>
                  <a:lnTo>
                    <a:pt x="28484" y="12300"/>
                  </a:lnTo>
                  <a:lnTo>
                    <a:pt x="33163" y="8755"/>
                  </a:lnTo>
                  <a:cubicBezTo>
                    <a:pt x="33311" y="8644"/>
                    <a:pt x="33311" y="8459"/>
                    <a:pt x="33237" y="8348"/>
                  </a:cubicBezTo>
                  <a:cubicBezTo>
                    <a:pt x="33170" y="8259"/>
                    <a:pt x="33075" y="8210"/>
                    <a:pt x="32979" y="8210"/>
                  </a:cubicBezTo>
                  <a:cubicBezTo>
                    <a:pt x="32916" y="8210"/>
                    <a:pt x="32851" y="8231"/>
                    <a:pt x="32793" y="8274"/>
                  </a:cubicBezTo>
                  <a:lnTo>
                    <a:pt x="28061" y="11860"/>
                  </a:lnTo>
                  <a:lnTo>
                    <a:pt x="27950" y="11971"/>
                  </a:lnTo>
                  <a:cubicBezTo>
                    <a:pt x="27950" y="11971"/>
                    <a:pt x="26360" y="14633"/>
                    <a:pt x="24660" y="17517"/>
                  </a:cubicBezTo>
                  <a:cubicBezTo>
                    <a:pt x="22922" y="20364"/>
                    <a:pt x="21147" y="23395"/>
                    <a:pt x="20778" y="24061"/>
                  </a:cubicBezTo>
                  <a:cubicBezTo>
                    <a:pt x="20704" y="24172"/>
                    <a:pt x="20630" y="24246"/>
                    <a:pt x="20482" y="24320"/>
                  </a:cubicBezTo>
                  <a:cubicBezTo>
                    <a:pt x="20371" y="24357"/>
                    <a:pt x="20186" y="24393"/>
                    <a:pt x="19964" y="24393"/>
                  </a:cubicBezTo>
                  <a:cubicBezTo>
                    <a:pt x="19373" y="24393"/>
                    <a:pt x="18486" y="24172"/>
                    <a:pt x="17413" y="23839"/>
                  </a:cubicBezTo>
                  <a:cubicBezTo>
                    <a:pt x="16304" y="23543"/>
                    <a:pt x="15010" y="23100"/>
                    <a:pt x="13494" y="22730"/>
                  </a:cubicBezTo>
                  <a:cubicBezTo>
                    <a:pt x="11461" y="22249"/>
                    <a:pt x="8171" y="20844"/>
                    <a:pt x="5435" y="19587"/>
                  </a:cubicBezTo>
                  <a:cubicBezTo>
                    <a:pt x="4067" y="18959"/>
                    <a:pt x="2810" y="18330"/>
                    <a:pt x="1923" y="17887"/>
                  </a:cubicBezTo>
                  <a:cubicBezTo>
                    <a:pt x="1318" y="17584"/>
                    <a:pt x="868" y="17351"/>
                    <a:pt x="643" y="17233"/>
                  </a:cubicBezTo>
                  <a:lnTo>
                    <a:pt x="643" y="17233"/>
                  </a:lnTo>
                  <a:lnTo>
                    <a:pt x="740" y="15779"/>
                  </a:lnTo>
                  <a:lnTo>
                    <a:pt x="15676" y="18441"/>
                  </a:lnTo>
                  <a:cubicBezTo>
                    <a:pt x="15695" y="18448"/>
                    <a:pt x="15716" y="18451"/>
                    <a:pt x="15737" y="18451"/>
                  </a:cubicBezTo>
                  <a:cubicBezTo>
                    <a:pt x="15836" y="18451"/>
                    <a:pt x="15941" y="18385"/>
                    <a:pt x="15972" y="18293"/>
                  </a:cubicBezTo>
                  <a:cubicBezTo>
                    <a:pt x="15972" y="18293"/>
                    <a:pt x="16415" y="17591"/>
                    <a:pt x="17081" y="16445"/>
                  </a:cubicBezTo>
                  <a:cubicBezTo>
                    <a:pt x="18116" y="14781"/>
                    <a:pt x="19669" y="12156"/>
                    <a:pt x="21110" y="9790"/>
                  </a:cubicBezTo>
                  <a:cubicBezTo>
                    <a:pt x="22589" y="7424"/>
                    <a:pt x="23957" y="5243"/>
                    <a:pt x="24586" y="4392"/>
                  </a:cubicBezTo>
                  <a:cubicBezTo>
                    <a:pt x="25436" y="3283"/>
                    <a:pt x="26656" y="2322"/>
                    <a:pt x="27691" y="1656"/>
                  </a:cubicBezTo>
                  <a:cubicBezTo>
                    <a:pt x="28209" y="1324"/>
                    <a:pt x="28652" y="1065"/>
                    <a:pt x="28985" y="880"/>
                  </a:cubicBezTo>
                  <a:cubicBezTo>
                    <a:pt x="29170" y="769"/>
                    <a:pt x="29281" y="695"/>
                    <a:pt x="29392" y="658"/>
                  </a:cubicBezTo>
                  <a:cubicBezTo>
                    <a:pt x="29466" y="621"/>
                    <a:pt x="29503" y="584"/>
                    <a:pt x="29503" y="584"/>
                  </a:cubicBezTo>
                  <a:cubicBezTo>
                    <a:pt x="29688" y="510"/>
                    <a:pt x="29725" y="326"/>
                    <a:pt x="29651" y="178"/>
                  </a:cubicBezTo>
                  <a:cubicBezTo>
                    <a:pt x="29597" y="69"/>
                    <a:pt x="29483" y="1"/>
                    <a:pt x="29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5945500" y="3431225"/>
              <a:ext cx="158050" cy="58725"/>
            </a:xfrm>
            <a:custGeom>
              <a:avLst/>
              <a:gdLst/>
              <a:ahLst/>
              <a:cxnLst/>
              <a:rect l="l" t="t" r="r" b="b"/>
              <a:pathLst>
                <a:path w="6322" h="2349" extrusionOk="0">
                  <a:moveTo>
                    <a:pt x="5955" y="1"/>
                  </a:moveTo>
                  <a:cubicBezTo>
                    <a:pt x="5929" y="1"/>
                    <a:pt x="5903" y="4"/>
                    <a:pt x="5878" y="10"/>
                  </a:cubicBezTo>
                  <a:lnTo>
                    <a:pt x="259" y="1747"/>
                  </a:lnTo>
                  <a:cubicBezTo>
                    <a:pt x="111" y="1784"/>
                    <a:pt x="0" y="1969"/>
                    <a:pt x="74" y="2117"/>
                  </a:cubicBezTo>
                  <a:cubicBezTo>
                    <a:pt x="105" y="2271"/>
                    <a:pt x="238" y="2348"/>
                    <a:pt x="368" y="2348"/>
                  </a:cubicBezTo>
                  <a:cubicBezTo>
                    <a:pt x="393" y="2348"/>
                    <a:pt x="419" y="2345"/>
                    <a:pt x="444" y="2339"/>
                  </a:cubicBezTo>
                  <a:lnTo>
                    <a:pt x="6063" y="601"/>
                  </a:lnTo>
                  <a:cubicBezTo>
                    <a:pt x="6211" y="564"/>
                    <a:pt x="6322" y="380"/>
                    <a:pt x="6248" y="232"/>
                  </a:cubicBezTo>
                  <a:cubicBezTo>
                    <a:pt x="6217" y="78"/>
                    <a:pt x="6084" y="1"/>
                    <a:pt x="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5066625" y="3521850"/>
              <a:ext cx="194000" cy="95400"/>
            </a:xfrm>
            <a:custGeom>
              <a:avLst/>
              <a:gdLst/>
              <a:ahLst/>
              <a:cxnLst/>
              <a:rect l="l" t="t" r="r" b="b"/>
              <a:pathLst>
                <a:path w="7760" h="3816" extrusionOk="0">
                  <a:moveTo>
                    <a:pt x="3169" y="1"/>
                  </a:moveTo>
                  <a:cubicBezTo>
                    <a:pt x="2001" y="1"/>
                    <a:pt x="1" y="2029"/>
                    <a:pt x="144" y="2744"/>
                  </a:cubicBezTo>
                  <a:cubicBezTo>
                    <a:pt x="168" y="2894"/>
                    <a:pt x="286" y="2953"/>
                    <a:pt x="457" y="2953"/>
                  </a:cubicBezTo>
                  <a:cubicBezTo>
                    <a:pt x="1087" y="2953"/>
                    <a:pt x="2436" y="2152"/>
                    <a:pt x="2436" y="2152"/>
                  </a:cubicBezTo>
                  <a:cubicBezTo>
                    <a:pt x="2436" y="2152"/>
                    <a:pt x="2843" y="2855"/>
                    <a:pt x="4580" y="3446"/>
                  </a:cubicBezTo>
                  <a:cubicBezTo>
                    <a:pt x="5449" y="3742"/>
                    <a:pt x="6207" y="3816"/>
                    <a:pt x="6748" y="3816"/>
                  </a:cubicBezTo>
                  <a:cubicBezTo>
                    <a:pt x="7288" y="3816"/>
                    <a:pt x="7612" y="3742"/>
                    <a:pt x="7612" y="3742"/>
                  </a:cubicBezTo>
                  <a:lnTo>
                    <a:pt x="7760" y="1709"/>
                  </a:lnTo>
                  <a:cubicBezTo>
                    <a:pt x="7760" y="1709"/>
                    <a:pt x="4432" y="156"/>
                    <a:pt x="3286" y="8"/>
                  </a:cubicBezTo>
                  <a:cubicBezTo>
                    <a:pt x="3248" y="3"/>
                    <a:pt x="3209" y="1"/>
                    <a:pt x="3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5061900" y="3513725"/>
              <a:ext cx="206125" cy="110925"/>
            </a:xfrm>
            <a:custGeom>
              <a:avLst/>
              <a:gdLst/>
              <a:ahLst/>
              <a:cxnLst/>
              <a:rect l="l" t="t" r="r" b="b"/>
              <a:pathLst>
                <a:path w="8245" h="4437" extrusionOk="0">
                  <a:moveTo>
                    <a:pt x="3438" y="629"/>
                  </a:moveTo>
                  <a:cubicBezTo>
                    <a:pt x="3697" y="666"/>
                    <a:pt x="4104" y="777"/>
                    <a:pt x="4548" y="924"/>
                  </a:cubicBezTo>
                  <a:cubicBezTo>
                    <a:pt x="5250" y="1183"/>
                    <a:pt x="6063" y="1553"/>
                    <a:pt x="6692" y="1812"/>
                  </a:cubicBezTo>
                  <a:cubicBezTo>
                    <a:pt x="7025" y="1960"/>
                    <a:pt x="7283" y="2071"/>
                    <a:pt x="7505" y="2181"/>
                  </a:cubicBezTo>
                  <a:cubicBezTo>
                    <a:pt x="7542" y="2196"/>
                    <a:pt x="7575" y="2211"/>
                    <a:pt x="7605" y="2225"/>
                  </a:cubicBezTo>
                  <a:lnTo>
                    <a:pt x="7605" y="2225"/>
                  </a:lnTo>
                  <a:lnTo>
                    <a:pt x="7519" y="3787"/>
                  </a:lnTo>
                  <a:lnTo>
                    <a:pt x="7519" y="3787"/>
                  </a:lnTo>
                  <a:cubicBezTo>
                    <a:pt x="7386" y="3797"/>
                    <a:pt x="7197" y="3808"/>
                    <a:pt x="6951" y="3808"/>
                  </a:cubicBezTo>
                  <a:cubicBezTo>
                    <a:pt x="6433" y="3808"/>
                    <a:pt x="5694" y="3771"/>
                    <a:pt x="4880" y="3475"/>
                  </a:cubicBezTo>
                  <a:cubicBezTo>
                    <a:pt x="4030" y="3217"/>
                    <a:pt x="3549" y="2884"/>
                    <a:pt x="3254" y="2662"/>
                  </a:cubicBezTo>
                  <a:cubicBezTo>
                    <a:pt x="3106" y="2551"/>
                    <a:pt x="2995" y="2440"/>
                    <a:pt x="2958" y="2403"/>
                  </a:cubicBezTo>
                  <a:lnTo>
                    <a:pt x="2884" y="2329"/>
                  </a:lnTo>
                  <a:cubicBezTo>
                    <a:pt x="2835" y="2231"/>
                    <a:pt x="2720" y="2165"/>
                    <a:pt x="2615" y="2165"/>
                  </a:cubicBezTo>
                  <a:cubicBezTo>
                    <a:pt x="2563" y="2165"/>
                    <a:pt x="2514" y="2181"/>
                    <a:pt x="2477" y="2218"/>
                  </a:cubicBezTo>
                  <a:lnTo>
                    <a:pt x="2403" y="2255"/>
                  </a:lnTo>
                  <a:cubicBezTo>
                    <a:pt x="2292" y="2329"/>
                    <a:pt x="1960" y="2514"/>
                    <a:pt x="1590" y="2662"/>
                  </a:cubicBezTo>
                  <a:cubicBezTo>
                    <a:pt x="1405" y="2736"/>
                    <a:pt x="1220" y="2810"/>
                    <a:pt x="1072" y="2884"/>
                  </a:cubicBezTo>
                  <a:cubicBezTo>
                    <a:pt x="887" y="2921"/>
                    <a:pt x="740" y="2958"/>
                    <a:pt x="666" y="2958"/>
                  </a:cubicBezTo>
                  <a:lnTo>
                    <a:pt x="622" y="2958"/>
                  </a:lnTo>
                  <a:cubicBezTo>
                    <a:pt x="621" y="2855"/>
                    <a:pt x="726" y="2629"/>
                    <a:pt x="887" y="2403"/>
                  </a:cubicBezTo>
                  <a:cubicBezTo>
                    <a:pt x="1146" y="2034"/>
                    <a:pt x="1590" y="1553"/>
                    <a:pt x="2071" y="1220"/>
                  </a:cubicBezTo>
                  <a:cubicBezTo>
                    <a:pt x="2551" y="851"/>
                    <a:pt x="3069" y="629"/>
                    <a:pt x="3364" y="629"/>
                  </a:cubicBezTo>
                  <a:close/>
                  <a:moveTo>
                    <a:pt x="3364" y="0"/>
                  </a:moveTo>
                  <a:cubicBezTo>
                    <a:pt x="2995" y="0"/>
                    <a:pt x="2625" y="148"/>
                    <a:pt x="2255" y="370"/>
                  </a:cubicBezTo>
                  <a:cubicBezTo>
                    <a:pt x="1701" y="666"/>
                    <a:pt x="1183" y="1109"/>
                    <a:pt x="740" y="1590"/>
                  </a:cubicBezTo>
                  <a:cubicBezTo>
                    <a:pt x="555" y="1849"/>
                    <a:pt x="370" y="2071"/>
                    <a:pt x="222" y="2292"/>
                  </a:cubicBezTo>
                  <a:cubicBezTo>
                    <a:pt x="111" y="2514"/>
                    <a:pt x="0" y="2736"/>
                    <a:pt x="0" y="2995"/>
                  </a:cubicBezTo>
                  <a:lnTo>
                    <a:pt x="0" y="3106"/>
                  </a:lnTo>
                  <a:cubicBezTo>
                    <a:pt x="37" y="3254"/>
                    <a:pt x="148" y="3402"/>
                    <a:pt x="259" y="3475"/>
                  </a:cubicBezTo>
                  <a:cubicBezTo>
                    <a:pt x="407" y="3549"/>
                    <a:pt x="518" y="3586"/>
                    <a:pt x="666" y="3586"/>
                  </a:cubicBezTo>
                  <a:cubicBezTo>
                    <a:pt x="887" y="3586"/>
                    <a:pt x="1109" y="3512"/>
                    <a:pt x="1331" y="3438"/>
                  </a:cubicBezTo>
                  <a:cubicBezTo>
                    <a:pt x="1796" y="3267"/>
                    <a:pt x="2277" y="3015"/>
                    <a:pt x="2549" y="2864"/>
                  </a:cubicBezTo>
                  <a:lnTo>
                    <a:pt x="2549" y="2864"/>
                  </a:lnTo>
                  <a:cubicBezTo>
                    <a:pt x="2821" y="3156"/>
                    <a:pt x="3437" y="3656"/>
                    <a:pt x="4695" y="4067"/>
                  </a:cubicBezTo>
                  <a:cubicBezTo>
                    <a:pt x="5583" y="4363"/>
                    <a:pt x="6359" y="4437"/>
                    <a:pt x="6951" y="4437"/>
                  </a:cubicBezTo>
                  <a:cubicBezTo>
                    <a:pt x="7505" y="4437"/>
                    <a:pt x="7838" y="4363"/>
                    <a:pt x="7875" y="4363"/>
                  </a:cubicBezTo>
                  <a:cubicBezTo>
                    <a:pt x="7986" y="4326"/>
                    <a:pt x="8097" y="4215"/>
                    <a:pt x="8097" y="4067"/>
                  </a:cubicBezTo>
                  <a:lnTo>
                    <a:pt x="8245" y="2071"/>
                  </a:lnTo>
                  <a:cubicBezTo>
                    <a:pt x="8245" y="1923"/>
                    <a:pt x="8171" y="1812"/>
                    <a:pt x="8060" y="1775"/>
                  </a:cubicBezTo>
                  <a:cubicBezTo>
                    <a:pt x="8060" y="1775"/>
                    <a:pt x="7246" y="1368"/>
                    <a:pt x="6248" y="961"/>
                  </a:cubicBezTo>
                  <a:cubicBezTo>
                    <a:pt x="5768" y="740"/>
                    <a:pt x="5250" y="518"/>
                    <a:pt x="4769" y="370"/>
                  </a:cubicBezTo>
                  <a:cubicBezTo>
                    <a:pt x="4289" y="185"/>
                    <a:pt x="3845" y="74"/>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5958425" y="4206925"/>
              <a:ext cx="147900" cy="871025"/>
            </a:xfrm>
            <a:custGeom>
              <a:avLst/>
              <a:gdLst/>
              <a:ahLst/>
              <a:cxnLst/>
              <a:rect l="l" t="t" r="r" b="b"/>
              <a:pathLst>
                <a:path w="5916" h="34841" extrusionOk="0">
                  <a:moveTo>
                    <a:pt x="3402" y="0"/>
                  </a:moveTo>
                  <a:lnTo>
                    <a:pt x="38" y="34235"/>
                  </a:lnTo>
                  <a:cubicBezTo>
                    <a:pt x="1" y="34531"/>
                    <a:pt x="185" y="34790"/>
                    <a:pt x="481" y="34827"/>
                  </a:cubicBezTo>
                  <a:cubicBezTo>
                    <a:pt x="525" y="34836"/>
                    <a:pt x="567" y="34841"/>
                    <a:pt x="609" y="34841"/>
                  </a:cubicBezTo>
                  <a:cubicBezTo>
                    <a:pt x="887" y="34841"/>
                    <a:pt x="1119" y="34635"/>
                    <a:pt x="1184" y="34346"/>
                  </a:cubicBezTo>
                  <a:lnTo>
                    <a:pt x="5916" y="555"/>
                  </a:lnTo>
                  <a:lnTo>
                    <a:pt x="34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5951950" y="4199525"/>
              <a:ext cx="162700" cy="886400"/>
            </a:xfrm>
            <a:custGeom>
              <a:avLst/>
              <a:gdLst/>
              <a:ahLst/>
              <a:cxnLst/>
              <a:rect l="l" t="t" r="r" b="b"/>
              <a:pathLst>
                <a:path w="6508" h="35456" extrusionOk="0">
                  <a:moveTo>
                    <a:pt x="3920" y="703"/>
                  </a:moveTo>
                  <a:lnTo>
                    <a:pt x="5835" y="1125"/>
                  </a:lnTo>
                  <a:lnTo>
                    <a:pt x="5835" y="1125"/>
                  </a:lnTo>
                  <a:lnTo>
                    <a:pt x="1110" y="34605"/>
                  </a:lnTo>
                  <a:cubicBezTo>
                    <a:pt x="1110" y="34753"/>
                    <a:pt x="999" y="34827"/>
                    <a:pt x="851" y="34827"/>
                  </a:cubicBezTo>
                  <a:lnTo>
                    <a:pt x="814" y="34827"/>
                  </a:lnTo>
                  <a:cubicBezTo>
                    <a:pt x="666" y="34790"/>
                    <a:pt x="592" y="34716"/>
                    <a:pt x="592" y="34568"/>
                  </a:cubicBezTo>
                  <a:lnTo>
                    <a:pt x="3920" y="703"/>
                  </a:lnTo>
                  <a:close/>
                  <a:moveTo>
                    <a:pt x="3698" y="0"/>
                  </a:moveTo>
                  <a:cubicBezTo>
                    <a:pt x="3624" y="0"/>
                    <a:pt x="3550" y="0"/>
                    <a:pt x="3476" y="74"/>
                  </a:cubicBezTo>
                  <a:cubicBezTo>
                    <a:pt x="3402" y="111"/>
                    <a:pt x="3328" y="185"/>
                    <a:pt x="3328" y="296"/>
                  </a:cubicBezTo>
                  <a:lnTo>
                    <a:pt x="1" y="34494"/>
                  </a:lnTo>
                  <a:lnTo>
                    <a:pt x="1" y="34568"/>
                  </a:lnTo>
                  <a:cubicBezTo>
                    <a:pt x="1" y="34975"/>
                    <a:pt x="260" y="35344"/>
                    <a:pt x="666" y="35418"/>
                  </a:cubicBezTo>
                  <a:cubicBezTo>
                    <a:pt x="740" y="35455"/>
                    <a:pt x="777" y="35455"/>
                    <a:pt x="851" y="35455"/>
                  </a:cubicBezTo>
                  <a:cubicBezTo>
                    <a:pt x="1295" y="35455"/>
                    <a:pt x="1665" y="35160"/>
                    <a:pt x="1738" y="34716"/>
                  </a:cubicBezTo>
                  <a:lnTo>
                    <a:pt x="6471" y="925"/>
                  </a:lnTo>
                  <a:cubicBezTo>
                    <a:pt x="6508" y="740"/>
                    <a:pt x="6397" y="592"/>
                    <a:pt x="6249" y="555"/>
                  </a:cubicBezTo>
                  <a:lnTo>
                    <a:pt x="3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6388200" y="4228175"/>
              <a:ext cx="260675" cy="847075"/>
            </a:xfrm>
            <a:custGeom>
              <a:avLst/>
              <a:gdLst/>
              <a:ahLst/>
              <a:cxnLst/>
              <a:rect l="l" t="t" r="r" b="b"/>
              <a:pathLst>
                <a:path w="10427" h="33883" extrusionOk="0">
                  <a:moveTo>
                    <a:pt x="2367" y="1"/>
                  </a:moveTo>
                  <a:lnTo>
                    <a:pt x="1" y="1258"/>
                  </a:lnTo>
                  <a:lnTo>
                    <a:pt x="9244" y="33459"/>
                  </a:lnTo>
                  <a:cubicBezTo>
                    <a:pt x="9307" y="33711"/>
                    <a:pt x="9503" y="33882"/>
                    <a:pt x="9743" y="33882"/>
                  </a:cubicBezTo>
                  <a:cubicBezTo>
                    <a:pt x="9785" y="33882"/>
                    <a:pt x="9828" y="33877"/>
                    <a:pt x="9872" y="33866"/>
                  </a:cubicBezTo>
                  <a:cubicBezTo>
                    <a:pt x="10205" y="33829"/>
                    <a:pt x="10427" y="33496"/>
                    <a:pt x="10316" y="33200"/>
                  </a:cubicBezTo>
                  <a:lnTo>
                    <a:pt x="23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6379900" y="4220175"/>
              <a:ext cx="274525" cy="862975"/>
            </a:xfrm>
            <a:custGeom>
              <a:avLst/>
              <a:gdLst/>
              <a:ahLst/>
              <a:cxnLst/>
              <a:rect l="l" t="t" r="r" b="b"/>
              <a:pathLst>
                <a:path w="10981" h="34519" extrusionOk="0">
                  <a:moveTo>
                    <a:pt x="2493" y="769"/>
                  </a:moveTo>
                  <a:lnTo>
                    <a:pt x="10352" y="33594"/>
                  </a:lnTo>
                  <a:lnTo>
                    <a:pt x="10352" y="33631"/>
                  </a:lnTo>
                  <a:cubicBezTo>
                    <a:pt x="10352" y="33779"/>
                    <a:pt x="10278" y="33890"/>
                    <a:pt x="10130" y="33890"/>
                  </a:cubicBezTo>
                  <a:lnTo>
                    <a:pt x="10093" y="33890"/>
                  </a:lnTo>
                  <a:cubicBezTo>
                    <a:pt x="9982" y="33890"/>
                    <a:pt x="9871" y="33816"/>
                    <a:pt x="9871" y="33705"/>
                  </a:cubicBezTo>
                  <a:lnTo>
                    <a:pt x="703" y="1725"/>
                  </a:lnTo>
                  <a:lnTo>
                    <a:pt x="2493" y="769"/>
                  </a:lnTo>
                  <a:close/>
                  <a:moveTo>
                    <a:pt x="2741" y="1"/>
                  </a:moveTo>
                  <a:cubicBezTo>
                    <a:pt x="2687" y="1"/>
                    <a:pt x="2631" y="18"/>
                    <a:pt x="2588" y="62"/>
                  </a:cubicBezTo>
                  <a:lnTo>
                    <a:pt x="185" y="1319"/>
                  </a:lnTo>
                  <a:cubicBezTo>
                    <a:pt x="74" y="1393"/>
                    <a:pt x="0" y="1541"/>
                    <a:pt x="37" y="1688"/>
                  </a:cubicBezTo>
                  <a:lnTo>
                    <a:pt x="9280" y="33890"/>
                  </a:lnTo>
                  <a:cubicBezTo>
                    <a:pt x="9391" y="34260"/>
                    <a:pt x="9723" y="34518"/>
                    <a:pt x="10093" y="34518"/>
                  </a:cubicBezTo>
                  <a:lnTo>
                    <a:pt x="10241" y="34518"/>
                  </a:lnTo>
                  <a:cubicBezTo>
                    <a:pt x="10685" y="34445"/>
                    <a:pt x="10980" y="34075"/>
                    <a:pt x="10980" y="33631"/>
                  </a:cubicBezTo>
                  <a:cubicBezTo>
                    <a:pt x="10980" y="33557"/>
                    <a:pt x="10980" y="33520"/>
                    <a:pt x="10980" y="33446"/>
                  </a:cubicBezTo>
                  <a:lnTo>
                    <a:pt x="3032" y="247"/>
                  </a:lnTo>
                  <a:cubicBezTo>
                    <a:pt x="2995" y="173"/>
                    <a:pt x="2921" y="62"/>
                    <a:pt x="2847" y="25"/>
                  </a:cubicBezTo>
                  <a:cubicBezTo>
                    <a:pt x="2816" y="9"/>
                    <a:pt x="2779" y="1"/>
                    <a:pt x="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6024975" y="4218000"/>
              <a:ext cx="189500" cy="859700"/>
            </a:xfrm>
            <a:custGeom>
              <a:avLst/>
              <a:gdLst/>
              <a:ahLst/>
              <a:cxnLst/>
              <a:rect l="l" t="t" r="r" b="b"/>
              <a:pathLst>
                <a:path w="7580" h="34388" extrusionOk="0">
                  <a:moveTo>
                    <a:pt x="2478" y="1"/>
                  </a:moveTo>
                  <a:lnTo>
                    <a:pt x="1" y="1073"/>
                  </a:lnTo>
                  <a:lnTo>
                    <a:pt x="6433" y="33940"/>
                  </a:lnTo>
                  <a:cubicBezTo>
                    <a:pt x="6468" y="34180"/>
                    <a:pt x="6692" y="34388"/>
                    <a:pt x="6960" y="34388"/>
                  </a:cubicBezTo>
                  <a:cubicBezTo>
                    <a:pt x="6981" y="34388"/>
                    <a:pt x="7003" y="34386"/>
                    <a:pt x="7025" y="34384"/>
                  </a:cubicBezTo>
                  <a:cubicBezTo>
                    <a:pt x="7358" y="34384"/>
                    <a:pt x="7579" y="34088"/>
                    <a:pt x="7543" y="33755"/>
                  </a:cubicBezTo>
                  <a:lnTo>
                    <a:pt x="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6016650" y="4210000"/>
              <a:ext cx="205225" cy="875925"/>
            </a:xfrm>
            <a:custGeom>
              <a:avLst/>
              <a:gdLst/>
              <a:ahLst/>
              <a:cxnLst/>
              <a:rect l="l" t="t" r="r" b="b"/>
              <a:pathLst>
                <a:path w="8209" h="35037" extrusionOk="0">
                  <a:moveTo>
                    <a:pt x="2576" y="766"/>
                  </a:moveTo>
                  <a:lnTo>
                    <a:pt x="7580" y="34112"/>
                  </a:lnTo>
                  <a:lnTo>
                    <a:pt x="7580" y="34149"/>
                  </a:lnTo>
                  <a:cubicBezTo>
                    <a:pt x="7580" y="34297"/>
                    <a:pt x="7469" y="34408"/>
                    <a:pt x="7321" y="34408"/>
                  </a:cubicBezTo>
                  <a:cubicBezTo>
                    <a:pt x="7173" y="34408"/>
                    <a:pt x="7062" y="34334"/>
                    <a:pt x="7062" y="34186"/>
                  </a:cubicBezTo>
                  <a:lnTo>
                    <a:pt x="703" y="1578"/>
                  </a:lnTo>
                  <a:lnTo>
                    <a:pt x="2576" y="766"/>
                  </a:lnTo>
                  <a:close/>
                  <a:moveTo>
                    <a:pt x="2805" y="1"/>
                  </a:moveTo>
                  <a:cubicBezTo>
                    <a:pt x="2767" y="1"/>
                    <a:pt x="2730" y="10"/>
                    <a:pt x="2700" y="25"/>
                  </a:cubicBezTo>
                  <a:lnTo>
                    <a:pt x="223" y="1097"/>
                  </a:lnTo>
                  <a:cubicBezTo>
                    <a:pt x="75" y="1134"/>
                    <a:pt x="1" y="1282"/>
                    <a:pt x="38" y="1430"/>
                  </a:cubicBezTo>
                  <a:lnTo>
                    <a:pt x="6434" y="34334"/>
                  </a:lnTo>
                  <a:cubicBezTo>
                    <a:pt x="6545" y="34741"/>
                    <a:pt x="6877" y="35036"/>
                    <a:pt x="7321" y="35036"/>
                  </a:cubicBezTo>
                  <a:lnTo>
                    <a:pt x="7358" y="35036"/>
                  </a:lnTo>
                  <a:cubicBezTo>
                    <a:pt x="7839" y="34999"/>
                    <a:pt x="8208" y="34593"/>
                    <a:pt x="8208" y="34149"/>
                  </a:cubicBezTo>
                  <a:lnTo>
                    <a:pt x="8171" y="34001"/>
                  </a:lnTo>
                  <a:lnTo>
                    <a:pt x="3106" y="284"/>
                  </a:lnTo>
                  <a:cubicBezTo>
                    <a:pt x="3106" y="173"/>
                    <a:pt x="3069" y="99"/>
                    <a:pt x="2958" y="62"/>
                  </a:cubicBezTo>
                  <a:cubicBezTo>
                    <a:pt x="2915" y="19"/>
                    <a:pt x="2859"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5491675" y="4206925"/>
              <a:ext cx="147900" cy="871025"/>
            </a:xfrm>
            <a:custGeom>
              <a:avLst/>
              <a:gdLst/>
              <a:ahLst/>
              <a:cxnLst/>
              <a:rect l="l" t="t" r="r" b="b"/>
              <a:pathLst>
                <a:path w="5916" h="34841" extrusionOk="0">
                  <a:moveTo>
                    <a:pt x="3365" y="0"/>
                  </a:moveTo>
                  <a:lnTo>
                    <a:pt x="37" y="34235"/>
                  </a:lnTo>
                  <a:cubicBezTo>
                    <a:pt x="0" y="34531"/>
                    <a:pt x="185" y="34790"/>
                    <a:pt x="481" y="34827"/>
                  </a:cubicBezTo>
                  <a:cubicBezTo>
                    <a:pt x="520" y="34836"/>
                    <a:pt x="559" y="34841"/>
                    <a:pt x="598" y="34841"/>
                  </a:cubicBezTo>
                  <a:cubicBezTo>
                    <a:pt x="859" y="34841"/>
                    <a:pt x="1114" y="34635"/>
                    <a:pt x="1147" y="34346"/>
                  </a:cubicBezTo>
                  <a:lnTo>
                    <a:pt x="5916" y="555"/>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5484275" y="4199525"/>
              <a:ext cx="163625" cy="886400"/>
            </a:xfrm>
            <a:custGeom>
              <a:avLst/>
              <a:gdLst/>
              <a:ahLst/>
              <a:cxnLst/>
              <a:rect l="l" t="t" r="r" b="b"/>
              <a:pathLst>
                <a:path w="6545" h="35456" extrusionOk="0">
                  <a:moveTo>
                    <a:pt x="3957" y="703"/>
                  </a:moveTo>
                  <a:lnTo>
                    <a:pt x="5872" y="1125"/>
                  </a:lnTo>
                  <a:lnTo>
                    <a:pt x="5872" y="1125"/>
                  </a:lnTo>
                  <a:lnTo>
                    <a:pt x="1147" y="34605"/>
                  </a:lnTo>
                  <a:cubicBezTo>
                    <a:pt x="1147" y="34753"/>
                    <a:pt x="1036" y="34827"/>
                    <a:pt x="888" y="34827"/>
                  </a:cubicBezTo>
                  <a:lnTo>
                    <a:pt x="851" y="34827"/>
                  </a:lnTo>
                  <a:cubicBezTo>
                    <a:pt x="703" y="34790"/>
                    <a:pt x="629" y="34716"/>
                    <a:pt x="629" y="34568"/>
                  </a:cubicBezTo>
                  <a:lnTo>
                    <a:pt x="3957" y="703"/>
                  </a:lnTo>
                  <a:close/>
                  <a:moveTo>
                    <a:pt x="3735" y="0"/>
                  </a:moveTo>
                  <a:cubicBezTo>
                    <a:pt x="3661" y="0"/>
                    <a:pt x="3550" y="0"/>
                    <a:pt x="3513" y="74"/>
                  </a:cubicBezTo>
                  <a:cubicBezTo>
                    <a:pt x="3439" y="111"/>
                    <a:pt x="3365" y="185"/>
                    <a:pt x="3365" y="296"/>
                  </a:cubicBezTo>
                  <a:lnTo>
                    <a:pt x="38" y="34494"/>
                  </a:lnTo>
                  <a:lnTo>
                    <a:pt x="1" y="34568"/>
                  </a:lnTo>
                  <a:cubicBezTo>
                    <a:pt x="1" y="34975"/>
                    <a:pt x="296" y="35344"/>
                    <a:pt x="703" y="35418"/>
                  </a:cubicBezTo>
                  <a:cubicBezTo>
                    <a:pt x="777" y="35455"/>
                    <a:pt x="814" y="35455"/>
                    <a:pt x="888" y="35455"/>
                  </a:cubicBezTo>
                  <a:cubicBezTo>
                    <a:pt x="1332" y="35455"/>
                    <a:pt x="1701" y="35160"/>
                    <a:pt x="1775" y="34716"/>
                  </a:cubicBezTo>
                  <a:lnTo>
                    <a:pt x="6508" y="925"/>
                  </a:lnTo>
                  <a:cubicBezTo>
                    <a:pt x="6545" y="740"/>
                    <a:pt x="6434" y="592"/>
                    <a:pt x="6286" y="555"/>
                  </a:cubicBezTo>
                  <a:lnTo>
                    <a:pt x="37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5447300" y="3236425"/>
              <a:ext cx="1197875" cy="1049075"/>
            </a:xfrm>
            <a:custGeom>
              <a:avLst/>
              <a:gdLst/>
              <a:ahLst/>
              <a:cxnLst/>
              <a:rect l="l" t="t" r="r" b="b"/>
              <a:pathLst>
                <a:path w="47915" h="41963" extrusionOk="0">
                  <a:moveTo>
                    <a:pt x="29171" y="1"/>
                  </a:moveTo>
                  <a:cubicBezTo>
                    <a:pt x="26879" y="1"/>
                    <a:pt x="25104" y="2034"/>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41778" y="41963"/>
                  </a:lnTo>
                  <a:lnTo>
                    <a:pt x="47545" y="4327"/>
                  </a:lnTo>
                  <a:cubicBezTo>
                    <a:pt x="47915" y="2071"/>
                    <a:pt x="46140" y="1"/>
                    <a:pt x="43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5451925" y="3229050"/>
              <a:ext cx="1193250" cy="1063850"/>
            </a:xfrm>
            <a:custGeom>
              <a:avLst/>
              <a:gdLst/>
              <a:ahLst/>
              <a:cxnLst/>
              <a:rect l="l" t="t" r="r" b="b"/>
              <a:pathLst>
                <a:path w="47730" h="42554" extrusionOk="0">
                  <a:moveTo>
                    <a:pt x="43626" y="592"/>
                  </a:moveTo>
                  <a:cubicBezTo>
                    <a:pt x="44624" y="592"/>
                    <a:pt x="45475" y="998"/>
                    <a:pt x="46103" y="1627"/>
                  </a:cubicBezTo>
                  <a:cubicBezTo>
                    <a:pt x="46732" y="2255"/>
                    <a:pt x="47101" y="3106"/>
                    <a:pt x="47101" y="4067"/>
                  </a:cubicBezTo>
                  <a:cubicBezTo>
                    <a:pt x="47101" y="4215"/>
                    <a:pt x="47101" y="4400"/>
                    <a:pt x="47064" y="4585"/>
                  </a:cubicBezTo>
                  <a:lnTo>
                    <a:pt x="41297"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3106"/>
                    <a:pt x="25917" y="2255"/>
                    <a:pt x="26546" y="1627"/>
                  </a:cubicBezTo>
                  <a:cubicBezTo>
                    <a:pt x="27174" y="998"/>
                    <a:pt x="28024" y="592"/>
                    <a:pt x="28986" y="592"/>
                  </a:cubicBezTo>
                  <a:close/>
                  <a:moveTo>
                    <a:pt x="28986" y="0"/>
                  </a:moveTo>
                  <a:cubicBezTo>
                    <a:pt x="26694" y="0"/>
                    <a:pt x="24919" y="1849"/>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41593" y="42554"/>
                  </a:lnTo>
                  <a:cubicBezTo>
                    <a:pt x="41741" y="42554"/>
                    <a:pt x="41851" y="42443"/>
                    <a:pt x="41888" y="42295"/>
                  </a:cubicBezTo>
                  <a:lnTo>
                    <a:pt x="47656" y="4696"/>
                  </a:lnTo>
                  <a:cubicBezTo>
                    <a:pt x="47693" y="4474"/>
                    <a:pt x="47730" y="4252"/>
                    <a:pt x="47730" y="4067"/>
                  </a:cubicBezTo>
                  <a:cubicBezTo>
                    <a:pt x="47730" y="1849"/>
                    <a:pt x="45918" y="0"/>
                    <a:pt x="43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5447300" y="3236425"/>
              <a:ext cx="824475" cy="1049075"/>
            </a:xfrm>
            <a:custGeom>
              <a:avLst/>
              <a:gdLst/>
              <a:ahLst/>
              <a:cxnLst/>
              <a:rect l="l" t="t" r="r" b="b"/>
              <a:pathLst>
                <a:path w="32979" h="41963" extrusionOk="0">
                  <a:moveTo>
                    <a:pt x="29023" y="1"/>
                  </a:moveTo>
                  <a:cubicBezTo>
                    <a:pt x="26805" y="75"/>
                    <a:pt x="25141" y="2071"/>
                    <a:pt x="25437" y="4290"/>
                  </a:cubicBezTo>
                  <a:cubicBezTo>
                    <a:pt x="26546" y="11906"/>
                    <a:pt x="27433" y="31315"/>
                    <a:pt x="26842" y="31463"/>
                  </a:cubicBezTo>
                  <a:cubicBezTo>
                    <a:pt x="26831" y="31466"/>
                    <a:pt x="26816" y="31467"/>
                    <a:pt x="26798" y="31467"/>
                  </a:cubicBezTo>
                  <a:cubicBezTo>
                    <a:pt x="25697" y="31467"/>
                    <a:pt x="11235" y="26262"/>
                    <a:pt x="4776" y="26262"/>
                  </a:cubicBezTo>
                  <a:cubicBezTo>
                    <a:pt x="3239" y="26262"/>
                    <a:pt x="2156" y="26556"/>
                    <a:pt x="1812" y="27285"/>
                  </a:cubicBezTo>
                  <a:cubicBezTo>
                    <a:pt x="1" y="31130"/>
                    <a:pt x="592" y="41963"/>
                    <a:pt x="592" y="41963"/>
                  </a:cubicBezTo>
                  <a:lnTo>
                    <a:pt x="26842" y="41963"/>
                  </a:lnTo>
                  <a:lnTo>
                    <a:pt x="32609" y="4327"/>
                  </a:lnTo>
                  <a:cubicBezTo>
                    <a:pt x="32979" y="2108"/>
                    <a:pt x="31278" y="75"/>
                    <a:pt x="29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5451925" y="3229050"/>
              <a:ext cx="819850" cy="1063850"/>
            </a:xfrm>
            <a:custGeom>
              <a:avLst/>
              <a:gdLst/>
              <a:ahLst/>
              <a:cxnLst/>
              <a:rect l="l" t="t" r="r" b="b"/>
              <a:pathLst>
                <a:path w="32794" h="42554" extrusionOk="0">
                  <a:moveTo>
                    <a:pt x="28856" y="629"/>
                  </a:moveTo>
                  <a:lnTo>
                    <a:pt x="28856" y="629"/>
                  </a:lnTo>
                  <a:cubicBezTo>
                    <a:pt x="30733" y="676"/>
                    <a:pt x="32165" y="2225"/>
                    <a:pt x="32165" y="4067"/>
                  </a:cubicBezTo>
                  <a:cubicBezTo>
                    <a:pt x="32165" y="4215"/>
                    <a:pt x="32165" y="4400"/>
                    <a:pt x="32128" y="4585"/>
                  </a:cubicBezTo>
                  <a:lnTo>
                    <a:pt x="26398" y="41962"/>
                  </a:lnTo>
                  <a:lnTo>
                    <a:pt x="720" y="41962"/>
                  </a:lnTo>
                  <a:cubicBezTo>
                    <a:pt x="706" y="41768"/>
                    <a:pt x="686" y="41469"/>
                    <a:pt x="666" y="41075"/>
                  </a:cubicBezTo>
                  <a:cubicBezTo>
                    <a:pt x="666" y="40335"/>
                    <a:pt x="629" y="39337"/>
                    <a:pt x="629" y="38154"/>
                  </a:cubicBezTo>
                  <a:cubicBezTo>
                    <a:pt x="629" y="36416"/>
                    <a:pt x="703" y="34346"/>
                    <a:pt x="888" y="32461"/>
                  </a:cubicBezTo>
                  <a:cubicBezTo>
                    <a:pt x="1073" y="30538"/>
                    <a:pt x="1406" y="28800"/>
                    <a:pt x="1923" y="27728"/>
                  </a:cubicBezTo>
                  <a:cubicBezTo>
                    <a:pt x="2034" y="27469"/>
                    <a:pt x="2293" y="27248"/>
                    <a:pt x="2774" y="27100"/>
                  </a:cubicBezTo>
                  <a:cubicBezTo>
                    <a:pt x="3217" y="26952"/>
                    <a:pt x="3846" y="26878"/>
                    <a:pt x="4585" y="26878"/>
                  </a:cubicBezTo>
                  <a:cubicBezTo>
                    <a:pt x="7765" y="26878"/>
                    <a:pt x="12977" y="28172"/>
                    <a:pt x="17525" y="29466"/>
                  </a:cubicBezTo>
                  <a:cubicBezTo>
                    <a:pt x="19817" y="30094"/>
                    <a:pt x="21924" y="30760"/>
                    <a:pt x="23551" y="31240"/>
                  </a:cubicBezTo>
                  <a:cubicBezTo>
                    <a:pt x="24327" y="31499"/>
                    <a:pt x="25030" y="31684"/>
                    <a:pt x="25547" y="31832"/>
                  </a:cubicBezTo>
                  <a:cubicBezTo>
                    <a:pt x="25806" y="31906"/>
                    <a:pt x="26028" y="31980"/>
                    <a:pt x="26176" y="32017"/>
                  </a:cubicBezTo>
                  <a:cubicBezTo>
                    <a:pt x="26361" y="32054"/>
                    <a:pt x="26472" y="32091"/>
                    <a:pt x="26620" y="32091"/>
                  </a:cubicBezTo>
                  <a:lnTo>
                    <a:pt x="26730" y="32054"/>
                  </a:lnTo>
                  <a:cubicBezTo>
                    <a:pt x="26804" y="32054"/>
                    <a:pt x="26878" y="31980"/>
                    <a:pt x="26915" y="31943"/>
                  </a:cubicBezTo>
                  <a:cubicBezTo>
                    <a:pt x="26989" y="31869"/>
                    <a:pt x="26989" y="31795"/>
                    <a:pt x="26989" y="31758"/>
                  </a:cubicBezTo>
                  <a:cubicBezTo>
                    <a:pt x="27063" y="31536"/>
                    <a:pt x="27100" y="31240"/>
                    <a:pt x="27100" y="30797"/>
                  </a:cubicBezTo>
                  <a:cubicBezTo>
                    <a:pt x="27137" y="30353"/>
                    <a:pt x="27137" y="29762"/>
                    <a:pt x="27137" y="29096"/>
                  </a:cubicBezTo>
                  <a:cubicBezTo>
                    <a:pt x="27137" y="23477"/>
                    <a:pt x="26435" y="10463"/>
                    <a:pt x="25584" y="4548"/>
                  </a:cubicBezTo>
                  <a:cubicBezTo>
                    <a:pt x="25547" y="4400"/>
                    <a:pt x="25547" y="4215"/>
                    <a:pt x="25547" y="4067"/>
                  </a:cubicBezTo>
                  <a:cubicBezTo>
                    <a:pt x="25547" y="2225"/>
                    <a:pt x="26980" y="676"/>
                    <a:pt x="28856" y="629"/>
                  </a:cubicBezTo>
                  <a:close/>
                  <a:moveTo>
                    <a:pt x="28838" y="0"/>
                  </a:moveTo>
                  <a:cubicBezTo>
                    <a:pt x="26620" y="74"/>
                    <a:pt x="24919" y="1886"/>
                    <a:pt x="24919" y="4067"/>
                  </a:cubicBezTo>
                  <a:cubicBezTo>
                    <a:pt x="24919" y="4252"/>
                    <a:pt x="24919" y="4437"/>
                    <a:pt x="24956" y="4659"/>
                  </a:cubicBezTo>
                  <a:cubicBezTo>
                    <a:pt x="25806" y="10500"/>
                    <a:pt x="26546" y="23514"/>
                    <a:pt x="26546" y="29096"/>
                  </a:cubicBezTo>
                  <a:cubicBezTo>
                    <a:pt x="26546" y="29910"/>
                    <a:pt x="26509" y="30575"/>
                    <a:pt x="26472" y="31019"/>
                  </a:cubicBezTo>
                  <a:cubicBezTo>
                    <a:pt x="26472" y="31208"/>
                    <a:pt x="26445" y="31344"/>
                    <a:pt x="26437" y="31448"/>
                  </a:cubicBezTo>
                  <a:lnTo>
                    <a:pt x="26437" y="31448"/>
                  </a:lnTo>
                  <a:cubicBezTo>
                    <a:pt x="26402" y="31443"/>
                    <a:pt x="26365" y="31436"/>
                    <a:pt x="26324" y="31425"/>
                  </a:cubicBezTo>
                  <a:cubicBezTo>
                    <a:pt x="25732" y="31277"/>
                    <a:pt x="24438" y="30871"/>
                    <a:pt x="22775" y="30353"/>
                  </a:cubicBezTo>
                  <a:cubicBezTo>
                    <a:pt x="20261" y="29614"/>
                    <a:pt x="16859" y="28579"/>
                    <a:pt x="13532" y="27728"/>
                  </a:cubicBezTo>
                  <a:cubicBezTo>
                    <a:pt x="10205" y="26915"/>
                    <a:pt x="6914" y="26249"/>
                    <a:pt x="4585" y="26249"/>
                  </a:cubicBezTo>
                  <a:cubicBezTo>
                    <a:pt x="3809" y="26249"/>
                    <a:pt x="3106" y="26323"/>
                    <a:pt x="2552" y="26508"/>
                  </a:cubicBezTo>
                  <a:cubicBezTo>
                    <a:pt x="2034" y="26693"/>
                    <a:pt x="1554" y="26989"/>
                    <a:pt x="1332" y="27433"/>
                  </a:cubicBezTo>
                  <a:cubicBezTo>
                    <a:pt x="777" y="28653"/>
                    <a:pt x="444" y="30464"/>
                    <a:pt x="260" y="32387"/>
                  </a:cubicBezTo>
                  <a:cubicBezTo>
                    <a:pt x="75" y="34309"/>
                    <a:pt x="1" y="36416"/>
                    <a:pt x="1" y="38154"/>
                  </a:cubicBezTo>
                  <a:cubicBezTo>
                    <a:pt x="1" y="40520"/>
                    <a:pt x="112" y="42258"/>
                    <a:pt x="112" y="42258"/>
                  </a:cubicBezTo>
                  <a:cubicBezTo>
                    <a:pt x="112" y="42443"/>
                    <a:pt x="260" y="42554"/>
                    <a:pt x="407" y="42554"/>
                  </a:cubicBezTo>
                  <a:lnTo>
                    <a:pt x="26657" y="42554"/>
                  </a:lnTo>
                  <a:cubicBezTo>
                    <a:pt x="26804" y="42554"/>
                    <a:pt x="26915" y="42443"/>
                    <a:pt x="26952" y="42295"/>
                  </a:cubicBezTo>
                  <a:lnTo>
                    <a:pt x="32757" y="4696"/>
                  </a:lnTo>
                  <a:cubicBezTo>
                    <a:pt x="32757" y="4474"/>
                    <a:pt x="32794" y="4252"/>
                    <a:pt x="32794" y="4067"/>
                  </a:cubicBezTo>
                  <a:cubicBezTo>
                    <a:pt x="32794" y="1886"/>
                    <a:pt x="31056" y="74"/>
                    <a:pt x="2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1921250" y="3013700"/>
              <a:ext cx="161750" cy="177475"/>
            </a:xfrm>
            <a:custGeom>
              <a:avLst/>
              <a:gdLst/>
              <a:ahLst/>
              <a:cxnLst/>
              <a:rect l="l" t="t" r="r" b="b"/>
              <a:pathLst>
                <a:path w="6470" h="7099" extrusionOk="0">
                  <a:moveTo>
                    <a:pt x="4880" y="0"/>
                  </a:moveTo>
                  <a:lnTo>
                    <a:pt x="0" y="4510"/>
                  </a:lnTo>
                  <a:lnTo>
                    <a:pt x="2921" y="7098"/>
                  </a:lnTo>
                  <a:lnTo>
                    <a:pt x="6470" y="4510"/>
                  </a:lnTo>
                  <a:lnTo>
                    <a:pt x="48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1913850" y="3005375"/>
              <a:ext cx="178400" cy="193650"/>
            </a:xfrm>
            <a:custGeom>
              <a:avLst/>
              <a:gdLst/>
              <a:ahLst/>
              <a:cxnLst/>
              <a:rect l="l" t="t" r="r" b="b"/>
              <a:pathLst>
                <a:path w="7136" h="7746" extrusionOk="0">
                  <a:moveTo>
                    <a:pt x="5028" y="851"/>
                  </a:moveTo>
                  <a:lnTo>
                    <a:pt x="6435" y="4754"/>
                  </a:lnTo>
                  <a:lnTo>
                    <a:pt x="3254" y="7062"/>
                  </a:lnTo>
                  <a:lnTo>
                    <a:pt x="777" y="4843"/>
                  </a:lnTo>
                  <a:lnTo>
                    <a:pt x="5028" y="851"/>
                  </a:lnTo>
                  <a:close/>
                  <a:moveTo>
                    <a:pt x="5250" y="0"/>
                  </a:moveTo>
                  <a:cubicBezTo>
                    <a:pt x="5139" y="0"/>
                    <a:pt x="5028" y="37"/>
                    <a:pt x="4954" y="74"/>
                  </a:cubicBezTo>
                  <a:lnTo>
                    <a:pt x="74" y="4622"/>
                  </a:lnTo>
                  <a:cubicBezTo>
                    <a:pt x="37" y="4696"/>
                    <a:pt x="0" y="4770"/>
                    <a:pt x="0" y="4843"/>
                  </a:cubicBezTo>
                  <a:cubicBezTo>
                    <a:pt x="0" y="4954"/>
                    <a:pt x="37" y="5028"/>
                    <a:pt x="111" y="5065"/>
                  </a:cubicBezTo>
                  <a:lnTo>
                    <a:pt x="2995" y="7690"/>
                  </a:lnTo>
                  <a:cubicBezTo>
                    <a:pt x="3050" y="7727"/>
                    <a:pt x="3124" y="7746"/>
                    <a:pt x="3198" y="7746"/>
                  </a:cubicBezTo>
                  <a:cubicBezTo>
                    <a:pt x="3272" y="7746"/>
                    <a:pt x="3346" y="7727"/>
                    <a:pt x="3402" y="7690"/>
                  </a:cubicBezTo>
                  <a:lnTo>
                    <a:pt x="6951" y="5102"/>
                  </a:lnTo>
                  <a:cubicBezTo>
                    <a:pt x="7062" y="5028"/>
                    <a:pt x="7136" y="4880"/>
                    <a:pt x="7062" y="4733"/>
                  </a:cubicBezTo>
                  <a:lnTo>
                    <a:pt x="5435" y="222"/>
                  </a:lnTo>
                  <a:cubicBezTo>
                    <a:pt x="5435" y="111"/>
                    <a:pt x="5324" y="37"/>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2021050" y="3965400"/>
              <a:ext cx="612825" cy="1046575"/>
            </a:xfrm>
            <a:custGeom>
              <a:avLst/>
              <a:gdLst/>
              <a:ahLst/>
              <a:cxnLst/>
              <a:rect l="l" t="t" r="r" b="b"/>
              <a:pathLst>
                <a:path w="24513" h="41863" extrusionOk="0">
                  <a:moveTo>
                    <a:pt x="19199" y="0"/>
                  </a:moveTo>
                  <a:cubicBezTo>
                    <a:pt x="13895" y="0"/>
                    <a:pt x="1258" y="2156"/>
                    <a:pt x="1258" y="2156"/>
                  </a:cubicBezTo>
                  <a:cubicBezTo>
                    <a:pt x="1258" y="2156"/>
                    <a:pt x="1" y="6879"/>
                    <a:pt x="2405" y="6879"/>
                  </a:cubicBezTo>
                  <a:cubicBezTo>
                    <a:pt x="2508" y="6879"/>
                    <a:pt x="2619" y="6870"/>
                    <a:pt x="2737" y="6851"/>
                  </a:cubicBezTo>
                  <a:cubicBezTo>
                    <a:pt x="4610" y="6556"/>
                    <a:pt x="9622" y="6506"/>
                    <a:pt x="12754" y="6506"/>
                  </a:cubicBezTo>
                  <a:cubicBezTo>
                    <a:pt x="14321" y="6506"/>
                    <a:pt x="15418" y="6519"/>
                    <a:pt x="15418" y="6519"/>
                  </a:cubicBezTo>
                  <a:cubicBezTo>
                    <a:pt x="15418" y="6519"/>
                    <a:pt x="9096" y="21270"/>
                    <a:pt x="7506" y="29182"/>
                  </a:cubicBezTo>
                  <a:cubicBezTo>
                    <a:pt x="6656" y="33470"/>
                    <a:pt x="4253" y="35800"/>
                    <a:pt x="3698" y="37648"/>
                  </a:cubicBezTo>
                  <a:cubicBezTo>
                    <a:pt x="3143" y="39460"/>
                    <a:pt x="4807" y="38757"/>
                    <a:pt x="6471" y="39829"/>
                  </a:cubicBezTo>
                  <a:cubicBezTo>
                    <a:pt x="8097" y="40938"/>
                    <a:pt x="10870" y="41863"/>
                    <a:pt x="12904" y="41863"/>
                  </a:cubicBezTo>
                  <a:cubicBezTo>
                    <a:pt x="14900" y="41863"/>
                    <a:pt x="9391" y="38203"/>
                    <a:pt x="9391" y="35245"/>
                  </a:cubicBezTo>
                  <a:cubicBezTo>
                    <a:pt x="9391" y="32287"/>
                    <a:pt x="16083" y="22527"/>
                    <a:pt x="19374" y="17018"/>
                  </a:cubicBezTo>
                  <a:cubicBezTo>
                    <a:pt x="21967" y="12729"/>
                    <a:pt x="22246" y="12240"/>
                    <a:pt x="22122" y="12240"/>
                  </a:cubicBezTo>
                  <a:cubicBezTo>
                    <a:pt x="22085" y="12240"/>
                    <a:pt x="22013" y="12282"/>
                    <a:pt x="21955" y="12282"/>
                  </a:cubicBezTo>
                  <a:cubicBezTo>
                    <a:pt x="21846" y="12282"/>
                    <a:pt x="21787" y="12130"/>
                    <a:pt x="22109" y="11251"/>
                  </a:cubicBezTo>
                  <a:cubicBezTo>
                    <a:pt x="22516" y="10733"/>
                    <a:pt x="22849" y="10142"/>
                    <a:pt x="23034" y="9513"/>
                  </a:cubicBezTo>
                  <a:cubicBezTo>
                    <a:pt x="24217" y="5668"/>
                    <a:pt x="24512" y="677"/>
                    <a:pt x="20667" y="86"/>
                  </a:cubicBezTo>
                  <a:cubicBezTo>
                    <a:pt x="20287" y="27"/>
                    <a:pt x="19788" y="0"/>
                    <a:pt x="191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2036775" y="3957375"/>
              <a:ext cx="586925" cy="1062000"/>
            </a:xfrm>
            <a:custGeom>
              <a:avLst/>
              <a:gdLst/>
              <a:ahLst/>
              <a:cxnLst/>
              <a:rect l="l" t="t" r="r" b="b"/>
              <a:pathLst>
                <a:path w="23477" h="42480" extrusionOk="0">
                  <a:moveTo>
                    <a:pt x="18560" y="629"/>
                  </a:moveTo>
                  <a:cubicBezTo>
                    <a:pt x="19151" y="629"/>
                    <a:pt x="19632" y="666"/>
                    <a:pt x="20002" y="703"/>
                  </a:cubicBezTo>
                  <a:cubicBezTo>
                    <a:pt x="21074" y="887"/>
                    <a:pt x="21776" y="1405"/>
                    <a:pt x="22220" y="2181"/>
                  </a:cubicBezTo>
                  <a:cubicBezTo>
                    <a:pt x="22663" y="2958"/>
                    <a:pt x="22885" y="3993"/>
                    <a:pt x="22885" y="5139"/>
                  </a:cubicBezTo>
                  <a:cubicBezTo>
                    <a:pt x="22885" y="6618"/>
                    <a:pt x="22552" y="8245"/>
                    <a:pt x="22109" y="9723"/>
                  </a:cubicBezTo>
                  <a:cubicBezTo>
                    <a:pt x="21924" y="10315"/>
                    <a:pt x="21628" y="10870"/>
                    <a:pt x="21259" y="11387"/>
                  </a:cubicBezTo>
                  <a:lnTo>
                    <a:pt x="21222" y="11461"/>
                  </a:lnTo>
                  <a:cubicBezTo>
                    <a:pt x="21037" y="11979"/>
                    <a:pt x="20926" y="12237"/>
                    <a:pt x="20926" y="12459"/>
                  </a:cubicBezTo>
                  <a:cubicBezTo>
                    <a:pt x="20926" y="12570"/>
                    <a:pt x="20963" y="12644"/>
                    <a:pt x="21037" y="12755"/>
                  </a:cubicBezTo>
                  <a:cubicBezTo>
                    <a:pt x="21048" y="12766"/>
                    <a:pt x="21059" y="12781"/>
                    <a:pt x="21072" y="12796"/>
                  </a:cubicBezTo>
                  <a:lnTo>
                    <a:pt x="21072" y="12796"/>
                  </a:lnTo>
                  <a:cubicBezTo>
                    <a:pt x="20811" y="13316"/>
                    <a:pt x="20071" y="14537"/>
                    <a:pt x="18486" y="17192"/>
                  </a:cubicBezTo>
                  <a:cubicBezTo>
                    <a:pt x="16859" y="19927"/>
                    <a:pt x="14345" y="23735"/>
                    <a:pt x="12275" y="27248"/>
                  </a:cubicBezTo>
                  <a:cubicBezTo>
                    <a:pt x="11203" y="29022"/>
                    <a:pt x="10278" y="30686"/>
                    <a:pt x="9576" y="32128"/>
                  </a:cubicBezTo>
                  <a:cubicBezTo>
                    <a:pt x="9243" y="32830"/>
                    <a:pt x="8984" y="33496"/>
                    <a:pt x="8762" y="34050"/>
                  </a:cubicBezTo>
                  <a:cubicBezTo>
                    <a:pt x="8578" y="34642"/>
                    <a:pt x="8467" y="35159"/>
                    <a:pt x="8467" y="35566"/>
                  </a:cubicBezTo>
                  <a:cubicBezTo>
                    <a:pt x="8467" y="36268"/>
                    <a:pt x="8725" y="36971"/>
                    <a:pt x="9132" y="37636"/>
                  </a:cubicBezTo>
                  <a:cubicBezTo>
                    <a:pt x="9687" y="38635"/>
                    <a:pt x="10537" y="39596"/>
                    <a:pt x="11239" y="40409"/>
                  </a:cubicBezTo>
                  <a:cubicBezTo>
                    <a:pt x="11572" y="40779"/>
                    <a:pt x="11868" y="41149"/>
                    <a:pt x="12090" y="41444"/>
                  </a:cubicBezTo>
                  <a:cubicBezTo>
                    <a:pt x="12201" y="41555"/>
                    <a:pt x="12275" y="41703"/>
                    <a:pt x="12349" y="41777"/>
                  </a:cubicBezTo>
                  <a:lnTo>
                    <a:pt x="12386" y="41888"/>
                  </a:lnTo>
                  <a:lnTo>
                    <a:pt x="12275" y="41888"/>
                  </a:lnTo>
                  <a:cubicBezTo>
                    <a:pt x="10315" y="41888"/>
                    <a:pt x="7579" y="40964"/>
                    <a:pt x="5990" y="39892"/>
                  </a:cubicBezTo>
                  <a:cubicBezTo>
                    <a:pt x="5213" y="39411"/>
                    <a:pt x="4437" y="39263"/>
                    <a:pt x="3919" y="39115"/>
                  </a:cubicBezTo>
                  <a:cubicBezTo>
                    <a:pt x="3661" y="39041"/>
                    <a:pt x="3476" y="38967"/>
                    <a:pt x="3402" y="38893"/>
                  </a:cubicBezTo>
                  <a:cubicBezTo>
                    <a:pt x="3328" y="38819"/>
                    <a:pt x="3291" y="38782"/>
                    <a:pt x="3254" y="38561"/>
                  </a:cubicBezTo>
                  <a:cubicBezTo>
                    <a:pt x="3254" y="38450"/>
                    <a:pt x="3291" y="38265"/>
                    <a:pt x="3365" y="38043"/>
                  </a:cubicBezTo>
                  <a:cubicBezTo>
                    <a:pt x="3624" y="37193"/>
                    <a:pt x="4326" y="36158"/>
                    <a:pt x="5139" y="34827"/>
                  </a:cubicBezTo>
                  <a:cubicBezTo>
                    <a:pt x="5916" y="33459"/>
                    <a:pt x="6729" y="31758"/>
                    <a:pt x="7173" y="29577"/>
                  </a:cubicBezTo>
                  <a:cubicBezTo>
                    <a:pt x="7949" y="25658"/>
                    <a:pt x="9946" y="20001"/>
                    <a:pt x="11720" y="15306"/>
                  </a:cubicBezTo>
                  <a:cubicBezTo>
                    <a:pt x="12607" y="12977"/>
                    <a:pt x="13458" y="10907"/>
                    <a:pt x="14049" y="9391"/>
                  </a:cubicBezTo>
                  <a:cubicBezTo>
                    <a:pt x="14382" y="8651"/>
                    <a:pt x="14641" y="8023"/>
                    <a:pt x="14789" y="7616"/>
                  </a:cubicBezTo>
                  <a:cubicBezTo>
                    <a:pt x="14974" y="7172"/>
                    <a:pt x="15084" y="6951"/>
                    <a:pt x="15084" y="6951"/>
                  </a:cubicBezTo>
                  <a:cubicBezTo>
                    <a:pt x="15121" y="6877"/>
                    <a:pt x="15121" y="6766"/>
                    <a:pt x="15047" y="6655"/>
                  </a:cubicBezTo>
                  <a:cubicBezTo>
                    <a:pt x="15010" y="6581"/>
                    <a:pt x="14900" y="6544"/>
                    <a:pt x="14789" y="6544"/>
                  </a:cubicBezTo>
                  <a:cubicBezTo>
                    <a:pt x="14789" y="6544"/>
                    <a:pt x="13790" y="6507"/>
                    <a:pt x="12312" y="6507"/>
                  </a:cubicBezTo>
                  <a:cubicBezTo>
                    <a:pt x="10722" y="6507"/>
                    <a:pt x="8652" y="6544"/>
                    <a:pt x="6729" y="6581"/>
                  </a:cubicBezTo>
                  <a:cubicBezTo>
                    <a:pt x="4807" y="6618"/>
                    <a:pt x="3032" y="6729"/>
                    <a:pt x="2071" y="6877"/>
                  </a:cubicBezTo>
                  <a:lnTo>
                    <a:pt x="1775" y="6877"/>
                  </a:lnTo>
                  <a:cubicBezTo>
                    <a:pt x="1516" y="6877"/>
                    <a:pt x="1368" y="6840"/>
                    <a:pt x="1220" y="6729"/>
                  </a:cubicBezTo>
                  <a:cubicBezTo>
                    <a:pt x="999" y="6618"/>
                    <a:pt x="851" y="6359"/>
                    <a:pt x="740" y="6063"/>
                  </a:cubicBezTo>
                  <a:cubicBezTo>
                    <a:pt x="666" y="5731"/>
                    <a:pt x="629" y="5324"/>
                    <a:pt x="629" y="4917"/>
                  </a:cubicBezTo>
                  <a:cubicBezTo>
                    <a:pt x="629" y="4326"/>
                    <a:pt x="703" y="3734"/>
                    <a:pt x="777" y="3291"/>
                  </a:cubicBezTo>
                  <a:cubicBezTo>
                    <a:pt x="814" y="3069"/>
                    <a:pt x="851" y="2884"/>
                    <a:pt x="888" y="2736"/>
                  </a:cubicBezTo>
                  <a:cubicBezTo>
                    <a:pt x="888" y="2735"/>
                    <a:pt x="888" y="2735"/>
                    <a:pt x="888" y="2734"/>
                  </a:cubicBezTo>
                  <a:lnTo>
                    <a:pt x="888" y="2734"/>
                  </a:lnTo>
                  <a:cubicBezTo>
                    <a:pt x="1212" y="2678"/>
                    <a:pt x="1868" y="2568"/>
                    <a:pt x="2736" y="2440"/>
                  </a:cubicBezTo>
                  <a:cubicBezTo>
                    <a:pt x="6544" y="1812"/>
                    <a:pt x="14641" y="629"/>
                    <a:pt x="18560" y="629"/>
                  </a:cubicBezTo>
                  <a:close/>
                  <a:moveTo>
                    <a:pt x="18560" y="0"/>
                  </a:moveTo>
                  <a:cubicBezTo>
                    <a:pt x="15898" y="0"/>
                    <a:pt x="11387" y="555"/>
                    <a:pt x="7579" y="1072"/>
                  </a:cubicBezTo>
                  <a:cubicBezTo>
                    <a:pt x="3734" y="1627"/>
                    <a:pt x="592" y="2144"/>
                    <a:pt x="592" y="2144"/>
                  </a:cubicBezTo>
                  <a:cubicBezTo>
                    <a:pt x="444" y="2181"/>
                    <a:pt x="370" y="2255"/>
                    <a:pt x="333" y="2366"/>
                  </a:cubicBezTo>
                  <a:cubicBezTo>
                    <a:pt x="333" y="2403"/>
                    <a:pt x="0" y="3623"/>
                    <a:pt x="0" y="4917"/>
                  </a:cubicBezTo>
                  <a:cubicBezTo>
                    <a:pt x="0" y="5509"/>
                    <a:pt x="74" y="6137"/>
                    <a:pt x="333" y="6618"/>
                  </a:cubicBezTo>
                  <a:cubicBezTo>
                    <a:pt x="444" y="6877"/>
                    <a:pt x="629" y="7099"/>
                    <a:pt x="888" y="7246"/>
                  </a:cubicBezTo>
                  <a:cubicBezTo>
                    <a:pt x="1147" y="7431"/>
                    <a:pt x="1442" y="7505"/>
                    <a:pt x="1775" y="7505"/>
                  </a:cubicBezTo>
                  <a:cubicBezTo>
                    <a:pt x="1886" y="7505"/>
                    <a:pt x="2034" y="7505"/>
                    <a:pt x="2145" y="7468"/>
                  </a:cubicBezTo>
                  <a:cubicBezTo>
                    <a:pt x="3069" y="7320"/>
                    <a:pt x="4844" y="7246"/>
                    <a:pt x="6766" y="7209"/>
                  </a:cubicBezTo>
                  <a:cubicBezTo>
                    <a:pt x="8652" y="7136"/>
                    <a:pt x="10722" y="7136"/>
                    <a:pt x="12312" y="7136"/>
                  </a:cubicBezTo>
                  <a:lnTo>
                    <a:pt x="14323" y="7136"/>
                  </a:lnTo>
                  <a:cubicBezTo>
                    <a:pt x="13873" y="8217"/>
                    <a:pt x="12585" y="11340"/>
                    <a:pt x="11129" y="15084"/>
                  </a:cubicBezTo>
                  <a:cubicBezTo>
                    <a:pt x="9354" y="19779"/>
                    <a:pt x="7395" y="25473"/>
                    <a:pt x="6581" y="29466"/>
                  </a:cubicBezTo>
                  <a:cubicBezTo>
                    <a:pt x="6175" y="31573"/>
                    <a:pt x="5361" y="33163"/>
                    <a:pt x="4585" y="34494"/>
                  </a:cubicBezTo>
                  <a:cubicBezTo>
                    <a:pt x="3808" y="35825"/>
                    <a:pt x="3069" y="36860"/>
                    <a:pt x="2773" y="37858"/>
                  </a:cubicBezTo>
                  <a:cubicBezTo>
                    <a:pt x="2699" y="38117"/>
                    <a:pt x="2662" y="38376"/>
                    <a:pt x="2662" y="38561"/>
                  </a:cubicBezTo>
                  <a:cubicBezTo>
                    <a:pt x="2625" y="38893"/>
                    <a:pt x="2773" y="39189"/>
                    <a:pt x="3032" y="39374"/>
                  </a:cubicBezTo>
                  <a:cubicBezTo>
                    <a:pt x="3365" y="39633"/>
                    <a:pt x="3771" y="39707"/>
                    <a:pt x="4215" y="39818"/>
                  </a:cubicBezTo>
                  <a:cubicBezTo>
                    <a:pt x="4659" y="39929"/>
                    <a:pt x="5176" y="40076"/>
                    <a:pt x="5657" y="40409"/>
                  </a:cubicBezTo>
                  <a:cubicBezTo>
                    <a:pt x="7395" y="41555"/>
                    <a:pt x="10167" y="42480"/>
                    <a:pt x="12275" y="42480"/>
                  </a:cubicBezTo>
                  <a:cubicBezTo>
                    <a:pt x="12460" y="42480"/>
                    <a:pt x="12607" y="42480"/>
                    <a:pt x="12755" y="42406"/>
                  </a:cubicBezTo>
                  <a:cubicBezTo>
                    <a:pt x="12829" y="42332"/>
                    <a:pt x="12903" y="42295"/>
                    <a:pt x="12940" y="42184"/>
                  </a:cubicBezTo>
                  <a:cubicBezTo>
                    <a:pt x="13014" y="42110"/>
                    <a:pt x="13014" y="42036"/>
                    <a:pt x="13014" y="41925"/>
                  </a:cubicBezTo>
                  <a:cubicBezTo>
                    <a:pt x="13014" y="41703"/>
                    <a:pt x="12903" y="41555"/>
                    <a:pt x="12792" y="41370"/>
                  </a:cubicBezTo>
                  <a:cubicBezTo>
                    <a:pt x="12607" y="41038"/>
                    <a:pt x="12238" y="40631"/>
                    <a:pt x="11868" y="40187"/>
                  </a:cubicBezTo>
                  <a:cubicBezTo>
                    <a:pt x="11276" y="39522"/>
                    <a:pt x="10574" y="38745"/>
                    <a:pt x="10019" y="37932"/>
                  </a:cubicBezTo>
                  <a:cubicBezTo>
                    <a:pt x="9465" y="37119"/>
                    <a:pt x="9058" y="36268"/>
                    <a:pt x="9095" y="35566"/>
                  </a:cubicBezTo>
                  <a:cubicBezTo>
                    <a:pt x="9058" y="35270"/>
                    <a:pt x="9169" y="34790"/>
                    <a:pt x="9354" y="34272"/>
                  </a:cubicBezTo>
                  <a:cubicBezTo>
                    <a:pt x="9982" y="32350"/>
                    <a:pt x="11683" y="29355"/>
                    <a:pt x="13606" y="26249"/>
                  </a:cubicBezTo>
                  <a:cubicBezTo>
                    <a:pt x="15491" y="23144"/>
                    <a:pt x="17561" y="19927"/>
                    <a:pt x="19040" y="17524"/>
                  </a:cubicBezTo>
                  <a:cubicBezTo>
                    <a:pt x="20149" y="15602"/>
                    <a:pt x="20852" y="14456"/>
                    <a:pt x="21259" y="13753"/>
                  </a:cubicBezTo>
                  <a:cubicBezTo>
                    <a:pt x="21443" y="13384"/>
                    <a:pt x="21591" y="13162"/>
                    <a:pt x="21665" y="12977"/>
                  </a:cubicBezTo>
                  <a:cubicBezTo>
                    <a:pt x="21702" y="12903"/>
                    <a:pt x="21739" y="12829"/>
                    <a:pt x="21776" y="12792"/>
                  </a:cubicBezTo>
                  <a:cubicBezTo>
                    <a:pt x="21813" y="12718"/>
                    <a:pt x="21813" y="12681"/>
                    <a:pt x="21813" y="12570"/>
                  </a:cubicBezTo>
                  <a:cubicBezTo>
                    <a:pt x="21813" y="12533"/>
                    <a:pt x="21813" y="12422"/>
                    <a:pt x="21739" y="12348"/>
                  </a:cubicBezTo>
                  <a:cubicBezTo>
                    <a:pt x="21681" y="12310"/>
                    <a:pt x="21633" y="12281"/>
                    <a:pt x="21590" y="12263"/>
                  </a:cubicBezTo>
                  <a:lnTo>
                    <a:pt x="21590" y="12263"/>
                  </a:lnTo>
                  <a:cubicBezTo>
                    <a:pt x="21619" y="12141"/>
                    <a:pt x="21670" y="11964"/>
                    <a:pt x="21758" y="11732"/>
                  </a:cubicBezTo>
                  <a:lnTo>
                    <a:pt x="21758" y="11732"/>
                  </a:lnTo>
                  <a:cubicBezTo>
                    <a:pt x="22156" y="11184"/>
                    <a:pt x="22482" y="10600"/>
                    <a:pt x="22700" y="9908"/>
                  </a:cubicBezTo>
                  <a:cubicBezTo>
                    <a:pt x="23181" y="8393"/>
                    <a:pt x="23477" y="6692"/>
                    <a:pt x="23477" y="5139"/>
                  </a:cubicBezTo>
                  <a:cubicBezTo>
                    <a:pt x="23477" y="3919"/>
                    <a:pt x="23292" y="2773"/>
                    <a:pt x="22774" y="1849"/>
                  </a:cubicBezTo>
                  <a:cubicBezTo>
                    <a:pt x="22220" y="961"/>
                    <a:pt x="21332" y="296"/>
                    <a:pt x="20112" y="111"/>
                  </a:cubicBezTo>
                  <a:cubicBezTo>
                    <a:pt x="19706" y="37"/>
                    <a:pt x="19188" y="0"/>
                    <a:pt x="18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2073750" y="4916750"/>
              <a:ext cx="287200" cy="118325"/>
            </a:xfrm>
            <a:custGeom>
              <a:avLst/>
              <a:gdLst/>
              <a:ahLst/>
              <a:cxnLst/>
              <a:rect l="l" t="t" r="r" b="b"/>
              <a:pathLst>
                <a:path w="11488" h="4733" extrusionOk="0">
                  <a:moveTo>
                    <a:pt x="1072" y="1"/>
                  </a:moveTo>
                  <a:cubicBezTo>
                    <a:pt x="1072" y="1"/>
                    <a:pt x="0" y="1"/>
                    <a:pt x="888" y="888"/>
                  </a:cubicBezTo>
                  <a:cubicBezTo>
                    <a:pt x="1775" y="1775"/>
                    <a:pt x="1775" y="4585"/>
                    <a:pt x="1775" y="4585"/>
                  </a:cubicBezTo>
                  <a:lnTo>
                    <a:pt x="2810" y="4585"/>
                  </a:lnTo>
                  <a:cubicBezTo>
                    <a:pt x="2810" y="4585"/>
                    <a:pt x="2477" y="3180"/>
                    <a:pt x="2995" y="2478"/>
                  </a:cubicBezTo>
                  <a:cubicBezTo>
                    <a:pt x="2995" y="2478"/>
                    <a:pt x="3092" y="2470"/>
                    <a:pt x="3246" y="2470"/>
                  </a:cubicBezTo>
                  <a:cubicBezTo>
                    <a:pt x="3785" y="2470"/>
                    <a:pt x="5028" y="2560"/>
                    <a:pt x="5287" y="3365"/>
                  </a:cubicBezTo>
                  <a:cubicBezTo>
                    <a:pt x="5509" y="4031"/>
                    <a:pt x="6248" y="4733"/>
                    <a:pt x="6248" y="4733"/>
                  </a:cubicBezTo>
                  <a:lnTo>
                    <a:pt x="9650" y="4733"/>
                  </a:lnTo>
                  <a:cubicBezTo>
                    <a:pt x="10574" y="4733"/>
                    <a:pt x="11165" y="4326"/>
                    <a:pt x="11313" y="4031"/>
                  </a:cubicBezTo>
                  <a:cubicBezTo>
                    <a:pt x="11443" y="3804"/>
                    <a:pt x="11487" y="3691"/>
                    <a:pt x="11075" y="3691"/>
                  </a:cubicBezTo>
                  <a:cubicBezTo>
                    <a:pt x="11016" y="3691"/>
                    <a:pt x="10948" y="3693"/>
                    <a:pt x="10870" y="3698"/>
                  </a:cubicBezTo>
                  <a:cubicBezTo>
                    <a:pt x="10782" y="3703"/>
                    <a:pt x="10655" y="3706"/>
                    <a:pt x="10501" y="3706"/>
                  </a:cubicBezTo>
                  <a:cubicBezTo>
                    <a:pt x="9614" y="3706"/>
                    <a:pt x="7819" y="3606"/>
                    <a:pt x="7283" y="3291"/>
                  </a:cubicBezTo>
                  <a:cubicBezTo>
                    <a:pt x="6951" y="3069"/>
                    <a:pt x="6581" y="2626"/>
                    <a:pt x="6322" y="2256"/>
                  </a:cubicBezTo>
                  <a:cubicBezTo>
                    <a:pt x="6063" y="1923"/>
                    <a:pt x="3697" y="814"/>
                    <a:pt x="2403" y="370"/>
                  </a:cubicBezTo>
                  <a:lnTo>
                    <a:pt x="10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2079300" y="4909350"/>
              <a:ext cx="287450" cy="134050"/>
            </a:xfrm>
            <a:custGeom>
              <a:avLst/>
              <a:gdLst/>
              <a:ahLst/>
              <a:cxnLst/>
              <a:rect l="l" t="t" r="r" b="b"/>
              <a:pathLst>
                <a:path w="11498" h="5362" extrusionOk="0">
                  <a:moveTo>
                    <a:pt x="850" y="613"/>
                  </a:moveTo>
                  <a:lnTo>
                    <a:pt x="2107" y="962"/>
                  </a:lnTo>
                  <a:lnTo>
                    <a:pt x="2113" y="940"/>
                  </a:lnTo>
                  <a:lnTo>
                    <a:pt x="2113" y="940"/>
                  </a:lnTo>
                  <a:cubicBezTo>
                    <a:pt x="2740" y="1165"/>
                    <a:pt x="3640" y="1562"/>
                    <a:pt x="4400" y="1923"/>
                  </a:cubicBezTo>
                  <a:cubicBezTo>
                    <a:pt x="4769" y="2108"/>
                    <a:pt x="5139" y="2293"/>
                    <a:pt x="5398" y="2441"/>
                  </a:cubicBezTo>
                  <a:cubicBezTo>
                    <a:pt x="5546" y="2515"/>
                    <a:pt x="5657" y="2589"/>
                    <a:pt x="5731" y="2663"/>
                  </a:cubicBezTo>
                  <a:lnTo>
                    <a:pt x="5841" y="2737"/>
                  </a:lnTo>
                  <a:cubicBezTo>
                    <a:pt x="6137" y="3107"/>
                    <a:pt x="6507" y="3550"/>
                    <a:pt x="6914" y="3846"/>
                  </a:cubicBezTo>
                  <a:cubicBezTo>
                    <a:pt x="7098" y="3957"/>
                    <a:pt x="7320" y="4031"/>
                    <a:pt x="7616" y="4068"/>
                  </a:cubicBezTo>
                  <a:cubicBezTo>
                    <a:pt x="8429" y="4253"/>
                    <a:pt x="9575" y="4327"/>
                    <a:pt x="10278" y="4327"/>
                  </a:cubicBezTo>
                  <a:cubicBezTo>
                    <a:pt x="10426" y="4327"/>
                    <a:pt x="10574" y="4327"/>
                    <a:pt x="10685" y="4290"/>
                  </a:cubicBezTo>
                  <a:lnTo>
                    <a:pt x="10742" y="4290"/>
                  </a:lnTo>
                  <a:cubicBezTo>
                    <a:pt x="10666" y="4360"/>
                    <a:pt x="10549" y="4443"/>
                    <a:pt x="10389" y="4511"/>
                  </a:cubicBezTo>
                  <a:cubicBezTo>
                    <a:pt x="10167" y="4622"/>
                    <a:pt x="9834" y="4733"/>
                    <a:pt x="9428" y="4733"/>
                  </a:cubicBezTo>
                  <a:lnTo>
                    <a:pt x="6157" y="4733"/>
                  </a:lnTo>
                  <a:cubicBezTo>
                    <a:pt x="6066" y="4661"/>
                    <a:pt x="5917" y="4506"/>
                    <a:pt x="5767" y="4327"/>
                  </a:cubicBezTo>
                  <a:cubicBezTo>
                    <a:pt x="5620" y="4068"/>
                    <a:pt x="5435" y="3809"/>
                    <a:pt x="5361" y="3550"/>
                  </a:cubicBezTo>
                  <a:cubicBezTo>
                    <a:pt x="5250" y="3291"/>
                    <a:pt x="5102" y="3070"/>
                    <a:pt x="4880" y="2922"/>
                  </a:cubicBezTo>
                  <a:cubicBezTo>
                    <a:pt x="4584" y="2700"/>
                    <a:pt x="4215" y="2589"/>
                    <a:pt x="3882" y="2515"/>
                  </a:cubicBezTo>
                  <a:cubicBezTo>
                    <a:pt x="3549" y="2478"/>
                    <a:pt x="3217" y="2441"/>
                    <a:pt x="2995" y="2441"/>
                  </a:cubicBezTo>
                  <a:cubicBezTo>
                    <a:pt x="2847" y="2441"/>
                    <a:pt x="2773" y="2478"/>
                    <a:pt x="2736" y="2478"/>
                  </a:cubicBezTo>
                  <a:cubicBezTo>
                    <a:pt x="2662" y="2478"/>
                    <a:pt x="2588" y="2515"/>
                    <a:pt x="2514" y="2589"/>
                  </a:cubicBezTo>
                  <a:cubicBezTo>
                    <a:pt x="2218" y="2996"/>
                    <a:pt x="2181" y="3476"/>
                    <a:pt x="2181" y="3883"/>
                  </a:cubicBezTo>
                  <a:cubicBezTo>
                    <a:pt x="2181" y="4158"/>
                    <a:pt x="2205" y="4400"/>
                    <a:pt x="2231" y="4585"/>
                  </a:cubicBezTo>
                  <a:lnTo>
                    <a:pt x="1842" y="4585"/>
                  </a:lnTo>
                  <a:cubicBezTo>
                    <a:pt x="1832" y="4295"/>
                    <a:pt x="1806" y="3826"/>
                    <a:pt x="1738" y="3328"/>
                  </a:cubicBezTo>
                  <a:cubicBezTo>
                    <a:pt x="1664" y="2885"/>
                    <a:pt x="1590" y="2441"/>
                    <a:pt x="1479" y="2034"/>
                  </a:cubicBezTo>
                  <a:cubicBezTo>
                    <a:pt x="1331" y="1628"/>
                    <a:pt x="1146" y="1258"/>
                    <a:pt x="887" y="962"/>
                  </a:cubicBezTo>
                  <a:cubicBezTo>
                    <a:pt x="776" y="851"/>
                    <a:pt x="703" y="777"/>
                    <a:pt x="666" y="703"/>
                  </a:cubicBezTo>
                  <a:lnTo>
                    <a:pt x="642" y="656"/>
                  </a:lnTo>
                  <a:lnTo>
                    <a:pt x="642" y="656"/>
                  </a:lnTo>
                  <a:cubicBezTo>
                    <a:pt x="676" y="645"/>
                    <a:pt x="716" y="629"/>
                    <a:pt x="739" y="629"/>
                  </a:cubicBezTo>
                  <a:lnTo>
                    <a:pt x="850" y="629"/>
                  </a:lnTo>
                  <a:lnTo>
                    <a:pt x="850" y="613"/>
                  </a:lnTo>
                  <a:close/>
                  <a:moveTo>
                    <a:pt x="850" y="1"/>
                  </a:moveTo>
                  <a:cubicBezTo>
                    <a:pt x="813" y="1"/>
                    <a:pt x="666" y="1"/>
                    <a:pt x="481" y="38"/>
                  </a:cubicBezTo>
                  <a:cubicBezTo>
                    <a:pt x="407" y="75"/>
                    <a:pt x="296" y="112"/>
                    <a:pt x="185" y="223"/>
                  </a:cubicBezTo>
                  <a:cubicBezTo>
                    <a:pt x="74" y="297"/>
                    <a:pt x="0" y="445"/>
                    <a:pt x="0" y="629"/>
                  </a:cubicBezTo>
                  <a:cubicBezTo>
                    <a:pt x="0" y="740"/>
                    <a:pt x="37" y="888"/>
                    <a:pt x="111" y="999"/>
                  </a:cubicBezTo>
                  <a:cubicBezTo>
                    <a:pt x="185" y="1147"/>
                    <a:pt x="296" y="1258"/>
                    <a:pt x="444" y="1406"/>
                  </a:cubicBezTo>
                  <a:cubicBezTo>
                    <a:pt x="629" y="1554"/>
                    <a:pt x="776" y="1850"/>
                    <a:pt x="887" y="2219"/>
                  </a:cubicBezTo>
                  <a:cubicBezTo>
                    <a:pt x="1035" y="2774"/>
                    <a:pt x="1146" y="3439"/>
                    <a:pt x="1183" y="3957"/>
                  </a:cubicBezTo>
                  <a:cubicBezTo>
                    <a:pt x="1220" y="4216"/>
                    <a:pt x="1220" y="4474"/>
                    <a:pt x="1220" y="4622"/>
                  </a:cubicBezTo>
                  <a:cubicBezTo>
                    <a:pt x="1220" y="4770"/>
                    <a:pt x="1220" y="4881"/>
                    <a:pt x="1220" y="4881"/>
                  </a:cubicBezTo>
                  <a:cubicBezTo>
                    <a:pt x="1220" y="4955"/>
                    <a:pt x="1257" y="5029"/>
                    <a:pt x="1331" y="5103"/>
                  </a:cubicBezTo>
                  <a:cubicBezTo>
                    <a:pt x="1368" y="5140"/>
                    <a:pt x="1479" y="5177"/>
                    <a:pt x="1553" y="5177"/>
                  </a:cubicBezTo>
                  <a:lnTo>
                    <a:pt x="2588" y="5177"/>
                  </a:lnTo>
                  <a:cubicBezTo>
                    <a:pt x="2699" y="5177"/>
                    <a:pt x="2773" y="5140"/>
                    <a:pt x="2847" y="5066"/>
                  </a:cubicBezTo>
                  <a:cubicBezTo>
                    <a:pt x="2884" y="4992"/>
                    <a:pt x="2921" y="4881"/>
                    <a:pt x="2884" y="4807"/>
                  </a:cubicBezTo>
                  <a:lnTo>
                    <a:pt x="2884" y="4770"/>
                  </a:lnTo>
                  <a:cubicBezTo>
                    <a:pt x="2884" y="4696"/>
                    <a:pt x="2773" y="4327"/>
                    <a:pt x="2773" y="3883"/>
                  </a:cubicBezTo>
                  <a:cubicBezTo>
                    <a:pt x="2773" y="3577"/>
                    <a:pt x="2824" y="3271"/>
                    <a:pt x="2946" y="3070"/>
                  </a:cubicBezTo>
                  <a:lnTo>
                    <a:pt x="2995" y="3070"/>
                  </a:lnTo>
                  <a:cubicBezTo>
                    <a:pt x="3253" y="3070"/>
                    <a:pt x="3697" y="3107"/>
                    <a:pt x="4067" y="3217"/>
                  </a:cubicBezTo>
                  <a:cubicBezTo>
                    <a:pt x="4252" y="3254"/>
                    <a:pt x="4400" y="3328"/>
                    <a:pt x="4510" y="3402"/>
                  </a:cubicBezTo>
                  <a:cubicBezTo>
                    <a:pt x="4658" y="3513"/>
                    <a:pt x="4732" y="3624"/>
                    <a:pt x="4769" y="3735"/>
                  </a:cubicBezTo>
                  <a:cubicBezTo>
                    <a:pt x="4880" y="4142"/>
                    <a:pt x="5139" y="4511"/>
                    <a:pt x="5398" y="4807"/>
                  </a:cubicBezTo>
                  <a:cubicBezTo>
                    <a:pt x="5620" y="5066"/>
                    <a:pt x="5804" y="5251"/>
                    <a:pt x="5841" y="5251"/>
                  </a:cubicBezTo>
                  <a:cubicBezTo>
                    <a:pt x="5878" y="5325"/>
                    <a:pt x="5952" y="5362"/>
                    <a:pt x="6026" y="5362"/>
                  </a:cubicBezTo>
                  <a:lnTo>
                    <a:pt x="9428" y="5362"/>
                  </a:lnTo>
                  <a:cubicBezTo>
                    <a:pt x="9945" y="5362"/>
                    <a:pt x="10352" y="5214"/>
                    <a:pt x="10685" y="5066"/>
                  </a:cubicBezTo>
                  <a:cubicBezTo>
                    <a:pt x="11017" y="4918"/>
                    <a:pt x="11239" y="4696"/>
                    <a:pt x="11350" y="4511"/>
                  </a:cubicBezTo>
                  <a:cubicBezTo>
                    <a:pt x="11387" y="4437"/>
                    <a:pt x="11424" y="4401"/>
                    <a:pt x="11424" y="4327"/>
                  </a:cubicBezTo>
                  <a:cubicBezTo>
                    <a:pt x="11461" y="4290"/>
                    <a:pt x="11498" y="4216"/>
                    <a:pt x="11498" y="4105"/>
                  </a:cubicBezTo>
                  <a:cubicBezTo>
                    <a:pt x="11498" y="4031"/>
                    <a:pt x="11461" y="3957"/>
                    <a:pt x="11424" y="3883"/>
                  </a:cubicBezTo>
                  <a:cubicBezTo>
                    <a:pt x="11313" y="3772"/>
                    <a:pt x="11202" y="3735"/>
                    <a:pt x="11128" y="3698"/>
                  </a:cubicBezTo>
                  <a:lnTo>
                    <a:pt x="10278" y="3698"/>
                  </a:lnTo>
                  <a:cubicBezTo>
                    <a:pt x="9834" y="3698"/>
                    <a:pt x="9169" y="3661"/>
                    <a:pt x="8577" y="3587"/>
                  </a:cubicBezTo>
                  <a:cubicBezTo>
                    <a:pt x="8281" y="3587"/>
                    <a:pt x="7986" y="3513"/>
                    <a:pt x="7727" y="3476"/>
                  </a:cubicBezTo>
                  <a:cubicBezTo>
                    <a:pt x="7505" y="3439"/>
                    <a:pt x="7320" y="3365"/>
                    <a:pt x="7246" y="3328"/>
                  </a:cubicBezTo>
                  <a:cubicBezTo>
                    <a:pt x="6951" y="3144"/>
                    <a:pt x="6581" y="2700"/>
                    <a:pt x="6322" y="2367"/>
                  </a:cubicBezTo>
                  <a:cubicBezTo>
                    <a:pt x="6248" y="2256"/>
                    <a:pt x="6174" y="2219"/>
                    <a:pt x="6100" y="2145"/>
                  </a:cubicBezTo>
                  <a:cubicBezTo>
                    <a:pt x="5731" y="1886"/>
                    <a:pt x="5065" y="1554"/>
                    <a:pt x="4363" y="1221"/>
                  </a:cubicBezTo>
                  <a:cubicBezTo>
                    <a:pt x="3660" y="888"/>
                    <a:pt x="2847" y="556"/>
                    <a:pt x="2292" y="371"/>
                  </a:cubicBezTo>
                  <a:lnTo>
                    <a:pt x="2255" y="334"/>
                  </a:lnTo>
                  <a:lnTo>
                    <a:pt x="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2208675" y="4889025"/>
              <a:ext cx="101700" cy="88750"/>
            </a:xfrm>
            <a:custGeom>
              <a:avLst/>
              <a:gdLst/>
              <a:ahLst/>
              <a:cxnLst/>
              <a:rect l="l" t="t" r="r" b="b"/>
              <a:pathLst>
                <a:path w="4068" h="3550" extrusionOk="0">
                  <a:moveTo>
                    <a:pt x="2404" y="1"/>
                  </a:moveTo>
                  <a:cubicBezTo>
                    <a:pt x="2404" y="1"/>
                    <a:pt x="1" y="2293"/>
                    <a:pt x="1" y="2552"/>
                  </a:cubicBezTo>
                  <a:cubicBezTo>
                    <a:pt x="38" y="3180"/>
                    <a:pt x="1628" y="3550"/>
                    <a:pt x="1628" y="3550"/>
                  </a:cubicBezTo>
                  <a:lnTo>
                    <a:pt x="4068" y="2071"/>
                  </a:lnTo>
                  <a:lnTo>
                    <a:pt x="3994" y="1295"/>
                  </a:lnTo>
                  <a:cubicBezTo>
                    <a:pt x="3587" y="296"/>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2201300" y="4881625"/>
              <a:ext cx="117400" cy="103925"/>
            </a:xfrm>
            <a:custGeom>
              <a:avLst/>
              <a:gdLst/>
              <a:ahLst/>
              <a:cxnLst/>
              <a:rect l="l" t="t" r="r" b="b"/>
              <a:pathLst>
                <a:path w="4696" h="4157" extrusionOk="0">
                  <a:moveTo>
                    <a:pt x="2776" y="662"/>
                  </a:moveTo>
                  <a:cubicBezTo>
                    <a:pt x="2896" y="699"/>
                    <a:pt x="3067" y="772"/>
                    <a:pt x="3254" y="888"/>
                  </a:cubicBezTo>
                  <a:cubicBezTo>
                    <a:pt x="3529" y="1026"/>
                    <a:pt x="3805" y="1292"/>
                    <a:pt x="3961" y="1627"/>
                  </a:cubicBezTo>
                  <a:lnTo>
                    <a:pt x="3961" y="1627"/>
                  </a:lnTo>
                  <a:lnTo>
                    <a:pt x="3956" y="1628"/>
                  </a:lnTo>
                  <a:lnTo>
                    <a:pt x="4030" y="2219"/>
                  </a:lnTo>
                  <a:lnTo>
                    <a:pt x="1879" y="3503"/>
                  </a:lnTo>
                  <a:lnTo>
                    <a:pt x="1879" y="3503"/>
                  </a:lnTo>
                  <a:cubicBezTo>
                    <a:pt x="1711" y="3463"/>
                    <a:pt x="1379" y="3389"/>
                    <a:pt x="1109" y="3254"/>
                  </a:cubicBezTo>
                  <a:cubicBezTo>
                    <a:pt x="961" y="3180"/>
                    <a:pt x="814" y="3069"/>
                    <a:pt x="740" y="2995"/>
                  </a:cubicBezTo>
                  <a:cubicBezTo>
                    <a:pt x="680" y="2956"/>
                    <a:pt x="652" y="2916"/>
                    <a:pt x="639" y="2887"/>
                  </a:cubicBezTo>
                  <a:lnTo>
                    <a:pt x="639" y="2887"/>
                  </a:lnTo>
                  <a:cubicBezTo>
                    <a:pt x="665" y="2855"/>
                    <a:pt x="696" y="2802"/>
                    <a:pt x="740" y="2737"/>
                  </a:cubicBezTo>
                  <a:cubicBezTo>
                    <a:pt x="1035" y="2404"/>
                    <a:pt x="1553" y="1849"/>
                    <a:pt x="2034" y="1369"/>
                  </a:cubicBezTo>
                  <a:cubicBezTo>
                    <a:pt x="2340" y="1086"/>
                    <a:pt x="2616" y="819"/>
                    <a:pt x="2776" y="662"/>
                  </a:cubicBezTo>
                  <a:close/>
                  <a:moveTo>
                    <a:pt x="2773" y="1"/>
                  </a:moveTo>
                  <a:cubicBezTo>
                    <a:pt x="2662" y="1"/>
                    <a:pt x="2551" y="1"/>
                    <a:pt x="2477" y="75"/>
                  </a:cubicBezTo>
                  <a:cubicBezTo>
                    <a:pt x="2477" y="75"/>
                    <a:pt x="1886" y="666"/>
                    <a:pt x="1294" y="1258"/>
                  </a:cubicBezTo>
                  <a:cubicBezTo>
                    <a:pt x="998" y="1554"/>
                    <a:pt x="666" y="1886"/>
                    <a:pt x="444" y="2145"/>
                  </a:cubicBezTo>
                  <a:cubicBezTo>
                    <a:pt x="333" y="2256"/>
                    <a:pt x="222" y="2367"/>
                    <a:pt x="148" y="2478"/>
                  </a:cubicBezTo>
                  <a:lnTo>
                    <a:pt x="74" y="2626"/>
                  </a:lnTo>
                  <a:cubicBezTo>
                    <a:pt x="37" y="2700"/>
                    <a:pt x="0" y="2737"/>
                    <a:pt x="0" y="2848"/>
                  </a:cubicBezTo>
                  <a:cubicBezTo>
                    <a:pt x="0" y="2922"/>
                    <a:pt x="0" y="2959"/>
                    <a:pt x="0" y="2959"/>
                  </a:cubicBezTo>
                  <a:lnTo>
                    <a:pt x="6" y="2956"/>
                  </a:lnTo>
                  <a:lnTo>
                    <a:pt x="6" y="2956"/>
                  </a:lnTo>
                  <a:cubicBezTo>
                    <a:pt x="25" y="3070"/>
                    <a:pt x="87" y="3162"/>
                    <a:pt x="148" y="3254"/>
                  </a:cubicBezTo>
                  <a:cubicBezTo>
                    <a:pt x="259" y="3439"/>
                    <a:pt x="407" y="3550"/>
                    <a:pt x="592" y="3661"/>
                  </a:cubicBezTo>
                  <a:cubicBezTo>
                    <a:pt x="1146" y="3994"/>
                    <a:pt x="1812" y="4142"/>
                    <a:pt x="1849" y="4142"/>
                  </a:cubicBezTo>
                  <a:cubicBezTo>
                    <a:pt x="1870" y="4152"/>
                    <a:pt x="1892" y="4157"/>
                    <a:pt x="1914" y="4157"/>
                  </a:cubicBezTo>
                  <a:cubicBezTo>
                    <a:pt x="1966" y="4157"/>
                    <a:pt x="2018" y="4131"/>
                    <a:pt x="2071" y="4105"/>
                  </a:cubicBezTo>
                  <a:lnTo>
                    <a:pt x="4548" y="2663"/>
                  </a:lnTo>
                  <a:cubicBezTo>
                    <a:pt x="4622" y="2589"/>
                    <a:pt x="4695" y="2478"/>
                    <a:pt x="4695" y="2330"/>
                  </a:cubicBezTo>
                  <a:lnTo>
                    <a:pt x="4585" y="1554"/>
                  </a:lnTo>
                  <a:lnTo>
                    <a:pt x="4548" y="1480"/>
                  </a:lnTo>
                  <a:cubicBezTo>
                    <a:pt x="4326" y="888"/>
                    <a:pt x="3882" y="518"/>
                    <a:pt x="3475" y="297"/>
                  </a:cubicBezTo>
                  <a:cubicBezTo>
                    <a:pt x="3106" y="75"/>
                    <a:pt x="2773"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2129500" y="3838700"/>
              <a:ext cx="832475" cy="1182875"/>
            </a:xfrm>
            <a:custGeom>
              <a:avLst/>
              <a:gdLst/>
              <a:ahLst/>
              <a:cxnLst/>
              <a:rect l="l" t="t" r="r" b="b"/>
              <a:pathLst>
                <a:path w="33299" h="47315" extrusionOk="0">
                  <a:moveTo>
                    <a:pt x="13450" y="1"/>
                  </a:moveTo>
                  <a:cubicBezTo>
                    <a:pt x="9313" y="1"/>
                    <a:pt x="4795" y="348"/>
                    <a:pt x="4795" y="348"/>
                  </a:cubicBezTo>
                  <a:cubicBezTo>
                    <a:pt x="2380" y="1336"/>
                    <a:pt x="1" y="10074"/>
                    <a:pt x="1673" y="10074"/>
                  </a:cubicBezTo>
                  <a:cubicBezTo>
                    <a:pt x="1690" y="10074"/>
                    <a:pt x="1708" y="10073"/>
                    <a:pt x="1726" y="10071"/>
                  </a:cubicBezTo>
                  <a:cubicBezTo>
                    <a:pt x="3501" y="9923"/>
                    <a:pt x="14296" y="8962"/>
                    <a:pt x="14296" y="8962"/>
                  </a:cubicBezTo>
                  <a:lnTo>
                    <a:pt x="14296" y="8962"/>
                  </a:lnTo>
                  <a:cubicBezTo>
                    <a:pt x="13963" y="13990"/>
                    <a:pt x="17217" y="23935"/>
                    <a:pt x="19620" y="27040"/>
                  </a:cubicBezTo>
                  <a:cubicBezTo>
                    <a:pt x="21210" y="29000"/>
                    <a:pt x="23095" y="35285"/>
                    <a:pt x="24056" y="37725"/>
                  </a:cubicBezTo>
                  <a:cubicBezTo>
                    <a:pt x="24574" y="39019"/>
                    <a:pt x="24537" y="40461"/>
                    <a:pt x="23982" y="41718"/>
                  </a:cubicBezTo>
                  <a:cubicBezTo>
                    <a:pt x="23687" y="42346"/>
                    <a:pt x="23502" y="43012"/>
                    <a:pt x="23613" y="43419"/>
                  </a:cubicBezTo>
                  <a:cubicBezTo>
                    <a:pt x="23945" y="44380"/>
                    <a:pt x="25092" y="44047"/>
                    <a:pt x="25720" y="44380"/>
                  </a:cubicBezTo>
                  <a:cubicBezTo>
                    <a:pt x="26385" y="44712"/>
                    <a:pt x="28456" y="46635"/>
                    <a:pt x="29047" y="47042"/>
                  </a:cubicBezTo>
                  <a:cubicBezTo>
                    <a:pt x="29371" y="47232"/>
                    <a:pt x="30214" y="47315"/>
                    <a:pt x="31026" y="47315"/>
                  </a:cubicBezTo>
                  <a:cubicBezTo>
                    <a:pt x="31792" y="47315"/>
                    <a:pt x="32530" y="47241"/>
                    <a:pt x="32781" y="47116"/>
                  </a:cubicBezTo>
                  <a:cubicBezTo>
                    <a:pt x="33299" y="46857"/>
                    <a:pt x="32338" y="46561"/>
                    <a:pt x="31746" y="46043"/>
                  </a:cubicBezTo>
                  <a:cubicBezTo>
                    <a:pt x="31155" y="45489"/>
                    <a:pt x="27679" y="39500"/>
                    <a:pt x="27679" y="39500"/>
                  </a:cubicBezTo>
                  <a:cubicBezTo>
                    <a:pt x="27679" y="39500"/>
                    <a:pt x="21357" y="2529"/>
                    <a:pt x="20064" y="902"/>
                  </a:cubicBezTo>
                  <a:cubicBezTo>
                    <a:pt x="19505" y="200"/>
                    <a:pt x="16587" y="1"/>
                    <a:pt x="13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2149525" y="3831675"/>
              <a:ext cx="811550" cy="1197875"/>
            </a:xfrm>
            <a:custGeom>
              <a:avLst/>
              <a:gdLst/>
              <a:ahLst/>
              <a:cxnLst/>
              <a:rect l="l" t="t" r="r" b="b"/>
              <a:pathLst>
                <a:path w="32462" h="47915" extrusionOk="0">
                  <a:moveTo>
                    <a:pt x="12682" y="592"/>
                  </a:moveTo>
                  <a:cubicBezTo>
                    <a:pt x="14235" y="592"/>
                    <a:pt x="15750" y="666"/>
                    <a:pt x="16896" y="777"/>
                  </a:cubicBezTo>
                  <a:cubicBezTo>
                    <a:pt x="17488" y="850"/>
                    <a:pt x="18006" y="924"/>
                    <a:pt x="18375" y="1035"/>
                  </a:cubicBezTo>
                  <a:cubicBezTo>
                    <a:pt x="18745" y="1146"/>
                    <a:pt x="18967" y="1294"/>
                    <a:pt x="19041" y="1368"/>
                  </a:cubicBezTo>
                  <a:cubicBezTo>
                    <a:pt x="19041" y="1405"/>
                    <a:pt x="19078" y="1442"/>
                    <a:pt x="19115" y="1553"/>
                  </a:cubicBezTo>
                  <a:cubicBezTo>
                    <a:pt x="19299" y="1960"/>
                    <a:pt x="19558" y="2921"/>
                    <a:pt x="19891" y="4215"/>
                  </a:cubicBezTo>
                  <a:cubicBezTo>
                    <a:pt x="20963" y="8725"/>
                    <a:pt x="22627" y="17635"/>
                    <a:pt x="24032" y="25436"/>
                  </a:cubicBezTo>
                  <a:cubicBezTo>
                    <a:pt x="24734" y="29318"/>
                    <a:pt x="25363" y="32904"/>
                    <a:pt x="25843" y="35566"/>
                  </a:cubicBezTo>
                  <a:cubicBezTo>
                    <a:pt x="26065" y="36860"/>
                    <a:pt x="26250" y="37932"/>
                    <a:pt x="26361" y="38672"/>
                  </a:cubicBezTo>
                  <a:cubicBezTo>
                    <a:pt x="26509" y="39448"/>
                    <a:pt x="26583" y="39855"/>
                    <a:pt x="26583" y="39855"/>
                  </a:cubicBezTo>
                  <a:lnTo>
                    <a:pt x="26620" y="39965"/>
                  </a:lnTo>
                  <a:cubicBezTo>
                    <a:pt x="26620" y="39965"/>
                    <a:pt x="27470" y="41444"/>
                    <a:pt x="28431" y="42997"/>
                  </a:cubicBezTo>
                  <a:cubicBezTo>
                    <a:pt x="28912" y="43773"/>
                    <a:pt x="29392" y="44587"/>
                    <a:pt x="29799" y="45215"/>
                  </a:cubicBezTo>
                  <a:cubicBezTo>
                    <a:pt x="30021" y="45548"/>
                    <a:pt x="30206" y="45807"/>
                    <a:pt x="30354" y="46029"/>
                  </a:cubicBezTo>
                  <a:cubicBezTo>
                    <a:pt x="30539" y="46251"/>
                    <a:pt x="30649" y="46435"/>
                    <a:pt x="30760" y="46546"/>
                  </a:cubicBezTo>
                  <a:cubicBezTo>
                    <a:pt x="31019" y="46768"/>
                    <a:pt x="31315" y="46953"/>
                    <a:pt x="31574" y="47101"/>
                  </a:cubicBezTo>
                  <a:cubicBezTo>
                    <a:pt x="31611" y="47126"/>
                    <a:pt x="31644" y="47151"/>
                    <a:pt x="31675" y="47174"/>
                  </a:cubicBezTo>
                  <a:lnTo>
                    <a:pt x="31675" y="47174"/>
                  </a:lnTo>
                  <a:cubicBezTo>
                    <a:pt x="31666" y="47175"/>
                    <a:pt x="31657" y="47175"/>
                    <a:pt x="31648" y="47175"/>
                  </a:cubicBezTo>
                  <a:cubicBezTo>
                    <a:pt x="31315" y="47249"/>
                    <a:pt x="30760" y="47286"/>
                    <a:pt x="30206" y="47286"/>
                  </a:cubicBezTo>
                  <a:cubicBezTo>
                    <a:pt x="29799" y="47286"/>
                    <a:pt x="29392" y="47286"/>
                    <a:pt x="29097" y="47249"/>
                  </a:cubicBezTo>
                  <a:cubicBezTo>
                    <a:pt x="28764" y="47175"/>
                    <a:pt x="28468" y="47101"/>
                    <a:pt x="28394" y="47064"/>
                  </a:cubicBezTo>
                  <a:cubicBezTo>
                    <a:pt x="28283" y="46990"/>
                    <a:pt x="28062" y="46768"/>
                    <a:pt x="27766" y="46546"/>
                  </a:cubicBezTo>
                  <a:cubicBezTo>
                    <a:pt x="27322" y="46177"/>
                    <a:pt x="26805" y="45733"/>
                    <a:pt x="26287" y="45289"/>
                  </a:cubicBezTo>
                  <a:cubicBezTo>
                    <a:pt x="26065" y="45104"/>
                    <a:pt x="25806" y="44920"/>
                    <a:pt x="25621" y="44735"/>
                  </a:cubicBezTo>
                  <a:cubicBezTo>
                    <a:pt x="25400" y="44587"/>
                    <a:pt x="25215" y="44476"/>
                    <a:pt x="25067" y="44365"/>
                  </a:cubicBezTo>
                  <a:cubicBezTo>
                    <a:pt x="24660" y="44180"/>
                    <a:pt x="24180" y="44180"/>
                    <a:pt x="23810" y="44106"/>
                  </a:cubicBezTo>
                  <a:cubicBezTo>
                    <a:pt x="23625" y="44069"/>
                    <a:pt x="23477" y="44032"/>
                    <a:pt x="23366" y="43958"/>
                  </a:cubicBezTo>
                  <a:cubicBezTo>
                    <a:pt x="23255" y="43884"/>
                    <a:pt x="23181" y="43773"/>
                    <a:pt x="23107" y="43589"/>
                  </a:cubicBezTo>
                  <a:cubicBezTo>
                    <a:pt x="23107" y="43552"/>
                    <a:pt x="23107" y="43478"/>
                    <a:pt x="23107" y="43404"/>
                  </a:cubicBezTo>
                  <a:cubicBezTo>
                    <a:pt x="23070" y="43071"/>
                    <a:pt x="23255" y="42590"/>
                    <a:pt x="23440" y="42147"/>
                  </a:cubicBezTo>
                  <a:cubicBezTo>
                    <a:pt x="23773" y="41407"/>
                    <a:pt x="23921" y="40631"/>
                    <a:pt x="23921" y="39892"/>
                  </a:cubicBezTo>
                  <a:cubicBezTo>
                    <a:pt x="23921" y="39189"/>
                    <a:pt x="23810" y="38524"/>
                    <a:pt x="23551" y="37895"/>
                  </a:cubicBezTo>
                  <a:cubicBezTo>
                    <a:pt x="23070" y="36675"/>
                    <a:pt x="22368" y="34494"/>
                    <a:pt x="21555" y="32386"/>
                  </a:cubicBezTo>
                  <a:cubicBezTo>
                    <a:pt x="21185" y="31314"/>
                    <a:pt x="20741" y="30242"/>
                    <a:pt x="20335" y="29355"/>
                  </a:cubicBezTo>
                  <a:cubicBezTo>
                    <a:pt x="19928" y="28431"/>
                    <a:pt x="19484" y="27654"/>
                    <a:pt x="19078" y="27100"/>
                  </a:cubicBezTo>
                  <a:cubicBezTo>
                    <a:pt x="18523" y="26434"/>
                    <a:pt x="17895" y="25325"/>
                    <a:pt x="17303" y="23957"/>
                  </a:cubicBezTo>
                  <a:cubicBezTo>
                    <a:pt x="15455" y="19964"/>
                    <a:pt x="13754" y="13827"/>
                    <a:pt x="13754" y="9982"/>
                  </a:cubicBezTo>
                  <a:cubicBezTo>
                    <a:pt x="13754" y="9723"/>
                    <a:pt x="13791" y="9502"/>
                    <a:pt x="13791" y="9280"/>
                  </a:cubicBezTo>
                  <a:cubicBezTo>
                    <a:pt x="13791" y="9169"/>
                    <a:pt x="13754" y="9095"/>
                    <a:pt x="13680" y="9021"/>
                  </a:cubicBezTo>
                  <a:cubicBezTo>
                    <a:pt x="13643" y="8984"/>
                    <a:pt x="13532" y="8947"/>
                    <a:pt x="13458" y="8947"/>
                  </a:cubicBezTo>
                  <a:cubicBezTo>
                    <a:pt x="13458" y="8947"/>
                    <a:pt x="2663" y="9908"/>
                    <a:pt x="888" y="10056"/>
                  </a:cubicBezTo>
                  <a:lnTo>
                    <a:pt x="814" y="10019"/>
                  </a:lnTo>
                  <a:cubicBezTo>
                    <a:pt x="777" y="10019"/>
                    <a:pt x="703" y="9945"/>
                    <a:pt x="666" y="9760"/>
                  </a:cubicBezTo>
                  <a:cubicBezTo>
                    <a:pt x="629" y="9613"/>
                    <a:pt x="629" y="9391"/>
                    <a:pt x="629" y="9132"/>
                  </a:cubicBezTo>
                  <a:cubicBezTo>
                    <a:pt x="592" y="7986"/>
                    <a:pt x="1073" y="6063"/>
                    <a:pt x="1738" y="4363"/>
                  </a:cubicBezTo>
                  <a:cubicBezTo>
                    <a:pt x="2071" y="3512"/>
                    <a:pt x="2478" y="2736"/>
                    <a:pt x="2885" y="2107"/>
                  </a:cubicBezTo>
                  <a:cubicBezTo>
                    <a:pt x="3299" y="1521"/>
                    <a:pt x="3681" y="1127"/>
                    <a:pt x="4030" y="957"/>
                  </a:cubicBezTo>
                  <a:lnTo>
                    <a:pt x="4030" y="957"/>
                  </a:lnTo>
                  <a:lnTo>
                    <a:pt x="4031" y="961"/>
                  </a:lnTo>
                  <a:cubicBezTo>
                    <a:pt x="4031" y="961"/>
                    <a:pt x="4289" y="924"/>
                    <a:pt x="4807" y="887"/>
                  </a:cubicBezTo>
                  <a:cubicBezTo>
                    <a:pt x="6249" y="813"/>
                    <a:pt x="9576" y="592"/>
                    <a:pt x="12682" y="592"/>
                  </a:cubicBezTo>
                  <a:close/>
                  <a:moveTo>
                    <a:pt x="12682" y="0"/>
                  </a:moveTo>
                  <a:cubicBezTo>
                    <a:pt x="8541" y="0"/>
                    <a:pt x="3994" y="333"/>
                    <a:pt x="3957" y="333"/>
                  </a:cubicBezTo>
                  <a:lnTo>
                    <a:pt x="3883" y="370"/>
                  </a:lnTo>
                  <a:cubicBezTo>
                    <a:pt x="3328" y="592"/>
                    <a:pt x="2848" y="1109"/>
                    <a:pt x="2404" y="1775"/>
                  </a:cubicBezTo>
                  <a:cubicBezTo>
                    <a:pt x="1701" y="2773"/>
                    <a:pt x="1110" y="4141"/>
                    <a:pt x="703" y="5472"/>
                  </a:cubicBezTo>
                  <a:cubicBezTo>
                    <a:pt x="260" y="6840"/>
                    <a:pt x="1" y="8171"/>
                    <a:pt x="1" y="9132"/>
                  </a:cubicBezTo>
                  <a:cubicBezTo>
                    <a:pt x="1" y="9539"/>
                    <a:pt x="38" y="9871"/>
                    <a:pt x="149" y="10167"/>
                  </a:cubicBezTo>
                  <a:cubicBezTo>
                    <a:pt x="223" y="10278"/>
                    <a:pt x="297" y="10426"/>
                    <a:pt x="444" y="10537"/>
                  </a:cubicBezTo>
                  <a:cubicBezTo>
                    <a:pt x="555" y="10611"/>
                    <a:pt x="703" y="10685"/>
                    <a:pt x="888" y="10685"/>
                  </a:cubicBezTo>
                  <a:lnTo>
                    <a:pt x="962" y="10685"/>
                  </a:lnTo>
                  <a:cubicBezTo>
                    <a:pt x="1849" y="10574"/>
                    <a:pt x="4992" y="10315"/>
                    <a:pt x="7913" y="10056"/>
                  </a:cubicBezTo>
                  <a:cubicBezTo>
                    <a:pt x="9354" y="9908"/>
                    <a:pt x="10759" y="9797"/>
                    <a:pt x="11794" y="9723"/>
                  </a:cubicBezTo>
                  <a:cubicBezTo>
                    <a:pt x="12393" y="9659"/>
                    <a:pt x="12868" y="9620"/>
                    <a:pt x="13162" y="9598"/>
                  </a:cubicBezTo>
                  <a:lnTo>
                    <a:pt x="13162" y="9598"/>
                  </a:lnTo>
                  <a:cubicBezTo>
                    <a:pt x="13162" y="9723"/>
                    <a:pt x="13162" y="9853"/>
                    <a:pt x="13162" y="9982"/>
                  </a:cubicBezTo>
                  <a:cubicBezTo>
                    <a:pt x="13162" y="12644"/>
                    <a:pt x="13939" y="16267"/>
                    <a:pt x="14974" y="19595"/>
                  </a:cubicBezTo>
                  <a:cubicBezTo>
                    <a:pt x="15528" y="21258"/>
                    <a:pt x="16120" y="22848"/>
                    <a:pt x="16749" y="24216"/>
                  </a:cubicBezTo>
                  <a:cubicBezTo>
                    <a:pt x="17340" y="25584"/>
                    <a:pt x="17969" y="26730"/>
                    <a:pt x="18597" y="27506"/>
                  </a:cubicBezTo>
                  <a:cubicBezTo>
                    <a:pt x="18967" y="27950"/>
                    <a:pt x="19373" y="28726"/>
                    <a:pt x="19780" y="29614"/>
                  </a:cubicBezTo>
                  <a:cubicBezTo>
                    <a:pt x="21000" y="32276"/>
                    <a:pt x="22257" y="36268"/>
                    <a:pt x="22997" y="38117"/>
                  </a:cubicBezTo>
                  <a:cubicBezTo>
                    <a:pt x="23218" y="38672"/>
                    <a:pt x="23329" y="39263"/>
                    <a:pt x="23329" y="39892"/>
                  </a:cubicBezTo>
                  <a:cubicBezTo>
                    <a:pt x="23329" y="40557"/>
                    <a:pt x="23181" y="41259"/>
                    <a:pt x="22886" y="41888"/>
                  </a:cubicBezTo>
                  <a:cubicBezTo>
                    <a:pt x="22664" y="42406"/>
                    <a:pt x="22479" y="42923"/>
                    <a:pt x="22479" y="43404"/>
                  </a:cubicBezTo>
                  <a:cubicBezTo>
                    <a:pt x="22479" y="43515"/>
                    <a:pt x="22479" y="43663"/>
                    <a:pt x="22553" y="43773"/>
                  </a:cubicBezTo>
                  <a:cubicBezTo>
                    <a:pt x="22627" y="44069"/>
                    <a:pt x="22812" y="44328"/>
                    <a:pt x="23034" y="44439"/>
                  </a:cubicBezTo>
                  <a:cubicBezTo>
                    <a:pt x="23366" y="44661"/>
                    <a:pt x="23699" y="44735"/>
                    <a:pt x="24032" y="44772"/>
                  </a:cubicBezTo>
                  <a:cubicBezTo>
                    <a:pt x="24364" y="44809"/>
                    <a:pt x="24623" y="44846"/>
                    <a:pt x="24808" y="44920"/>
                  </a:cubicBezTo>
                  <a:cubicBezTo>
                    <a:pt x="24919" y="44993"/>
                    <a:pt x="25178" y="45178"/>
                    <a:pt x="25437" y="45400"/>
                  </a:cubicBezTo>
                  <a:cubicBezTo>
                    <a:pt x="25880" y="45733"/>
                    <a:pt x="26398" y="46214"/>
                    <a:pt x="26915" y="46620"/>
                  </a:cubicBezTo>
                  <a:cubicBezTo>
                    <a:pt x="27396" y="47027"/>
                    <a:pt x="27803" y="47397"/>
                    <a:pt x="28062" y="47581"/>
                  </a:cubicBezTo>
                  <a:cubicBezTo>
                    <a:pt x="28320" y="47729"/>
                    <a:pt x="28616" y="47803"/>
                    <a:pt x="28986" y="47840"/>
                  </a:cubicBezTo>
                  <a:cubicBezTo>
                    <a:pt x="29355" y="47877"/>
                    <a:pt x="29799" y="47914"/>
                    <a:pt x="30206" y="47914"/>
                  </a:cubicBezTo>
                  <a:cubicBezTo>
                    <a:pt x="30612" y="47914"/>
                    <a:pt x="30982" y="47877"/>
                    <a:pt x="31315" y="47840"/>
                  </a:cubicBezTo>
                  <a:cubicBezTo>
                    <a:pt x="31500" y="47840"/>
                    <a:pt x="31648" y="47803"/>
                    <a:pt x="31759" y="47766"/>
                  </a:cubicBezTo>
                  <a:cubicBezTo>
                    <a:pt x="31906" y="47766"/>
                    <a:pt x="32017" y="47729"/>
                    <a:pt x="32128" y="47655"/>
                  </a:cubicBezTo>
                  <a:cubicBezTo>
                    <a:pt x="32202" y="47618"/>
                    <a:pt x="32276" y="47581"/>
                    <a:pt x="32313" y="47508"/>
                  </a:cubicBezTo>
                  <a:cubicBezTo>
                    <a:pt x="32387" y="47434"/>
                    <a:pt x="32461" y="47323"/>
                    <a:pt x="32461" y="47212"/>
                  </a:cubicBezTo>
                  <a:cubicBezTo>
                    <a:pt x="32424" y="47101"/>
                    <a:pt x="32387" y="47027"/>
                    <a:pt x="32350" y="46953"/>
                  </a:cubicBezTo>
                  <a:cubicBezTo>
                    <a:pt x="32276" y="46879"/>
                    <a:pt x="32202" y="46805"/>
                    <a:pt x="32091" y="46731"/>
                  </a:cubicBezTo>
                  <a:cubicBezTo>
                    <a:pt x="31833" y="46546"/>
                    <a:pt x="31426" y="46324"/>
                    <a:pt x="31167" y="46066"/>
                  </a:cubicBezTo>
                  <a:cubicBezTo>
                    <a:pt x="31130" y="46066"/>
                    <a:pt x="31019" y="45881"/>
                    <a:pt x="30871" y="45696"/>
                  </a:cubicBezTo>
                  <a:cubicBezTo>
                    <a:pt x="30354" y="44957"/>
                    <a:pt x="29429" y="43441"/>
                    <a:pt x="28616" y="42110"/>
                  </a:cubicBezTo>
                  <a:cubicBezTo>
                    <a:pt x="28209" y="41444"/>
                    <a:pt x="27840" y="40816"/>
                    <a:pt x="27581" y="40372"/>
                  </a:cubicBezTo>
                  <a:cubicBezTo>
                    <a:pt x="27378" y="40025"/>
                    <a:pt x="27221" y="39768"/>
                    <a:pt x="27162" y="39673"/>
                  </a:cubicBezTo>
                  <a:lnTo>
                    <a:pt x="27162" y="39673"/>
                  </a:lnTo>
                  <a:cubicBezTo>
                    <a:pt x="27016" y="38804"/>
                    <a:pt x="25533" y="30020"/>
                    <a:pt x="23884" y="21036"/>
                  </a:cubicBezTo>
                  <a:cubicBezTo>
                    <a:pt x="22997" y="16304"/>
                    <a:pt x="22072" y="11535"/>
                    <a:pt x="21296" y="7838"/>
                  </a:cubicBezTo>
                  <a:cubicBezTo>
                    <a:pt x="20926" y="5989"/>
                    <a:pt x="20556" y="4400"/>
                    <a:pt x="20261" y="3254"/>
                  </a:cubicBezTo>
                  <a:cubicBezTo>
                    <a:pt x="20113" y="2662"/>
                    <a:pt x="20002" y="2144"/>
                    <a:pt x="19854" y="1775"/>
                  </a:cubicBezTo>
                  <a:cubicBezTo>
                    <a:pt x="19817" y="1590"/>
                    <a:pt x="19743" y="1442"/>
                    <a:pt x="19706" y="1331"/>
                  </a:cubicBezTo>
                  <a:cubicBezTo>
                    <a:pt x="19632" y="1183"/>
                    <a:pt x="19595" y="1072"/>
                    <a:pt x="19521" y="998"/>
                  </a:cubicBezTo>
                  <a:cubicBezTo>
                    <a:pt x="19299" y="740"/>
                    <a:pt x="18967" y="592"/>
                    <a:pt x="18523" y="444"/>
                  </a:cubicBezTo>
                  <a:cubicBezTo>
                    <a:pt x="17895" y="259"/>
                    <a:pt x="17044" y="148"/>
                    <a:pt x="16009" y="74"/>
                  </a:cubicBezTo>
                  <a:cubicBezTo>
                    <a:pt x="15011" y="0"/>
                    <a:pt x="13865" y="0"/>
                    <a:pt x="12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2676375" y="4926925"/>
              <a:ext cx="287175" cy="118325"/>
            </a:xfrm>
            <a:custGeom>
              <a:avLst/>
              <a:gdLst/>
              <a:ahLst/>
              <a:cxnLst/>
              <a:rect l="l" t="t" r="r" b="b"/>
              <a:pathLst>
                <a:path w="11487" h="4733" extrusionOk="0">
                  <a:moveTo>
                    <a:pt x="1072" y="0"/>
                  </a:moveTo>
                  <a:cubicBezTo>
                    <a:pt x="1072" y="0"/>
                    <a:pt x="0" y="0"/>
                    <a:pt x="887" y="888"/>
                  </a:cubicBezTo>
                  <a:cubicBezTo>
                    <a:pt x="1775" y="1775"/>
                    <a:pt x="1775" y="4585"/>
                    <a:pt x="1775" y="4585"/>
                  </a:cubicBezTo>
                  <a:lnTo>
                    <a:pt x="2810" y="4585"/>
                  </a:lnTo>
                  <a:cubicBezTo>
                    <a:pt x="2810" y="4585"/>
                    <a:pt x="2477" y="3180"/>
                    <a:pt x="2995" y="2477"/>
                  </a:cubicBezTo>
                  <a:cubicBezTo>
                    <a:pt x="2995" y="2477"/>
                    <a:pt x="3097" y="2470"/>
                    <a:pt x="3259" y="2470"/>
                  </a:cubicBezTo>
                  <a:cubicBezTo>
                    <a:pt x="3805" y="2470"/>
                    <a:pt x="5030" y="2558"/>
                    <a:pt x="5287" y="3328"/>
                  </a:cubicBezTo>
                  <a:cubicBezTo>
                    <a:pt x="5509" y="4030"/>
                    <a:pt x="6248" y="4733"/>
                    <a:pt x="6248" y="4733"/>
                  </a:cubicBezTo>
                  <a:lnTo>
                    <a:pt x="9649" y="4733"/>
                  </a:lnTo>
                  <a:cubicBezTo>
                    <a:pt x="10574" y="4733"/>
                    <a:pt x="11165" y="4289"/>
                    <a:pt x="11313" y="4030"/>
                  </a:cubicBezTo>
                  <a:cubicBezTo>
                    <a:pt x="11442" y="3804"/>
                    <a:pt x="11487" y="3691"/>
                    <a:pt x="11075" y="3691"/>
                  </a:cubicBezTo>
                  <a:cubicBezTo>
                    <a:pt x="11016" y="3691"/>
                    <a:pt x="10948" y="3693"/>
                    <a:pt x="10869" y="3698"/>
                  </a:cubicBezTo>
                  <a:cubicBezTo>
                    <a:pt x="10783" y="3703"/>
                    <a:pt x="10660" y="3706"/>
                    <a:pt x="10509" y="3706"/>
                  </a:cubicBezTo>
                  <a:cubicBezTo>
                    <a:pt x="9626" y="3706"/>
                    <a:pt x="7820" y="3601"/>
                    <a:pt x="7283" y="3254"/>
                  </a:cubicBezTo>
                  <a:cubicBezTo>
                    <a:pt x="6951" y="3032"/>
                    <a:pt x="6581" y="2588"/>
                    <a:pt x="6322" y="2256"/>
                  </a:cubicBezTo>
                  <a:cubicBezTo>
                    <a:pt x="6063" y="1923"/>
                    <a:pt x="3697" y="814"/>
                    <a:pt x="2403" y="333"/>
                  </a:cubicBezTo>
                  <a:lnTo>
                    <a:pt x="10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2681900" y="4919525"/>
              <a:ext cx="287475" cy="133125"/>
            </a:xfrm>
            <a:custGeom>
              <a:avLst/>
              <a:gdLst/>
              <a:ahLst/>
              <a:cxnLst/>
              <a:rect l="l" t="t" r="r" b="b"/>
              <a:pathLst>
                <a:path w="11499" h="5325" extrusionOk="0">
                  <a:moveTo>
                    <a:pt x="802" y="598"/>
                  </a:moveTo>
                  <a:lnTo>
                    <a:pt x="2074" y="916"/>
                  </a:lnTo>
                  <a:lnTo>
                    <a:pt x="2074" y="916"/>
                  </a:lnTo>
                  <a:lnTo>
                    <a:pt x="2071" y="925"/>
                  </a:lnTo>
                  <a:cubicBezTo>
                    <a:pt x="2700" y="1147"/>
                    <a:pt x="3624" y="1553"/>
                    <a:pt x="4400" y="1923"/>
                  </a:cubicBezTo>
                  <a:cubicBezTo>
                    <a:pt x="4807" y="2108"/>
                    <a:pt x="5140" y="2293"/>
                    <a:pt x="5399" y="2441"/>
                  </a:cubicBezTo>
                  <a:cubicBezTo>
                    <a:pt x="5546" y="2515"/>
                    <a:pt x="5657" y="2589"/>
                    <a:pt x="5731" y="2626"/>
                  </a:cubicBezTo>
                  <a:lnTo>
                    <a:pt x="5842" y="2700"/>
                  </a:lnTo>
                  <a:lnTo>
                    <a:pt x="5842" y="2737"/>
                  </a:lnTo>
                  <a:cubicBezTo>
                    <a:pt x="6138" y="3106"/>
                    <a:pt x="6508" y="3550"/>
                    <a:pt x="6914" y="3809"/>
                  </a:cubicBezTo>
                  <a:cubicBezTo>
                    <a:pt x="7099" y="3957"/>
                    <a:pt x="7321" y="3994"/>
                    <a:pt x="7617" y="4067"/>
                  </a:cubicBezTo>
                  <a:cubicBezTo>
                    <a:pt x="8430" y="4252"/>
                    <a:pt x="9613" y="4289"/>
                    <a:pt x="10279" y="4289"/>
                  </a:cubicBezTo>
                  <a:lnTo>
                    <a:pt x="10744" y="4289"/>
                  </a:lnTo>
                  <a:cubicBezTo>
                    <a:pt x="10673" y="4360"/>
                    <a:pt x="10564" y="4443"/>
                    <a:pt x="10427" y="4511"/>
                  </a:cubicBezTo>
                  <a:cubicBezTo>
                    <a:pt x="10168" y="4622"/>
                    <a:pt x="9835" y="4733"/>
                    <a:pt x="9428" y="4733"/>
                  </a:cubicBezTo>
                  <a:lnTo>
                    <a:pt x="6175" y="4733"/>
                  </a:lnTo>
                  <a:cubicBezTo>
                    <a:pt x="6087" y="4644"/>
                    <a:pt x="5933" y="4480"/>
                    <a:pt x="5805" y="4289"/>
                  </a:cubicBezTo>
                  <a:cubicBezTo>
                    <a:pt x="5620" y="4067"/>
                    <a:pt x="5436" y="3772"/>
                    <a:pt x="5362" y="3550"/>
                  </a:cubicBezTo>
                  <a:cubicBezTo>
                    <a:pt x="5288" y="3291"/>
                    <a:pt x="5103" y="3069"/>
                    <a:pt x="4881" y="2921"/>
                  </a:cubicBezTo>
                  <a:cubicBezTo>
                    <a:pt x="4585" y="2700"/>
                    <a:pt x="4216" y="2589"/>
                    <a:pt x="3883" y="2515"/>
                  </a:cubicBezTo>
                  <a:cubicBezTo>
                    <a:pt x="3550" y="2441"/>
                    <a:pt x="3217" y="2441"/>
                    <a:pt x="3032" y="2441"/>
                  </a:cubicBezTo>
                  <a:lnTo>
                    <a:pt x="2774" y="2441"/>
                  </a:lnTo>
                  <a:cubicBezTo>
                    <a:pt x="2663" y="2441"/>
                    <a:pt x="2589" y="2515"/>
                    <a:pt x="2515" y="2589"/>
                  </a:cubicBezTo>
                  <a:cubicBezTo>
                    <a:pt x="2256" y="2958"/>
                    <a:pt x="2182" y="3439"/>
                    <a:pt x="2182" y="3883"/>
                  </a:cubicBezTo>
                  <a:cubicBezTo>
                    <a:pt x="2182" y="4130"/>
                    <a:pt x="2204" y="4363"/>
                    <a:pt x="2229" y="4548"/>
                  </a:cubicBezTo>
                  <a:lnTo>
                    <a:pt x="1842" y="4548"/>
                  </a:lnTo>
                  <a:cubicBezTo>
                    <a:pt x="1832" y="4256"/>
                    <a:pt x="1805" y="3800"/>
                    <a:pt x="1739" y="3291"/>
                  </a:cubicBezTo>
                  <a:cubicBezTo>
                    <a:pt x="1702" y="2884"/>
                    <a:pt x="1591" y="2441"/>
                    <a:pt x="1480" y="2034"/>
                  </a:cubicBezTo>
                  <a:cubicBezTo>
                    <a:pt x="1332" y="1627"/>
                    <a:pt x="1184" y="1258"/>
                    <a:pt x="888" y="962"/>
                  </a:cubicBezTo>
                  <a:cubicBezTo>
                    <a:pt x="777" y="851"/>
                    <a:pt x="703" y="740"/>
                    <a:pt x="666" y="703"/>
                  </a:cubicBezTo>
                  <a:lnTo>
                    <a:pt x="638" y="647"/>
                  </a:lnTo>
                  <a:lnTo>
                    <a:pt x="638" y="647"/>
                  </a:lnTo>
                  <a:cubicBezTo>
                    <a:pt x="659" y="629"/>
                    <a:pt x="711" y="629"/>
                    <a:pt x="740" y="629"/>
                  </a:cubicBezTo>
                  <a:lnTo>
                    <a:pt x="802" y="598"/>
                  </a:lnTo>
                  <a:close/>
                  <a:moveTo>
                    <a:pt x="851" y="1"/>
                  </a:moveTo>
                  <a:cubicBezTo>
                    <a:pt x="814" y="1"/>
                    <a:pt x="666" y="1"/>
                    <a:pt x="482" y="38"/>
                  </a:cubicBezTo>
                  <a:cubicBezTo>
                    <a:pt x="408" y="75"/>
                    <a:pt x="297" y="112"/>
                    <a:pt x="186" y="186"/>
                  </a:cubicBezTo>
                  <a:cubicBezTo>
                    <a:pt x="112" y="296"/>
                    <a:pt x="1" y="444"/>
                    <a:pt x="1" y="592"/>
                  </a:cubicBezTo>
                  <a:cubicBezTo>
                    <a:pt x="1" y="740"/>
                    <a:pt x="75" y="888"/>
                    <a:pt x="149" y="999"/>
                  </a:cubicBezTo>
                  <a:cubicBezTo>
                    <a:pt x="223" y="1110"/>
                    <a:pt x="297" y="1258"/>
                    <a:pt x="445" y="1406"/>
                  </a:cubicBezTo>
                  <a:cubicBezTo>
                    <a:pt x="629" y="1553"/>
                    <a:pt x="777" y="1849"/>
                    <a:pt x="888" y="2219"/>
                  </a:cubicBezTo>
                  <a:cubicBezTo>
                    <a:pt x="1073" y="2773"/>
                    <a:pt x="1147" y="3439"/>
                    <a:pt x="1184" y="3957"/>
                  </a:cubicBezTo>
                  <a:cubicBezTo>
                    <a:pt x="1221" y="4215"/>
                    <a:pt x="1221" y="4437"/>
                    <a:pt x="1221" y="4622"/>
                  </a:cubicBezTo>
                  <a:cubicBezTo>
                    <a:pt x="1258" y="4770"/>
                    <a:pt x="1258" y="4881"/>
                    <a:pt x="1258" y="4881"/>
                  </a:cubicBezTo>
                  <a:cubicBezTo>
                    <a:pt x="1258" y="4955"/>
                    <a:pt x="1258" y="5029"/>
                    <a:pt x="1332" y="5066"/>
                  </a:cubicBezTo>
                  <a:cubicBezTo>
                    <a:pt x="1406" y="5140"/>
                    <a:pt x="1480" y="5177"/>
                    <a:pt x="1554" y="5177"/>
                  </a:cubicBezTo>
                  <a:lnTo>
                    <a:pt x="2589" y="5177"/>
                  </a:lnTo>
                  <a:cubicBezTo>
                    <a:pt x="2700" y="5177"/>
                    <a:pt x="2774" y="5140"/>
                    <a:pt x="2848" y="5066"/>
                  </a:cubicBezTo>
                  <a:cubicBezTo>
                    <a:pt x="2922" y="4992"/>
                    <a:pt x="2922" y="4881"/>
                    <a:pt x="2885" y="4807"/>
                  </a:cubicBezTo>
                  <a:lnTo>
                    <a:pt x="2885" y="4770"/>
                  </a:lnTo>
                  <a:cubicBezTo>
                    <a:pt x="2885" y="4696"/>
                    <a:pt x="2811" y="4289"/>
                    <a:pt x="2811" y="3883"/>
                  </a:cubicBezTo>
                  <a:cubicBezTo>
                    <a:pt x="2811" y="3577"/>
                    <a:pt x="2836" y="3270"/>
                    <a:pt x="2950" y="3069"/>
                  </a:cubicBezTo>
                  <a:lnTo>
                    <a:pt x="3032" y="3069"/>
                  </a:lnTo>
                  <a:cubicBezTo>
                    <a:pt x="3254" y="3069"/>
                    <a:pt x="3698" y="3069"/>
                    <a:pt x="4068" y="3180"/>
                  </a:cubicBezTo>
                  <a:cubicBezTo>
                    <a:pt x="4253" y="3254"/>
                    <a:pt x="4400" y="3328"/>
                    <a:pt x="4511" y="3402"/>
                  </a:cubicBezTo>
                  <a:cubicBezTo>
                    <a:pt x="4659" y="3513"/>
                    <a:pt x="4733" y="3587"/>
                    <a:pt x="4770" y="3735"/>
                  </a:cubicBezTo>
                  <a:cubicBezTo>
                    <a:pt x="4881" y="4141"/>
                    <a:pt x="5177" y="4511"/>
                    <a:pt x="5399" y="4770"/>
                  </a:cubicBezTo>
                  <a:cubicBezTo>
                    <a:pt x="5620" y="5066"/>
                    <a:pt x="5842" y="5251"/>
                    <a:pt x="5842" y="5251"/>
                  </a:cubicBezTo>
                  <a:cubicBezTo>
                    <a:pt x="5879" y="5287"/>
                    <a:pt x="5953" y="5324"/>
                    <a:pt x="6027" y="5324"/>
                  </a:cubicBezTo>
                  <a:lnTo>
                    <a:pt x="9428" y="5324"/>
                  </a:lnTo>
                  <a:cubicBezTo>
                    <a:pt x="9946" y="5324"/>
                    <a:pt x="10353" y="5214"/>
                    <a:pt x="10685" y="5066"/>
                  </a:cubicBezTo>
                  <a:cubicBezTo>
                    <a:pt x="11018" y="4881"/>
                    <a:pt x="11240" y="4696"/>
                    <a:pt x="11351" y="4474"/>
                  </a:cubicBezTo>
                  <a:cubicBezTo>
                    <a:pt x="11388" y="4437"/>
                    <a:pt x="11425" y="4400"/>
                    <a:pt x="11425" y="4326"/>
                  </a:cubicBezTo>
                  <a:cubicBezTo>
                    <a:pt x="11462" y="4252"/>
                    <a:pt x="11499" y="4215"/>
                    <a:pt x="11499" y="4104"/>
                  </a:cubicBezTo>
                  <a:cubicBezTo>
                    <a:pt x="11499" y="4030"/>
                    <a:pt x="11462" y="3920"/>
                    <a:pt x="11425" y="3846"/>
                  </a:cubicBezTo>
                  <a:cubicBezTo>
                    <a:pt x="11314" y="3735"/>
                    <a:pt x="11240" y="3698"/>
                    <a:pt x="11129" y="3698"/>
                  </a:cubicBezTo>
                  <a:cubicBezTo>
                    <a:pt x="11055" y="3661"/>
                    <a:pt x="10981" y="3661"/>
                    <a:pt x="10870" y="3661"/>
                  </a:cubicBezTo>
                  <a:lnTo>
                    <a:pt x="10648" y="3661"/>
                  </a:lnTo>
                  <a:cubicBezTo>
                    <a:pt x="10574" y="3698"/>
                    <a:pt x="10427" y="3698"/>
                    <a:pt x="10279" y="3698"/>
                  </a:cubicBezTo>
                  <a:cubicBezTo>
                    <a:pt x="9835" y="3698"/>
                    <a:pt x="9170" y="3661"/>
                    <a:pt x="8578" y="3587"/>
                  </a:cubicBezTo>
                  <a:cubicBezTo>
                    <a:pt x="8282" y="3550"/>
                    <a:pt x="7987" y="3513"/>
                    <a:pt x="7728" y="3476"/>
                  </a:cubicBezTo>
                  <a:cubicBezTo>
                    <a:pt x="7506" y="3402"/>
                    <a:pt x="7321" y="3365"/>
                    <a:pt x="7247" y="3291"/>
                  </a:cubicBezTo>
                  <a:cubicBezTo>
                    <a:pt x="6951" y="3143"/>
                    <a:pt x="6582" y="2700"/>
                    <a:pt x="6360" y="2367"/>
                  </a:cubicBezTo>
                  <a:cubicBezTo>
                    <a:pt x="6286" y="2256"/>
                    <a:pt x="6212" y="2219"/>
                    <a:pt x="6101" y="2145"/>
                  </a:cubicBezTo>
                  <a:cubicBezTo>
                    <a:pt x="5731" y="1886"/>
                    <a:pt x="5103" y="1553"/>
                    <a:pt x="4363" y="1221"/>
                  </a:cubicBezTo>
                  <a:cubicBezTo>
                    <a:pt x="3661" y="888"/>
                    <a:pt x="2885" y="555"/>
                    <a:pt x="2293" y="333"/>
                  </a:cubicBezTo>
                  <a:lnTo>
                    <a:pt x="2256" y="333"/>
                  </a:lnTo>
                  <a:lnTo>
                    <a:pt x="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2816850" y="4909350"/>
              <a:ext cx="98000" cy="95225"/>
            </a:xfrm>
            <a:custGeom>
              <a:avLst/>
              <a:gdLst/>
              <a:ahLst/>
              <a:cxnLst/>
              <a:rect l="l" t="t" r="r" b="b"/>
              <a:pathLst>
                <a:path w="3920" h="3809" extrusionOk="0">
                  <a:moveTo>
                    <a:pt x="2404" y="1"/>
                  </a:moveTo>
                  <a:cubicBezTo>
                    <a:pt x="2404" y="1"/>
                    <a:pt x="1" y="2293"/>
                    <a:pt x="38" y="2552"/>
                  </a:cubicBezTo>
                  <a:cubicBezTo>
                    <a:pt x="75" y="3144"/>
                    <a:pt x="1442" y="3809"/>
                    <a:pt x="1442" y="3809"/>
                  </a:cubicBezTo>
                  <a:lnTo>
                    <a:pt x="3919" y="2367"/>
                  </a:lnTo>
                  <a:lnTo>
                    <a:pt x="3624" y="1258"/>
                  </a:lnTo>
                  <a:cubicBezTo>
                    <a:pt x="3217" y="260"/>
                    <a:pt x="2404" y="1"/>
                    <a:pt x="2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2809450" y="4901600"/>
              <a:ext cx="113725" cy="111000"/>
            </a:xfrm>
            <a:custGeom>
              <a:avLst/>
              <a:gdLst/>
              <a:ahLst/>
              <a:cxnLst/>
              <a:rect l="l" t="t" r="r" b="b"/>
              <a:pathLst>
                <a:path w="4549" h="4440" extrusionOk="0">
                  <a:moveTo>
                    <a:pt x="629" y="2751"/>
                  </a:moveTo>
                  <a:lnTo>
                    <a:pt x="614" y="2757"/>
                  </a:lnTo>
                  <a:lnTo>
                    <a:pt x="614" y="2757"/>
                  </a:lnTo>
                  <a:cubicBezTo>
                    <a:pt x="616" y="2753"/>
                    <a:pt x="621" y="2751"/>
                    <a:pt x="629" y="2751"/>
                  </a:cubicBezTo>
                  <a:close/>
                  <a:moveTo>
                    <a:pt x="2769" y="674"/>
                  </a:moveTo>
                  <a:lnTo>
                    <a:pt x="2769" y="674"/>
                  </a:lnTo>
                  <a:cubicBezTo>
                    <a:pt x="2840" y="710"/>
                    <a:pt x="2933" y="762"/>
                    <a:pt x="3032" y="829"/>
                  </a:cubicBezTo>
                  <a:cubicBezTo>
                    <a:pt x="3217" y="1013"/>
                    <a:pt x="3476" y="1272"/>
                    <a:pt x="3624" y="1679"/>
                  </a:cubicBezTo>
                  <a:lnTo>
                    <a:pt x="3846" y="2529"/>
                  </a:lnTo>
                  <a:lnTo>
                    <a:pt x="1733" y="3776"/>
                  </a:lnTo>
                  <a:lnTo>
                    <a:pt x="1733" y="3776"/>
                  </a:lnTo>
                  <a:cubicBezTo>
                    <a:pt x="1584" y="3694"/>
                    <a:pt x="1322" y="3562"/>
                    <a:pt x="1110" y="3380"/>
                  </a:cubicBezTo>
                  <a:cubicBezTo>
                    <a:pt x="962" y="3269"/>
                    <a:pt x="814" y="3158"/>
                    <a:pt x="740" y="3047"/>
                  </a:cubicBezTo>
                  <a:cubicBezTo>
                    <a:pt x="693" y="2999"/>
                    <a:pt x="660" y="2936"/>
                    <a:pt x="643" y="2887"/>
                  </a:cubicBezTo>
                  <a:lnTo>
                    <a:pt x="643" y="2887"/>
                  </a:lnTo>
                  <a:cubicBezTo>
                    <a:pt x="663" y="2849"/>
                    <a:pt x="704" y="2800"/>
                    <a:pt x="777" y="2751"/>
                  </a:cubicBezTo>
                  <a:cubicBezTo>
                    <a:pt x="1036" y="2418"/>
                    <a:pt x="1591" y="1864"/>
                    <a:pt x="2034" y="1383"/>
                  </a:cubicBezTo>
                  <a:cubicBezTo>
                    <a:pt x="2335" y="1082"/>
                    <a:pt x="2608" y="824"/>
                    <a:pt x="2769" y="674"/>
                  </a:cubicBezTo>
                  <a:close/>
                  <a:moveTo>
                    <a:pt x="2722" y="1"/>
                  </a:moveTo>
                  <a:cubicBezTo>
                    <a:pt x="2643" y="1"/>
                    <a:pt x="2569" y="35"/>
                    <a:pt x="2515" y="89"/>
                  </a:cubicBezTo>
                  <a:cubicBezTo>
                    <a:pt x="2515" y="89"/>
                    <a:pt x="1886" y="644"/>
                    <a:pt x="1295" y="1272"/>
                  </a:cubicBezTo>
                  <a:cubicBezTo>
                    <a:pt x="999" y="1568"/>
                    <a:pt x="703" y="1864"/>
                    <a:pt x="481" y="2123"/>
                  </a:cubicBezTo>
                  <a:cubicBezTo>
                    <a:pt x="334" y="2270"/>
                    <a:pt x="260" y="2381"/>
                    <a:pt x="186" y="2492"/>
                  </a:cubicBezTo>
                  <a:lnTo>
                    <a:pt x="75" y="2640"/>
                  </a:lnTo>
                  <a:cubicBezTo>
                    <a:pt x="38" y="2677"/>
                    <a:pt x="1" y="2714"/>
                    <a:pt x="1" y="2862"/>
                  </a:cubicBezTo>
                  <a:cubicBezTo>
                    <a:pt x="1" y="2862"/>
                    <a:pt x="1" y="2862"/>
                    <a:pt x="1" y="2862"/>
                  </a:cubicBezTo>
                  <a:lnTo>
                    <a:pt x="1" y="2862"/>
                  </a:lnTo>
                  <a:cubicBezTo>
                    <a:pt x="1" y="2882"/>
                    <a:pt x="4" y="2897"/>
                    <a:pt x="7" y="2907"/>
                  </a:cubicBezTo>
                  <a:lnTo>
                    <a:pt x="7" y="2907"/>
                  </a:lnTo>
                  <a:cubicBezTo>
                    <a:pt x="53" y="3177"/>
                    <a:pt x="193" y="3352"/>
                    <a:pt x="334" y="3527"/>
                  </a:cubicBezTo>
                  <a:cubicBezTo>
                    <a:pt x="555" y="3786"/>
                    <a:pt x="888" y="4008"/>
                    <a:pt x="1147" y="4156"/>
                  </a:cubicBezTo>
                  <a:cubicBezTo>
                    <a:pt x="1406" y="4304"/>
                    <a:pt x="1628" y="4415"/>
                    <a:pt x="1628" y="4415"/>
                  </a:cubicBezTo>
                  <a:cubicBezTo>
                    <a:pt x="1658" y="4430"/>
                    <a:pt x="1695" y="4439"/>
                    <a:pt x="1733" y="4439"/>
                  </a:cubicBezTo>
                  <a:cubicBezTo>
                    <a:pt x="1787" y="4439"/>
                    <a:pt x="1843" y="4421"/>
                    <a:pt x="1886" y="4378"/>
                  </a:cubicBezTo>
                  <a:lnTo>
                    <a:pt x="4363" y="2936"/>
                  </a:lnTo>
                  <a:cubicBezTo>
                    <a:pt x="4474" y="2862"/>
                    <a:pt x="4548" y="2714"/>
                    <a:pt x="4511" y="2566"/>
                  </a:cubicBezTo>
                  <a:lnTo>
                    <a:pt x="4215" y="1494"/>
                  </a:lnTo>
                  <a:lnTo>
                    <a:pt x="4179" y="1457"/>
                  </a:lnTo>
                  <a:cubicBezTo>
                    <a:pt x="3994" y="903"/>
                    <a:pt x="3624" y="533"/>
                    <a:pt x="3365" y="311"/>
                  </a:cubicBezTo>
                  <a:cubicBezTo>
                    <a:pt x="3069" y="89"/>
                    <a:pt x="2848" y="15"/>
                    <a:pt x="2811" y="15"/>
                  </a:cubicBezTo>
                  <a:cubicBezTo>
                    <a:pt x="2781" y="5"/>
                    <a:pt x="2751" y="1"/>
                    <a:pt x="27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1840825" y="3478600"/>
              <a:ext cx="636850" cy="232925"/>
            </a:xfrm>
            <a:custGeom>
              <a:avLst/>
              <a:gdLst/>
              <a:ahLst/>
              <a:cxnLst/>
              <a:rect l="l" t="t" r="r" b="b"/>
              <a:pathLst>
                <a:path w="25474" h="9317" extrusionOk="0">
                  <a:moveTo>
                    <a:pt x="22590" y="0"/>
                  </a:moveTo>
                  <a:cubicBezTo>
                    <a:pt x="21628" y="0"/>
                    <a:pt x="20187" y="333"/>
                    <a:pt x="20187" y="333"/>
                  </a:cubicBezTo>
                  <a:lnTo>
                    <a:pt x="17414" y="1442"/>
                  </a:lnTo>
                  <a:lnTo>
                    <a:pt x="1" y="4252"/>
                  </a:lnTo>
                  <a:lnTo>
                    <a:pt x="407" y="9317"/>
                  </a:lnTo>
                  <a:lnTo>
                    <a:pt x="17931" y="3623"/>
                  </a:lnTo>
                  <a:lnTo>
                    <a:pt x="23107" y="2071"/>
                  </a:lnTo>
                  <a:cubicBezTo>
                    <a:pt x="23107" y="2071"/>
                    <a:pt x="24327" y="2921"/>
                    <a:pt x="24845" y="3217"/>
                  </a:cubicBezTo>
                  <a:cubicBezTo>
                    <a:pt x="24954" y="3279"/>
                    <a:pt x="25044" y="3305"/>
                    <a:pt x="25120" y="3305"/>
                  </a:cubicBezTo>
                  <a:cubicBezTo>
                    <a:pt x="25404" y="3305"/>
                    <a:pt x="25473" y="2933"/>
                    <a:pt x="25473" y="2699"/>
                  </a:cubicBezTo>
                  <a:cubicBezTo>
                    <a:pt x="25473" y="2403"/>
                    <a:pt x="23514" y="0"/>
                    <a:pt x="22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1832500" y="3471200"/>
              <a:ext cx="652575" cy="248325"/>
            </a:xfrm>
            <a:custGeom>
              <a:avLst/>
              <a:gdLst/>
              <a:ahLst/>
              <a:cxnLst/>
              <a:rect l="l" t="t" r="r" b="b"/>
              <a:pathLst>
                <a:path w="26103" h="9933" extrusionOk="0">
                  <a:moveTo>
                    <a:pt x="22923" y="592"/>
                  </a:moveTo>
                  <a:cubicBezTo>
                    <a:pt x="22997" y="592"/>
                    <a:pt x="23292" y="703"/>
                    <a:pt x="23588" y="925"/>
                  </a:cubicBezTo>
                  <a:cubicBezTo>
                    <a:pt x="24032" y="1258"/>
                    <a:pt x="24512" y="1738"/>
                    <a:pt x="24919" y="2219"/>
                  </a:cubicBezTo>
                  <a:cubicBezTo>
                    <a:pt x="25104" y="2441"/>
                    <a:pt x="25252" y="2625"/>
                    <a:pt x="25363" y="2810"/>
                  </a:cubicBezTo>
                  <a:cubicBezTo>
                    <a:pt x="25437" y="2884"/>
                    <a:pt x="25474" y="2958"/>
                    <a:pt x="25474" y="2995"/>
                  </a:cubicBezTo>
                  <a:lnTo>
                    <a:pt x="25509" y="3031"/>
                  </a:lnTo>
                  <a:lnTo>
                    <a:pt x="25509" y="3031"/>
                  </a:lnTo>
                  <a:cubicBezTo>
                    <a:pt x="25503" y="3130"/>
                    <a:pt x="25474" y="3225"/>
                    <a:pt x="25474" y="3291"/>
                  </a:cubicBezTo>
                  <a:cubicBezTo>
                    <a:pt x="25474" y="3291"/>
                    <a:pt x="25437" y="3291"/>
                    <a:pt x="25363" y="3254"/>
                  </a:cubicBezTo>
                  <a:cubicBezTo>
                    <a:pt x="25104" y="3106"/>
                    <a:pt x="24660" y="2810"/>
                    <a:pt x="24291" y="2552"/>
                  </a:cubicBezTo>
                  <a:cubicBezTo>
                    <a:pt x="23921" y="2330"/>
                    <a:pt x="23588" y="2108"/>
                    <a:pt x="23588" y="2108"/>
                  </a:cubicBezTo>
                  <a:cubicBezTo>
                    <a:pt x="23536" y="2082"/>
                    <a:pt x="23484" y="2056"/>
                    <a:pt x="23418" y="2056"/>
                  </a:cubicBezTo>
                  <a:cubicBezTo>
                    <a:pt x="23391" y="2056"/>
                    <a:pt x="23362" y="2060"/>
                    <a:pt x="23329" y="2071"/>
                  </a:cubicBezTo>
                  <a:lnTo>
                    <a:pt x="18153" y="3624"/>
                  </a:lnTo>
                  <a:lnTo>
                    <a:pt x="1036" y="9206"/>
                  </a:lnTo>
                  <a:lnTo>
                    <a:pt x="666" y="4807"/>
                  </a:lnTo>
                  <a:lnTo>
                    <a:pt x="17784" y="2071"/>
                  </a:lnTo>
                  <a:lnTo>
                    <a:pt x="17858" y="2034"/>
                  </a:lnTo>
                  <a:lnTo>
                    <a:pt x="20589" y="905"/>
                  </a:lnTo>
                  <a:lnTo>
                    <a:pt x="20589" y="905"/>
                  </a:lnTo>
                  <a:lnTo>
                    <a:pt x="20594" y="925"/>
                  </a:lnTo>
                  <a:cubicBezTo>
                    <a:pt x="20594" y="925"/>
                    <a:pt x="20667" y="888"/>
                    <a:pt x="20815" y="851"/>
                  </a:cubicBezTo>
                  <a:cubicBezTo>
                    <a:pt x="21259" y="777"/>
                    <a:pt x="22257" y="592"/>
                    <a:pt x="22923" y="592"/>
                  </a:cubicBezTo>
                  <a:close/>
                  <a:moveTo>
                    <a:pt x="22923" y="1"/>
                  </a:moveTo>
                  <a:cubicBezTo>
                    <a:pt x="21924" y="1"/>
                    <a:pt x="20483" y="296"/>
                    <a:pt x="20446" y="296"/>
                  </a:cubicBezTo>
                  <a:lnTo>
                    <a:pt x="20409" y="333"/>
                  </a:lnTo>
                  <a:lnTo>
                    <a:pt x="17674" y="1449"/>
                  </a:lnTo>
                  <a:lnTo>
                    <a:pt x="17674" y="1449"/>
                  </a:lnTo>
                  <a:lnTo>
                    <a:pt x="17673" y="1442"/>
                  </a:lnTo>
                  <a:lnTo>
                    <a:pt x="297" y="4252"/>
                  </a:lnTo>
                  <a:cubicBezTo>
                    <a:pt x="112" y="4252"/>
                    <a:pt x="1" y="4400"/>
                    <a:pt x="38" y="4585"/>
                  </a:cubicBezTo>
                  <a:lnTo>
                    <a:pt x="445" y="9650"/>
                  </a:lnTo>
                  <a:cubicBezTo>
                    <a:pt x="445" y="9724"/>
                    <a:pt x="482" y="9835"/>
                    <a:pt x="592" y="9872"/>
                  </a:cubicBezTo>
                  <a:cubicBezTo>
                    <a:pt x="636" y="9915"/>
                    <a:pt x="679" y="9933"/>
                    <a:pt x="730" y="9933"/>
                  </a:cubicBezTo>
                  <a:cubicBezTo>
                    <a:pt x="766" y="9933"/>
                    <a:pt x="805" y="9924"/>
                    <a:pt x="851" y="9909"/>
                  </a:cubicBezTo>
                  <a:lnTo>
                    <a:pt x="18338" y="4215"/>
                  </a:lnTo>
                  <a:lnTo>
                    <a:pt x="23376" y="2704"/>
                  </a:lnTo>
                  <a:lnTo>
                    <a:pt x="23376" y="2704"/>
                  </a:lnTo>
                  <a:cubicBezTo>
                    <a:pt x="23704" y="2916"/>
                    <a:pt x="24610" y="3502"/>
                    <a:pt x="25030" y="3772"/>
                  </a:cubicBezTo>
                  <a:cubicBezTo>
                    <a:pt x="25178" y="3846"/>
                    <a:pt x="25326" y="3919"/>
                    <a:pt x="25474" y="3919"/>
                  </a:cubicBezTo>
                  <a:cubicBezTo>
                    <a:pt x="25622" y="3919"/>
                    <a:pt x="25732" y="3846"/>
                    <a:pt x="25843" y="3772"/>
                  </a:cubicBezTo>
                  <a:cubicBezTo>
                    <a:pt x="25991" y="3661"/>
                    <a:pt x="26028" y="3513"/>
                    <a:pt x="26065" y="3365"/>
                  </a:cubicBezTo>
                  <a:cubicBezTo>
                    <a:pt x="26102" y="3217"/>
                    <a:pt x="26102" y="3106"/>
                    <a:pt x="26102" y="2995"/>
                  </a:cubicBezTo>
                  <a:cubicBezTo>
                    <a:pt x="26102" y="2884"/>
                    <a:pt x="26102" y="2847"/>
                    <a:pt x="26065" y="2773"/>
                  </a:cubicBezTo>
                  <a:cubicBezTo>
                    <a:pt x="25991" y="2589"/>
                    <a:pt x="25843" y="2367"/>
                    <a:pt x="25622" y="2108"/>
                  </a:cubicBezTo>
                  <a:cubicBezTo>
                    <a:pt x="25289" y="1664"/>
                    <a:pt x="24808" y="1184"/>
                    <a:pt x="24365" y="777"/>
                  </a:cubicBezTo>
                  <a:cubicBezTo>
                    <a:pt x="24106" y="555"/>
                    <a:pt x="23884" y="370"/>
                    <a:pt x="23625" y="222"/>
                  </a:cubicBezTo>
                  <a:cubicBezTo>
                    <a:pt x="23403" y="111"/>
                    <a:pt x="23181" y="1"/>
                    <a:pt x="2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2303875" y="3514650"/>
              <a:ext cx="171025" cy="49925"/>
            </a:xfrm>
            <a:custGeom>
              <a:avLst/>
              <a:gdLst/>
              <a:ahLst/>
              <a:cxnLst/>
              <a:rect l="l" t="t" r="r" b="b"/>
              <a:pathLst>
                <a:path w="6841" h="1997" extrusionOk="0">
                  <a:moveTo>
                    <a:pt x="1665" y="0"/>
                  </a:moveTo>
                  <a:lnTo>
                    <a:pt x="1" y="1997"/>
                  </a:lnTo>
                  <a:cubicBezTo>
                    <a:pt x="1" y="1997"/>
                    <a:pt x="334" y="1997"/>
                    <a:pt x="1665" y="1886"/>
                  </a:cubicBezTo>
                  <a:cubicBezTo>
                    <a:pt x="3033" y="1775"/>
                    <a:pt x="3735" y="1146"/>
                    <a:pt x="3735" y="1146"/>
                  </a:cubicBezTo>
                  <a:cubicBezTo>
                    <a:pt x="3735" y="1146"/>
                    <a:pt x="4992" y="1257"/>
                    <a:pt x="5916" y="1257"/>
                  </a:cubicBezTo>
                  <a:cubicBezTo>
                    <a:pt x="6840" y="1257"/>
                    <a:pt x="6545" y="444"/>
                    <a:pt x="5805" y="333"/>
                  </a:cubicBezTo>
                  <a:cubicBezTo>
                    <a:pt x="5103" y="222"/>
                    <a:pt x="1665" y="0"/>
                    <a:pt x="16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2296500" y="3507250"/>
              <a:ext cx="177475" cy="64725"/>
            </a:xfrm>
            <a:custGeom>
              <a:avLst/>
              <a:gdLst/>
              <a:ahLst/>
              <a:cxnLst/>
              <a:rect l="l" t="t" r="r" b="b"/>
              <a:pathLst>
                <a:path w="7099" h="2589" extrusionOk="0">
                  <a:moveTo>
                    <a:pt x="1997" y="0"/>
                  </a:moveTo>
                  <a:cubicBezTo>
                    <a:pt x="1812" y="0"/>
                    <a:pt x="1664" y="111"/>
                    <a:pt x="1664" y="296"/>
                  </a:cubicBezTo>
                  <a:cubicBezTo>
                    <a:pt x="1664" y="444"/>
                    <a:pt x="1775" y="592"/>
                    <a:pt x="1960" y="629"/>
                  </a:cubicBezTo>
                  <a:cubicBezTo>
                    <a:pt x="1960" y="629"/>
                    <a:pt x="2810" y="666"/>
                    <a:pt x="3734" y="740"/>
                  </a:cubicBezTo>
                  <a:cubicBezTo>
                    <a:pt x="4695" y="814"/>
                    <a:pt x="5731" y="888"/>
                    <a:pt x="6063" y="925"/>
                  </a:cubicBezTo>
                  <a:cubicBezTo>
                    <a:pt x="6211" y="962"/>
                    <a:pt x="6322" y="999"/>
                    <a:pt x="6396" y="1073"/>
                  </a:cubicBezTo>
                  <a:lnTo>
                    <a:pt x="6470" y="1147"/>
                  </a:lnTo>
                  <a:lnTo>
                    <a:pt x="6470" y="1183"/>
                  </a:lnTo>
                  <a:cubicBezTo>
                    <a:pt x="6470" y="1220"/>
                    <a:pt x="6359" y="1257"/>
                    <a:pt x="6211" y="1257"/>
                  </a:cubicBezTo>
                  <a:cubicBezTo>
                    <a:pt x="5768" y="1257"/>
                    <a:pt x="5213" y="1220"/>
                    <a:pt x="4806" y="1183"/>
                  </a:cubicBezTo>
                  <a:cubicBezTo>
                    <a:pt x="4363" y="1183"/>
                    <a:pt x="4067" y="1147"/>
                    <a:pt x="4067" y="1147"/>
                  </a:cubicBezTo>
                  <a:cubicBezTo>
                    <a:pt x="3993" y="1147"/>
                    <a:pt x="3882" y="1147"/>
                    <a:pt x="3845" y="1220"/>
                  </a:cubicBezTo>
                  <a:cubicBezTo>
                    <a:pt x="3808" y="1220"/>
                    <a:pt x="3180" y="1775"/>
                    <a:pt x="1960" y="1849"/>
                  </a:cubicBezTo>
                  <a:cubicBezTo>
                    <a:pt x="1257" y="1923"/>
                    <a:pt x="850" y="1960"/>
                    <a:pt x="629" y="1960"/>
                  </a:cubicBezTo>
                  <a:lnTo>
                    <a:pt x="296" y="1960"/>
                  </a:lnTo>
                  <a:cubicBezTo>
                    <a:pt x="148" y="1960"/>
                    <a:pt x="0" y="2108"/>
                    <a:pt x="0" y="2293"/>
                  </a:cubicBezTo>
                  <a:cubicBezTo>
                    <a:pt x="0" y="2440"/>
                    <a:pt x="148" y="2588"/>
                    <a:pt x="296" y="2588"/>
                  </a:cubicBezTo>
                  <a:cubicBezTo>
                    <a:pt x="333" y="2588"/>
                    <a:pt x="629" y="2588"/>
                    <a:pt x="1997" y="2477"/>
                  </a:cubicBezTo>
                  <a:cubicBezTo>
                    <a:pt x="3158" y="2388"/>
                    <a:pt x="3888" y="1939"/>
                    <a:pt x="4147" y="1748"/>
                  </a:cubicBezTo>
                  <a:lnTo>
                    <a:pt x="4147" y="1748"/>
                  </a:lnTo>
                  <a:cubicBezTo>
                    <a:pt x="4475" y="1775"/>
                    <a:pt x="5429" y="1849"/>
                    <a:pt x="6211" y="1849"/>
                  </a:cubicBezTo>
                  <a:cubicBezTo>
                    <a:pt x="6470" y="1849"/>
                    <a:pt x="6655" y="1812"/>
                    <a:pt x="6840" y="1701"/>
                  </a:cubicBezTo>
                  <a:cubicBezTo>
                    <a:pt x="6988" y="1590"/>
                    <a:pt x="7099" y="1405"/>
                    <a:pt x="7099" y="1220"/>
                  </a:cubicBezTo>
                  <a:cubicBezTo>
                    <a:pt x="7099" y="962"/>
                    <a:pt x="6988" y="777"/>
                    <a:pt x="6803" y="629"/>
                  </a:cubicBezTo>
                  <a:cubicBezTo>
                    <a:pt x="6655" y="481"/>
                    <a:pt x="6433" y="370"/>
                    <a:pt x="6137" y="296"/>
                  </a:cubicBezTo>
                  <a:cubicBezTo>
                    <a:pt x="5768" y="259"/>
                    <a:pt x="4732" y="185"/>
                    <a:pt x="3771" y="111"/>
                  </a:cubicBezTo>
                  <a:cubicBezTo>
                    <a:pt x="2847" y="37"/>
                    <a:pt x="1997" y="0"/>
                    <a:pt x="1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1536750" y="3107250"/>
              <a:ext cx="905800" cy="1073350"/>
            </a:xfrm>
            <a:custGeom>
              <a:avLst/>
              <a:gdLst/>
              <a:ahLst/>
              <a:cxnLst/>
              <a:rect l="l" t="t" r="r" b="b"/>
              <a:pathLst>
                <a:path w="36232" h="42934" extrusionOk="0">
                  <a:moveTo>
                    <a:pt x="12856" y="1"/>
                  </a:moveTo>
                  <a:cubicBezTo>
                    <a:pt x="7710" y="1"/>
                    <a:pt x="4615" y="2378"/>
                    <a:pt x="4215" y="7090"/>
                  </a:cubicBezTo>
                  <a:cubicBezTo>
                    <a:pt x="3734" y="12784"/>
                    <a:pt x="2921" y="20881"/>
                    <a:pt x="2440" y="25095"/>
                  </a:cubicBezTo>
                  <a:cubicBezTo>
                    <a:pt x="1923" y="29310"/>
                    <a:pt x="0" y="30419"/>
                    <a:pt x="333" y="34819"/>
                  </a:cubicBezTo>
                  <a:cubicBezTo>
                    <a:pt x="629" y="39181"/>
                    <a:pt x="3069" y="42434"/>
                    <a:pt x="7284" y="42730"/>
                  </a:cubicBezTo>
                  <a:cubicBezTo>
                    <a:pt x="9090" y="42873"/>
                    <a:pt x="10563" y="42934"/>
                    <a:pt x="12094" y="42934"/>
                  </a:cubicBezTo>
                  <a:cubicBezTo>
                    <a:pt x="14135" y="42934"/>
                    <a:pt x="16278" y="42825"/>
                    <a:pt x="19447" y="42656"/>
                  </a:cubicBezTo>
                  <a:cubicBezTo>
                    <a:pt x="24105" y="42398"/>
                    <a:pt x="33754" y="41362"/>
                    <a:pt x="33754" y="41362"/>
                  </a:cubicBezTo>
                  <a:cubicBezTo>
                    <a:pt x="33754" y="41362"/>
                    <a:pt x="35455" y="37591"/>
                    <a:pt x="35603" y="35817"/>
                  </a:cubicBezTo>
                  <a:cubicBezTo>
                    <a:pt x="35751" y="34042"/>
                    <a:pt x="36232" y="28681"/>
                    <a:pt x="35270" y="28681"/>
                  </a:cubicBezTo>
                  <a:cubicBezTo>
                    <a:pt x="34309" y="28681"/>
                    <a:pt x="15713" y="29606"/>
                    <a:pt x="15713" y="29606"/>
                  </a:cubicBezTo>
                  <a:lnTo>
                    <a:pt x="16859" y="22507"/>
                  </a:lnTo>
                  <a:cubicBezTo>
                    <a:pt x="16859" y="22507"/>
                    <a:pt x="20741" y="19882"/>
                    <a:pt x="21074" y="18293"/>
                  </a:cubicBezTo>
                  <a:cubicBezTo>
                    <a:pt x="21369" y="16666"/>
                    <a:pt x="21221" y="9678"/>
                    <a:pt x="20408" y="5944"/>
                  </a:cubicBezTo>
                  <a:cubicBezTo>
                    <a:pt x="19595" y="2247"/>
                    <a:pt x="16193" y="288"/>
                    <a:pt x="16193" y="288"/>
                  </a:cubicBezTo>
                  <a:cubicBezTo>
                    <a:pt x="15002" y="97"/>
                    <a:pt x="13888" y="1"/>
                    <a:pt x="12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1535825" y="3099650"/>
              <a:ext cx="904875" cy="1088800"/>
            </a:xfrm>
            <a:custGeom>
              <a:avLst/>
              <a:gdLst/>
              <a:ahLst/>
              <a:cxnLst/>
              <a:rect l="l" t="t" r="r" b="b"/>
              <a:pathLst>
                <a:path w="36195" h="43552" extrusionOk="0">
                  <a:moveTo>
                    <a:pt x="12940" y="629"/>
                  </a:moveTo>
                  <a:cubicBezTo>
                    <a:pt x="13914" y="629"/>
                    <a:pt x="14958" y="699"/>
                    <a:pt x="16106" y="874"/>
                  </a:cubicBezTo>
                  <a:lnTo>
                    <a:pt x="16106" y="874"/>
                  </a:lnTo>
                  <a:lnTo>
                    <a:pt x="16120" y="888"/>
                  </a:lnTo>
                  <a:cubicBezTo>
                    <a:pt x="16267" y="999"/>
                    <a:pt x="17118" y="1516"/>
                    <a:pt x="18005" y="2440"/>
                  </a:cubicBezTo>
                  <a:cubicBezTo>
                    <a:pt x="18855" y="3365"/>
                    <a:pt x="19780" y="4659"/>
                    <a:pt x="20149" y="6322"/>
                  </a:cubicBezTo>
                  <a:cubicBezTo>
                    <a:pt x="20704" y="8836"/>
                    <a:pt x="20926" y="12903"/>
                    <a:pt x="20926" y="15713"/>
                  </a:cubicBezTo>
                  <a:cubicBezTo>
                    <a:pt x="20926" y="17007"/>
                    <a:pt x="20889" y="18042"/>
                    <a:pt x="20778" y="18523"/>
                  </a:cubicBezTo>
                  <a:cubicBezTo>
                    <a:pt x="20741" y="18818"/>
                    <a:pt x="20445" y="19262"/>
                    <a:pt x="20075" y="19706"/>
                  </a:cubicBezTo>
                  <a:cubicBezTo>
                    <a:pt x="19484" y="20408"/>
                    <a:pt x="18634" y="21111"/>
                    <a:pt x="17931" y="21628"/>
                  </a:cubicBezTo>
                  <a:cubicBezTo>
                    <a:pt x="17598" y="21924"/>
                    <a:pt x="17303" y="22146"/>
                    <a:pt x="17081" y="22294"/>
                  </a:cubicBezTo>
                  <a:cubicBezTo>
                    <a:pt x="16859" y="22442"/>
                    <a:pt x="16711" y="22552"/>
                    <a:pt x="16711" y="22552"/>
                  </a:cubicBezTo>
                  <a:cubicBezTo>
                    <a:pt x="16637" y="22589"/>
                    <a:pt x="16600" y="22663"/>
                    <a:pt x="16563" y="22737"/>
                  </a:cubicBezTo>
                  <a:lnTo>
                    <a:pt x="15454" y="29873"/>
                  </a:lnTo>
                  <a:cubicBezTo>
                    <a:pt x="15417" y="29984"/>
                    <a:pt x="15454" y="30058"/>
                    <a:pt x="15528" y="30131"/>
                  </a:cubicBezTo>
                  <a:cubicBezTo>
                    <a:pt x="15565" y="30205"/>
                    <a:pt x="15676" y="30242"/>
                    <a:pt x="15750" y="30242"/>
                  </a:cubicBezTo>
                  <a:cubicBezTo>
                    <a:pt x="15750" y="30242"/>
                    <a:pt x="16933" y="30168"/>
                    <a:pt x="18671" y="30094"/>
                  </a:cubicBezTo>
                  <a:cubicBezTo>
                    <a:pt x="21332" y="29947"/>
                    <a:pt x="25288" y="29762"/>
                    <a:pt x="28727" y="29614"/>
                  </a:cubicBezTo>
                  <a:cubicBezTo>
                    <a:pt x="30427" y="29503"/>
                    <a:pt x="31980" y="29429"/>
                    <a:pt x="33163" y="29392"/>
                  </a:cubicBezTo>
                  <a:cubicBezTo>
                    <a:pt x="34280" y="29357"/>
                    <a:pt x="35068" y="29322"/>
                    <a:pt x="35276" y="29318"/>
                  </a:cubicBezTo>
                  <a:lnTo>
                    <a:pt x="35276" y="29318"/>
                  </a:lnTo>
                  <a:cubicBezTo>
                    <a:pt x="35311" y="29322"/>
                    <a:pt x="35346" y="29361"/>
                    <a:pt x="35381" y="29466"/>
                  </a:cubicBezTo>
                  <a:cubicBezTo>
                    <a:pt x="35455" y="29651"/>
                    <a:pt x="35529" y="29984"/>
                    <a:pt x="35529" y="30316"/>
                  </a:cubicBezTo>
                  <a:cubicBezTo>
                    <a:pt x="35566" y="30686"/>
                    <a:pt x="35603" y="31130"/>
                    <a:pt x="35603" y="31573"/>
                  </a:cubicBezTo>
                  <a:cubicBezTo>
                    <a:pt x="35603" y="33200"/>
                    <a:pt x="35418" y="35159"/>
                    <a:pt x="35344" y="36121"/>
                  </a:cubicBezTo>
                  <a:cubicBezTo>
                    <a:pt x="35270" y="36934"/>
                    <a:pt x="34790" y="38302"/>
                    <a:pt x="34383" y="39448"/>
                  </a:cubicBezTo>
                  <a:cubicBezTo>
                    <a:pt x="34161" y="40040"/>
                    <a:pt x="33939" y="40557"/>
                    <a:pt x="33755" y="40927"/>
                  </a:cubicBezTo>
                  <a:cubicBezTo>
                    <a:pt x="33681" y="41129"/>
                    <a:pt x="33617" y="41286"/>
                    <a:pt x="33570" y="41392"/>
                  </a:cubicBezTo>
                  <a:lnTo>
                    <a:pt x="33570" y="41392"/>
                  </a:lnTo>
                  <a:cubicBezTo>
                    <a:pt x="33323" y="41419"/>
                    <a:pt x="32836" y="41469"/>
                    <a:pt x="32165" y="41518"/>
                  </a:cubicBezTo>
                  <a:cubicBezTo>
                    <a:pt x="29244" y="41851"/>
                    <a:pt x="22959" y="42443"/>
                    <a:pt x="19484" y="42628"/>
                  </a:cubicBezTo>
                  <a:cubicBezTo>
                    <a:pt x="16230" y="42812"/>
                    <a:pt x="14049" y="42923"/>
                    <a:pt x="11979" y="42923"/>
                  </a:cubicBezTo>
                  <a:cubicBezTo>
                    <a:pt x="10500" y="42923"/>
                    <a:pt x="9095" y="42886"/>
                    <a:pt x="7358" y="42738"/>
                  </a:cubicBezTo>
                  <a:cubicBezTo>
                    <a:pt x="5324" y="42591"/>
                    <a:pt x="3734" y="41740"/>
                    <a:pt x="2625" y="40409"/>
                  </a:cubicBezTo>
                  <a:cubicBezTo>
                    <a:pt x="1479" y="39078"/>
                    <a:pt x="814" y="37230"/>
                    <a:pt x="666" y="35086"/>
                  </a:cubicBezTo>
                  <a:cubicBezTo>
                    <a:pt x="629" y="34753"/>
                    <a:pt x="629" y="34457"/>
                    <a:pt x="629" y="34161"/>
                  </a:cubicBezTo>
                  <a:cubicBezTo>
                    <a:pt x="629" y="32387"/>
                    <a:pt x="1036" y="31241"/>
                    <a:pt x="1516" y="29984"/>
                  </a:cubicBezTo>
                  <a:cubicBezTo>
                    <a:pt x="1997" y="28727"/>
                    <a:pt x="2551" y="27396"/>
                    <a:pt x="2773" y="25436"/>
                  </a:cubicBezTo>
                  <a:cubicBezTo>
                    <a:pt x="3254" y="21222"/>
                    <a:pt x="4067" y="13088"/>
                    <a:pt x="4548" y="7431"/>
                  </a:cubicBezTo>
                  <a:cubicBezTo>
                    <a:pt x="4733" y="5102"/>
                    <a:pt x="5583" y="3439"/>
                    <a:pt x="6988" y="2329"/>
                  </a:cubicBezTo>
                  <a:cubicBezTo>
                    <a:pt x="8393" y="1183"/>
                    <a:pt x="10389" y="629"/>
                    <a:pt x="12940" y="629"/>
                  </a:cubicBezTo>
                  <a:close/>
                  <a:moveTo>
                    <a:pt x="12940" y="0"/>
                  </a:moveTo>
                  <a:cubicBezTo>
                    <a:pt x="10315" y="0"/>
                    <a:pt x="8171" y="592"/>
                    <a:pt x="6618" y="1849"/>
                  </a:cubicBezTo>
                  <a:cubicBezTo>
                    <a:pt x="5065" y="3069"/>
                    <a:pt x="4141" y="4954"/>
                    <a:pt x="3919" y="7358"/>
                  </a:cubicBezTo>
                  <a:cubicBezTo>
                    <a:pt x="3439" y="13051"/>
                    <a:pt x="2625" y="21148"/>
                    <a:pt x="2145" y="25362"/>
                  </a:cubicBezTo>
                  <a:cubicBezTo>
                    <a:pt x="1923" y="27248"/>
                    <a:pt x="1405" y="28505"/>
                    <a:pt x="925" y="29762"/>
                  </a:cubicBezTo>
                  <a:cubicBezTo>
                    <a:pt x="444" y="31019"/>
                    <a:pt x="0" y="32313"/>
                    <a:pt x="0" y="34161"/>
                  </a:cubicBezTo>
                  <a:cubicBezTo>
                    <a:pt x="0" y="34457"/>
                    <a:pt x="37" y="34790"/>
                    <a:pt x="37" y="35123"/>
                  </a:cubicBezTo>
                  <a:cubicBezTo>
                    <a:pt x="222" y="37378"/>
                    <a:pt x="925" y="39337"/>
                    <a:pt x="2145" y="40779"/>
                  </a:cubicBezTo>
                  <a:cubicBezTo>
                    <a:pt x="3365" y="42258"/>
                    <a:pt x="5102" y="43182"/>
                    <a:pt x="7284" y="43367"/>
                  </a:cubicBezTo>
                  <a:cubicBezTo>
                    <a:pt x="9058" y="43478"/>
                    <a:pt x="10500" y="43552"/>
                    <a:pt x="11979" y="43552"/>
                  </a:cubicBezTo>
                  <a:cubicBezTo>
                    <a:pt x="14086" y="43552"/>
                    <a:pt x="16267" y="43441"/>
                    <a:pt x="19521" y="43256"/>
                  </a:cubicBezTo>
                  <a:cubicBezTo>
                    <a:pt x="24179" y="42997"/>
                    <a:pt x="33828" y="41999"/>
                    <a:pt x="33828" y="41999"/>
                  </a:cubicBezTo>
                  <a:cubicBezTo>
                    <a:pt x="33939" y="41962"/>
                    <a:pt x="34013" y="41888"/>
                    <a:pt x="34087" y="41814"/>
                  </a:cubicBezTo>
                  <a:cubicBezTo>
                    <a:pt x="34087" y="41814"/>
                    <a:pt x="34494" y="40853"/>
                    <a:pt x="34938" y="39670"/>
                  </a:cubicBezTo>
                  <a:cubicBezTo>
                    <a:pt x="35381" y="38487"/>
                    <a:pt x="35862" y="37119"/>
                    <a:pt x="35936" y="36158"/>
                  </a:cubicBezTo>
                  <a:cubicBezTo>
                    <a:pt x="36047" y="35196"/>
                    <a:pt x="36195" y="33237"/>
                    <a:pt x="36195" y="31573"/>
                  </a:cubicBezTo>
                  <a:cubicBezTo>
                    <a:pt x="36195" y="30871"/>
                    <a:pt x="36195" y="30205"/>
                    <a:pt x="36084" y="29688"/>
                  </a:cubicBezTo>
                  <a:cubicBezTo>
                    <a:pt x="36047" y="29466"/>
                    <a:pt x="35973" y="29244"/>
                    <a:pt x="35862" y="29059"/>
                  </a:cubicBezTo>
                  <a:cubicBezTo>
                    <a:pt x="35825" y="28948"/>
                    <a:pt x="35751" y="28874"/>
                    <a:pt x="35640" y="28801"/>
                  </a:cubicBezTo>
                  <a:cubicBezTo>
                    <a:pt x="35566" y="28727"/>
                    <a:pt x="35455" y="28690"/>
                    <a:pt x="35307" y="28690"/>
                  </a:cubicBezTo>
                  <a:cubicBezTo>
                    <a:pt x="35048" y="28690"/>
                    <a:pt x="33718" y="28764"/>
                    <a:pt x="31832" y="28837"/>
                  </a:cubicBezTo>
                  <a:cubicBezTo>
                    <a:pt x="26798" y="29068"/>
                    <a:pt x="17985" y="29503"/>
                    <a:pt x="16108" y="29596"/>
                  </a:cubicBezTo>
                  <a:lnTo>
                    <a:pt x="16108" y="29596"/>
                  </a:lnTo>
                  <a:lnTo>
                    <a:pt x="17176" y="22948"/>
                  </a:lnTo>
                  <a:lnTo>
                    <a:pt x="17176" y="22948"/>
                  </a:lnTo>
                  <a:cubicBezTo>
                    <a:pt x="17480" y="22747"/>
                    <a:pt x="18267" y="22211"/>
                    <a:pt x="19077" y="21517"/>
                  </a:cubicBezTo>
                  <a:cubicBezTo>
                    <a:pt x="19595" y="21111"/>
                    <a:pt x="20112" y="20630"/>
                    <a:pt x="20519" y="20112"/>
                  </a:cubicBezTo>
                  <a:cubicBezTo>
                    <a:pt x="20963" y="19632"/>
                    <a:pt x="21295" y="19151"/>
                    <a:pt x="21406" y="18634"/>
                  </a:cubicBezTo>
                  <a:cubicBezTo>
                    <a:pt x="21517" y="18079"/>
                    <a:pt x="21554" y="17044"/>
                    <a:pt x="21554" y="15713"/>
                  </a:cubicBezTo>
                  <a:cubicBezTo>
                    <a:pt x="21554" y="12866"/>
                    <a:pt x="21295" y="8799"/>
                    <a:pt x="20741" y="6211"/>
                  </a:cubicBezTo>
                  <a:cubicBezTo>
                    <a:pt x="20334" y="4252"/>
                    <a:pt x="19225" y="2810"/>
                    <a:pt x="18264" y="1812"/>
                  </a:cubicBezTo>
                  <a:cubicBezTo>
                    <a:pt x="17266" y="851"/>
                    <a:pt x="16415" y="333"/>
                    <a:pt x="16378" y="333"/>
                  </a:cubicBezTo>
                  <a:lnTo>
                    <a:pt x="16267" y="296"/>
                  </a:lnTo>
                  <a:cubicBezTo>
                    <a:pt x="15084" y="111"/>
                    <a:pt x="1397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2022900" y="2863875"/>
              <a:ext cx="279150" cy="311575"/>
            </a:xfrm>
            <a:custGeom>
              <a:avLst/>
              <a:gdLst/>
              <a:ahLst/>
              <a:cxnLst/>
              <a:rect l="l" t="t" r="r" b="b"/>
              <a:pathLst>
                <a:path w="11166" h="12463" extrusionOk="0">
                  <a:moveTo>
                    <a:pt x="8878" y="1"/>
                  </a:moveTo>
                  <a:cubicBezTo>
                    <a:pt x="8592" y="1"/>
                    <a:pt x="8271" y="46"/>
                    <a:pt x="7913" y="152"/>
                  </a:cubicBezTo>
                  <a:cubicBezTo>
                    <a:pt x="5177" y="965"/>
                    <a:pt x="1" y="8396"/>
                    <a:pt x="1" y="8396"/>
                  </a:cubicBezTo>
                  <a:cubicBezTo>
                    <a:pt x="1" y="8396"/>
                    <a:pt x="1775" y="12463"/>
                    <a:pt x="2737" y="12463"/>
                  </a:cubicBezTo>
                  <a:cubicBezTo>
                    <a:pt x="3735" y="12463"/>
                    <a:pt x="7765" y="10836"/>
                    <a:pt x="9244" y="8248"/>
                  </a:cubicBezTo>
                  <a:cubicBezTo>
                    <a:pt x="10685" y="5660"/>
                    <a:pt x="11166" y="2074"/>
                    <a:pt x="11166" y="2074"/>
                  </a:cubicBezTo>
                  <a:cubicBezTo>
                    <a:pt x="11166" y="2074"/>
                    <a:pt x="10802" y="1"/>
                    <a:pt x="8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2014600" y="2855650"/>
              <a:ext cx="294850" cy="327200"/>
            </a:xfrm>
            <a:custGeom>
              <a:avLst/>
              <a:gdLst/>
              <a:ahLst/>
              <a:cxnLst/>
              <a:rect l="l" t="t" r="r" b="b"/>
              <a:pathLst>
                <a:path w="11794" h="13088" extrusionOk="0">
                  <a:moveTo>
                    <a:pt x="9206" y="629"/>
                  </a:moveTo>
                  <a:cubicBezTo>
                    <a:pt x="9649" y="629"/>
                    <a:pt x="9945" y="739"/>
                    <a:pt x="10204" y="924"/>
                  </a:cubicBezTo>
                  <a:cubicBezTo>
                    <a:pt x="10611" y="1146"/>
                    <a:pt x="10869" y="1553"/>
                    <a:pt x="11017" y="1886"/>
                  </a:cubicBezTo>
                  <a:cubicBezTo>
                    <a:pt x="11091" y="2033"/>
                    <a:pt x="11128" y="2181"/>
                    <a:pt x="11165" y="2292"/>
                  </a:cubicBezTo>
                  <a:lnTo>
                    <a:pt x="11197" y="2418"/>
                  </a:lnTo>
                  <a:lnTo>
                    <a:pt x="11197" y="2418"/>
                  </a:lnTo>
                  <a:cubicBezTo>
                    <a:pt x="11192" y="2445"/>
                    <a:pt x="11183" y="2479"/>
                    <a:pt x="11165" y="2514"/>
                  </a:cubicBezTo>
                  <a:cubicBezTo>
                    <a:pt x="11054" y="3217"/>
                    <a:pt x="10537" y="6211"/>
                    <a:pt x="9280" y="8429"/>
                  </a:cubicBezTo>
                  <a:cubicBezTo>
                    <a:pt x="8614" y="9649"/>
                    <a:pt x="7283" y="10685"/>
                    <a:pt x="5989" y="11387"/>
                  </a:cubicBezTo>
                  <a:cubicBezTo>
                    <a:pt x="5361" y="11757"/>
                    <a:pt x="4695" y="12016"/>
                    <a:pt x="4178" y="12200"/>
                  </a:cubicBezTo>
                  <a:cubicBezTo>
                    <a:pt x="3660" y="12385"/>
                    <a:pt x="3254" y="12496"/>
                    <a:pt x="3069" y="12496"/>
                  </a:cubicBezTo>
                  <a:cubicBezTo>
                    <a:pt x="3069" y="12496"/>
                    <a:pt x="2995" y="12459"/>
                    <a:pt x="2884" y="12385"/>
                  </a:cubicBezTo>
                  <a:cubicBezTo>
                    <a:pt x="2662" y="12200"/>
                    <a:pt x="2403" y="11905"/>
                    <a:pt x="2144" y="11498"/>
                  </a:cubicBezTo>
                  <a:cubicBezTo>
                    <a:pt x="1775" y="10943"/>
                    <a:pt x="1368" y="10204"/>
                    <a:pt x="1072" y="9612"/>
                  </a:cubicBezTo>
                  <a:cubicBezTo>
                    <a:pt x="924" y="9317"/>
                    <a:pt x="813" y="9095"/>
                    <a:pt x="740" y="8910"/>
                  </a:cubicBezTo>
                  <a:cubicBezTo>
                    <a:pt x="719" y="8860"/>
                    <a:pt x="699" y="8815"/>
                    <a:pt x="681" y="8776"/>
                  </a:cubicBezTo>
                  <a:lnTo>
                    <a:pt x="681" y="8776"/>
                  </a:lnTo>
                  <a:cubicBezTo>
                    <a:pt x="715" y="8725"/>
                    <a:pt x="759" y="8659"/>
                    <a:pt x="813" y="8577"/>
                  </a:cubicBezTo>
                  <a:cubicBezTo>
                    <a:pt x="1294" y="7875"/>
                    <a:pt x="2625" y="6063"/>
                    <a:pt x="4104" y="4363"/>
                  </a:cubicBezTo>
                  <a:cubicBezTo>
                    <a:pt x="4880" y="3512"/>
                    <a:pt x="5657" y="2699"/>
                    <a:pt x="6396" y="2033"/>
                  </a:cubicBezTo>
                  <a:cubicBezTo>
                    <a:pt x="7135" y="1405"/>
                    <a:pt x="7838" y="924"/>
                    <a:pt x="8355" y="776"/>
                  </a:cubicBezTo>
                  <a:cubicBezTo>
                    <a:pt x="8688" y="666"/>
                    <a:pt x="8947" y="629"/>
                    <a:pt x="9206" y="629"/>
                  </a:cubicBezTo>
                  <a:close/>
                  <a:moveTo>
                    <a:pt x="9206" y="0"/>
                  </a:moveTo>
                  <a:cubicBezTo>
                    <a:pt x="8910" y="0"/>
                    <a:pt x="8540" y="74"/>
                    <a:pt x="8171" y="185"/>
                  </a:cubicBezTo>
                  <a:cubicBezTo>
                    <a:pt x="7394" y="407"/>
                    <a:pt x="6544" y="1072"/>
                    <a:pt x="5657" y="1886"/>
                  </a:cubicBezTo>
                  <a:cubicBezTo>
                    <a:pt x="2995" y="4363"/>
                    <a:pt x="74" y="8540"/>
                    <a:pt x="74" y="8577"/>
                  </a:cubicBezTo>
                  <a:cubicBezTo>
                    <a:pt x="0" y="8651"/>
                    <a:pt x="0" y="8762"/>
                    <a:pt x="37" y="8873"/>
                  </a:cubicBezTo>
                  <a:cubicBezTo>
                    <a:pt x="37" y="8873"/>
                    <a:pt x="481" y="9871"/>
                    <a:pt x="1072" y="10906"/>
                  </a:cubicBezTo>
                  <a:cubicBezTo>
                    <a:pt x="1368" y="11424"/>
                    <a:pt x="1664" y="11942"/>
                    <a:pt x="1997" y="12348"/>
                  </a:cubicBezTo>
                  <a:cubicBezTo>
                    <a:pt x="2144" y="12533"/>
                    <a:pt x="2329" y="12718"/>
                    <a:pt x="2477" y="12866"/>
                  </a:cubicBezTo>
                  <a:cubicBezTo>
                    <a:pt x="2662" y="12977"/>
                    <a:pt x="2847" y="13088"/>
                    <a:pt x="3069" y="13088"/>
                  </a:cubicBezTo>
                  <a:cubicBezTo>
                    <a:pt x="3401" y="13088"/>
                    <a:pt x="3845" y="12977"/>
                    <a:pt x="4400" y="12792"/>
                  </a:cubicBezTo>
                  <a:cubicBezTo>
                    <a:pt x="5250" y="12496"/>
                    <a:pt x="6285" y="11979"/>
                    <a:pt x="7283" y="11313"/>
                  </a:cubicBezTo>
                  <a:cubicBezTo>
                    <a:pt x="8282" y="10611"/>
                    <a:pt x="9243" y="9760"/>
                    <a:pt x="9834" y="8725"/>
                  </a:cubicBezTo>
                  <a:cubicBezTo>
                    <a:pt x="11313" y="6063"/>
                    <a:pt x="11794" y="2477"/>
                    <a:pt x="11794" y="2440"/>
                  </a:cubicBezTo>
                  <a:lnTo>
                    <a:pt x="11794" y="2366"/>
                  </a:lnTo>
                  <a:cubicBezTo>
                    <a:pt x="11794" y="2329"/>
                    <a:pt x="11720" y="1775"/>
                    <a:pt x="11350" y="1220"/>
                  </a:cubicBezTo>
                  <a:cubicBezTo>
                    <a:pt x="11165" y="924"/>
                    <a:pt x="10906" y="629"/>
                    <a:pt x="10537" y="407"/>
                  </a:cubicBezTo>
                  <a:cubicBezTo>
                    <a:pt x="10204" y="148"/>
                    <a:pt x="9760" y="0"/>
                    <a:pt x="9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1440650" y="2636575"/>
              <a:ext cx="1007450" cy="899975"/>
            </a:xfrm>
            <a:custGeom>
              <a:avLst/>
              <a:gdLst/>
              <a:ahLst/>
              <a:cxnLst/>
              <a:rect l="l" t="t" r="r" b="b"/>
              <a:pathLst>
                <a:path w="40298" h="35999" extrusionOk="0">
                  <a:moveTo>
                    <a:pt x="25818" y="0"/>
                  </a:moveTo>
                  <a:cubicBezTo>
                    <a:pt x="24898" y="0"/>
                    <a:pt x="23943" y="132"/>
                    <a:pt x="22958" y="482"/>
                  </a:cubicBezTo>
                  <a:cubicBezTo>
                    <a:pt x="18891" y="1960"/>
                    <a:pt x="18891" y="6471"/>
                    <a:pt x="18743" y="9392"/>
                  </a:cubicBezTo>
                  <a:cubicBezTo>
                    <a:pt x="18596" y="12312"/>
                    <a:pt x="18411" y="13126"/>
                    <a:pt x="12089" y="15381"/>
                  </a:cubicBezTo>
                  <a:cubicBezTo>
                    <a:pt x="5767" y="17673"/>
                    <a:pt x="2070" y="21703"/>
                    <a:pt x="924" y="27544"/>
                  </a:cubicBezTo>
                  <a:cubicBezTo>
                    <a:pt x="0" y="32252"/>
                    <a:pt x="3927" y="35999"/>
                    <a:pt x="8040" y="35999"/>
                  </a:cubicBezTo>
                  <a:cubicBezTo>
                    <a:pt x="9031" y="35999"/>
                    <a:pt x="10033" y="35782"/>
                    <a:pt x="10980" y="35308"/>
                  </a:cubicBezTo>
                  <a:cubicBezTo>
                    <a:pt x="15823" y="32905"/>
                    <a:pt x="15823" y="21703"/>
                    <a:pt x="19409" y="20409"/>
                  </a:cubicBezTo>
                  <a:cubicBezTo>
                    <a:pt x="22958" y="19115"/>
                    <a:pt x="27653" y="18967"/>
                    <a:pt x="29428" y="14087"/>
                  </a:cubicBezTo>
                  <a:cubicBezTo>
                    <a:pt x="29428" y="14087"/>
                    <a:pt x="29280" y="12978"/>
                    <a:pt x="33014" y="12978"/>
                  </a:cubicBezTo>
                  <a:cubicBezTo>
                    <a:pt x="36711" y="12978"/>
                    <a:pt x="39632" y="9392"/>
                    <a:pt x="39965" y="5510"/>
                  </a:cubicBezTo>
                  <a:cubicBezTo>
                    <a:pt x="40297" y="1628"/>
                    <a:pt x="36083" y="1295"/>
                    <a:pt x="33310" y="1295"/>
                  </a:cubicBezTo>
                  <a:cubicBezTo>
                    <a:pt x="31237" y="1295"/>
                    <a:pt x="28697" y="0"/>
                    <a:pt x="25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1"/>
            <p:cNvSpPr/>
            <p:nvPr/>
          </p:nvSpPr>
          <p:spPr>
            <a:xfrm>
              <a:off x="1452650" y="2629200"/>
              <a:ext cx="995450" cy="915050"/>
            </a:xfrm>
            <a:custGeom>
              <a:avLst/>
              <a:gdLst/>
              <a:ahLst/>
              <a:cxnLst/>
              <a:rect l="l" t="t" r="r" b="b"/>
              <a:pathLst>
                <a:path w="39818" h="36602" extrusionOk="0">
                  <a:moveTo>
                    <a:pt x="25325" y="592"/>
                  </a:moveTo>
                  <a:cubicBezTo>
                    <a:pt x="26730" y="592"/>
                    <a:pt x="28061" y="925"/>
                    <a:pt x="29318" y="1257"/>
                  </a:cubicBezTo>
                  <a:cubicBezTo>
                    <a:pt x="30575" y="1553"/>
                    <a:pt x="31758" y="1886"/>
                    <a:pt x="32830" y="1886"/>
                  </a:cubicBezTo>
                  <a:cubicBezTo>
                    <a:pt x="34161" y="1886"/>
                    <a:pt x="35788" y="1960"/>
                    <a:pt x="37045" y="2477"/>
                  </a:cubicBezTo>
                  <a:cubicBezTo>
                    <a:pt x="37710" y="2699"/>
                    <a:pt x="38228" y="3032"/>
                    <a:pt x="38597" y="3512"/>
                  </a:cubicBezTo>
                  <a:cubicBezTo>
                    <a:pt x="38967" y="3993"/>
                    <a:pt x="39189" y="4585"/>
                    <a:pt x="39189" y="5398"/>
                  </a:cubicBezTo>
                  <a:cubicBezTo>
                    <a:pt x="39189" y="5509"/>
                    <a:pt x="39189" y="5657"/>
                    <a:pt x="39189" y="5768"/>
                  </a:cubicBezTo>
                  <a:cubicBezTo>
                    <a:pt x="39041" y="7653"/>
                    <a:pt x="38228" y="9465"/>
                    <a:pt x="37045" y="10796"/>
                  </a:cubicBezTo>
                  <a:cubicBezTo>
                    <a:pt x="35861" y="12090"/>
                    <a:pt x="34272" y="12940"/>
                    <a:pt x="32534" y="12940"/>
                  </a:cubicBezTo>
                  <a:cubicBezTo>
                    <a:pt x="30797" y="12940"/>
                    <a:pt x="29835" y="13199"/>
                    <a:pt x="29318" y="13495"/>
                  </a:cubicBezTo>
                  <a:cubicBezTo>
                    <a:pt x="29022" y="13642"/>
                    <a:pt x="28874" y="13827"/>
                    <a:pt x="28763" y="13975"/>
                  </a:cubicBezTo>
                  <a:cubicBezTo>
                    <a:pt x="28686" y="14078"/>
                    <a:pt x="28662" y="14181"/>
                    <a:pt x="28655" y="14272"/>
                  </a:cubicBezTo>
                  <a:lnTo>
                    <a:pt x="28652" y="14271"/>
                  </a:lnTo>
                  <a:cubicBezTo>
                    <a:pt x="27802" y="16637"/>
                    <a:pt x="26286" y="17820"/>
                    <a:pt x="24475" y="18597"/>
                  </a:cubicBezTo>
                  <a:cubicBezTo>
                    <a:pt x="22700" y="19410"/>
                    <a:pt x="20630" y="19743"/>
                    <a:pt x="18818" y="20408"/>
                  </a:cubicBezTo>
                  <a:cubicBezTo>
                    <a:pt x="18300" y="20593"/>
                    <a:pt x="17857" y="20963"/>
                    <a:pt x="17487" y="21443"/>
                  </a:cubicBezTo>
                  <a:cubicBezTo>
                    <a:pt x="16822" y="22257"/>
                    <a:pt x="16341" y="23403"/>
                    <a:pt x="15860" y="24697"/>
                  </a:cubicBezTo>
                  <a:cubicBezTo>
                    <a:pt x="15158" y="26656"/>
                    <a:pt x="14566" y="28948"/>
                    <a:pt x="13716" y="30945"/>
                  </a:cubicBezTo>
                  <a:cubicBezTo>
                    <a:pt x="12866" y="32941"/>
                    <a:pt x="11831" y="34605"/>
                    <a:pt x="10352" y="35344"/>
                  </a:cubicBezTo>
                  <a:cubicBezTo>
                    <a:pt x="9464" y="35788"/>
                    <a:pt x="8503" y="36010"/>
                    <a:pt x="7579" y="36010"/>
                  </a:cubicBezTo>
                  <a:cubicBezTo>
                    <a:pt x="5804" y="36010"/>
                    <a:pt x="4067" y="35270"/>
                    <a:pt x="2773" y="34050"/>
                  </a:cubicBezTo>
                  <a:cubicBezTo>
                    <a:pt x="1479" y="32830"/>
                    <a:pt x="629" y="31130"/>
                    <a:pt x="629" y="29207"/>
                  </a:cubicBezTo>
                  <a:cubicBezTo>
                    <a:pt x="629" y="28800"/>
                    <a:pt x="665" y="28357"/>
                    <a:pt x="739" y="27913"/>
                  </a:cubicBezTo>
                  <a:cubicBezTo>
                    <a:pt x="1294" y="25029"/>
                    <a:pt x="2477" y="22626"/>
                    <a:pt x="4326" y="20630"/>
                  </a:cubicBezTo>
                  <a:cubicBezTo>
                    <a:pt x="6137" y="18670"/>
                    <a:pt x="8614" y="17081"/>
                    <a:pt x="11720" y="15972"/>
                  </a:cubicBezTo>
                  <a:cubicBezTo>
                    <a:pt x="14899" y="14825"/>
                    <a:pt x="16526" y="14086"/>
                    <a:pt x="17487" y="13162"/>
                  </a:cubicBezTo>
                  <a:cubicBezTo>
                    <a:pt x="17931" y="12681"/>
                    <a:pt x="18190" y="12164"/>
                    <a:pt x="18337" y="11609"/>
                  </a:cubicBezTo>
                  <a:cubicBezTo>
                    <a:pt x="18485" y="11054"/>
                    <a:pt x="18522" y="10426"/>
                    <a:pt x="18559" y="9724"/>
                  </a:cubicBezTo>
                  <a:cubicBezTo>
                    <a:pt x="18633" y="8245"/>
                    <a:pt x="18707" y="6396"/>
                    <a:pt x="19188" y="4769"/>
                  </a:cubicBezTo>
                  <a:cubicBezTo>
                    <a:pt x="19705" y="3143"/>
                    <a:pt x="20667" y="1775"/>
                    <a:pt x="22589" y="1072"/>
                  </a:cubicBezTo>
                  <a:cubicBezTo>
                    <a:pt x="23513" y="740"/>
                    <a:pt x="24438" y="592"/>
                    <a:pt x="25325" y="592"/>
                  </a:cubicBezTo>
                  <a:close/>
                  <a:moveTo>
                    <a:pt x="25325" y="0"/>
                  </a:moveTo>
                  <a:cubicBezTo>
                    <a:pt x="24401" y="0"/>
                    <a:pt x="23402" y="111"/>
                    <a:pt x="22367" y="481"/>
                  </a:cubicBezTo>
                  <a:cubicBezTo>
                    <a:pt x="20260" y="1257"/>
                    <a:pt x="19151" y="2847"/>
                    <a:pt x="18633" y="4585"/>
                  </a:cubicBezTo>
                  <a:cubicBezTo>
                    <a:pt x="18079" y="6322"/>
                    <a:pt x="18042" y="8208"/>
                    <a:pt x="17968" y="9687"/>
                  </a:cubicBezTo>
                  <a:cubicBezTo>
                    <a:pt x="17931" y="10389"/>
                    <a:pt x="17857" y="10981"/>
                    <a:pt x="17746" y="11461"/>
                  </a:cubicBezTo>
                  <a:cubicBezTo>
                    <a:pt x="17561" y="12164"/>
                    <a:pt x="17191" y="12681"/>
                    <a:pt x="16304" y="13310"/>
                  </a:cubicBezTo>
                  <a:cubicBezTo>
                    <a:pt x="15380" y="13901"/>
                    <a:pt x="13864" y="14567"/>
                    <a:pt x="11535" y="15380"/>
                  </a:cubicBezTo>
                  <a:cubicBezTo>
                    <a:pt x="8318" y="16526"/>
                    <a:pt x="5767" y="18153"/>
                    <a:pt x="3845" y="20223"/>
                  </a:cubicBezTo>
                  <a:cubicBezTo>
                    <a:pt x="1959" y="22294"/>
                    <a:pt x="702" y="24808"/>
                    <a:pt x="148" y="27765"/>
                  </a:cubicBezTo>
                  <a:cubicBezTo>
                    <a:pt x="37" y="28283"/>
                    <a:pt x="0" y="28726"/>
                    <a:pt x="0" y="29207"/>
                  </a:cubicBezTo>
                  <a:cubicBezTo>
                    <a:pt x="0" y="31314"/>
                    <a:pt x="924" y="33163"/>
                    <a:pt x="2329" y="34494"/>
                  </a:cubicBezTo>
                  <a:cubicBezTo>
                    <a:pt x="3734" y="35825"/>
                    <a:pt x="5620" y="36601"/>
                    <a:pt x="7579" y="36601"/>
                  </a:cubicBezTo>
                  <a:cubicBezTo>
                    <a:pt x="8614" y="36601"/>
                    <a:pt x="9649" y="36379"/>
                    <a:pt x="10611" y="35899"/>
                  </a:cubicBezTo>
                  <a:cubicBezTo>
                    <a:pt x="11942" y="35233"/>
                    <a:pt x="12866" y="34013"/>
                    <a:pt x="13642" y="32571"/>
                  </a:cubicBezTo>
                  <a:cubicBezTo>
                    <a:pt x="14751" y="30427"/>
                    <a:pt x="15491" y="27728"/>
                    <a:pt x="16267" y="25436"/>
                  </a:cubicBezTo>
                  <a:cubicBezTo>
                    <a:pt x="16637" y="24327"/>
                    <a:pt x="17043" y="23292"/>
                    <a:pt x="17487" y="22515"/>
                  </a:cubicBezTo>
                  <a:cubicBezTo>
                    <a:pt x="17931" y="21739"/>
                    <a:pt x="18448" y="21184"/>
                    <a:pt x="19003" y="21000"/>
                  </a:cubicBezTo>
                  <a:cubicBezTo>
                    <a:pt x="20777" y="20371"/>
                    <a:pt x="22848" y="20001"/>
                    <a:pt x="24733" y="19151"/>
                  </a:cubicBezTo>
                  <a:cubicBezTo>
                    <a:pt x="26619" y="18338"/>
                    <a:pt x="28319" y="17007"/>
                    <a:pt x="29244" y="14493"/>
                  </a:cubicBezTo>
                  <a:cubicBezTo>
                    <a:pt x="29271" y="14466"/>
                    <a:pt x="29278" y="14419"/>
                    <a:pt x="29266" y="14382"/>
                  </a:cubicBezTo>
                  <a:lnTo>
                    <a:pt x="29281" y="14382"/>
                  </a:lnTo>
                  <a:lnTo>
                    <a:pt x="29281" y="14345"/>
                  </a:lnTo>
                  <a:cubicBezTo>
                    <a:pt x="29281" y="14308"/>
                    <a:pt x="29318" y="14123"/>
                    <a:pt x="29761" y="13938"/>
                  </a:cubicBezTo>
                  <a:cubicBezTo>
                    <a:pt x="30205" y="13753"/>
                    <a:pt x="31055" y="13568"/>
                    <a:pt x="32534" y="13568"/>
                  </a:cubicBezTo>
                  <a:cubicBezTo>
                    <a:pt x="34494" y="13568"/>
                    <a:pt x="36231" y="12607"/>
                    <a:pt x="37525" y="11202"/>
                  </a:cubicBezTo>
                  <a:cubicBezTo>
                    <a:pt x="38782" y="9761"/>
                    <a:pt x="39632" y="7838"/>
                    <a:pt x="39780" y="5842"/>
                  </a:cubicBezTo>
                  <a:cubicBezTo>
                    <a:pt x="39817" y="5694"/>
                    <a:pt x="39817" y="5546"/>
                    <a:pt x="39817" y="5398"/>
                  </a:cubicBezTo>
                  <a:cubicBezTo>
                    <a:pt x="39817" y="4474"/>
                    <a:pt x="39559" y="3697"/>
                    <a:pt x="39078" y="3143"/>
                  </a:cubicBezTo>
                  <a:cubicBezTo>
                    <a:pt x="38375" y="2255"/>
                    <a:pt x="37303" y="1812"/>
                    <a:pt x="36194" y="1553"/>
                  </a:cubicBezTo>
                  <a:cubicBezTo>
                    <a:pt x="35048" y="1331"/>
                    <a:pt x="33865" y="1294"/>
                    <a:pt x="32830" y="1294"/>
                  </a:cubicBezTo>
                  <a:cubicBezTo>
                    <a:pt x="31869" y="1294"/>
                    <a:pt x="30723" y="961"/>
                    <a:pt x="29466" y="629"/>
                  </a:cubicBezTo>
                  <a:cubicBezTo>
                    <a:pt x="28209" y="333"/>
                    <a:pt x="26841" y="0"/>
                    <a:pt x="25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1"/>
            <p:cNvSpPr/>
            <p:nvPr/>
          </p:nvSpPr>
          <p:spPr>
            <a:xfrm>
              <a:off x="1917550" y="3189350"/>
              <a:ext cx="738725" cy="637725"/>
            </a:xfrm>
            <a:custGeom>
              <a:avLst/>
              <a:gdLst/>
              <a:ahLst/>
              <a:cxnLst/>
              <a:rect l="l" t="t" r="r" b="b"/>
              <a:pathLst>
                <a:path w="29549" h="25509" extrusionOk="0">
                  <a:moveTo>
                    <a:pt x="3335" y="0"/>
                  </a:moveTo>
                  <a:cubicBezTo>
                    <a:pt x="3240" y="0"/>
                    <a:pt x="3151" y="24"/>
                    <a:pt x="3069" y="72"/>
                  </a:cubicBezTo>
                  <a:lnTo>
                    <a:pt x="0" y="7873"/>
                  </a:lnTo>
                  <a:cubicBezTo>
                    <a:pt x="0" y="7873"/>
                    <a:pt x="8245" y="25508"/>
                    <a:pt x="9391" y="25508"/>
                  </a:cubicBezTo>
                  <a:cubicBezTo>
                    <a:pt x="10537" y="25508"/>
                    <a:pt x="23477" y="16783"/>
                    <a:pt x="23477" y="16783"/>
                  </a:cubicBezTo>
                  <a:cubicBezTo>
                    <a:pt x="23477" y="16783"/>
                    <a:pt x="23986" y="16931"/>
                    <a:pt x="24512" y="16931"/>
                  </a:cubicBezTo>
                  <a:cubicBezTo>
                    <a:pt x="24775" y="16931"/>
                    <a:pt x="25042" y="16894"/>
                    <a:pt x="25251" y="16783"/>
                  </a:cubicBezTo>
                  <a:cubicBezTo>
                    <a:pt x="25917" y="16450"/>
                    <a:pt x="27211" y="14824"/>
                    <a:pt x="27211" y="14824"/>
                  </a:cubicBezTo>
                  <a:cubicBezTo>
                    <a:pt x="27211" y="14824"/>
                    <a:pt x="28673" y="15931"/>
                    <a:pt x="29258" y="15931"/>
                  </a:cubicBezTo>
                  <a:cubicBezTo>
                    <a:pt x="29451" y="15931"/>
                    <a:pt x="29548" y="15810"/>
                    <a:pt x="29466" y="15489"/>
                  </a:cubicBezTo>
                  <a:cubicBezTo>
                    <a:pt x="29170" y="14195"/>
                    <a:pt x="27543" y="12901"/>
                    <a:pt x="26064" y="12901"/>
                  </a:cubicBezTo>
                  <a:cubicBezTo>
                    <a:pt x="24623" y="12901"/>
                    <a:pt x="22515" y="16303"/>
                    <a:pt x="22515" y="16303"/>
                  </a:cubicBezTo>
                  <a:lnTo>
                    <a:pt x="11165" y="20332"/>
                  </a:lnTo>
                  <a:cubicBezTo>
                    <a:pt x="11165" y="20332"/>
                    <a:pt x="8245" y="7688"/>
                    <a:pt x="6803" y="4620"/>
                  </a:cubicBezTo>
                  <a:cubicBezTo>
                    <a:pt x="5474" y="1862"/>
                    <a:pt x="4175" y="0"/>
                    <a:pt x="33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1908300" y="3181900"/>
              <a:ext cx="755150" cy="653500"/>
            </a:xfrm>
            <a:custGeom>
              <a:avLst/>
              <a:gdLst/>
              <a:ahLst/>
              <a:cxnLst/>
              <a:rect l="l" t="t" r="r" b="b"/>
              <a:pathLst>
                <a:path w="30206" h="26140" extrusionOk="0">
                  <a:moveTo>
                    <a:pt x="3698" y="1"/>
                  </a:moveTo>
                  <a:cubicBezTo>
                    <a:pt x="3550" y="1"/>
                    <a:pt x="3402" y="38"/>
                    <a:pt x="3291" y="112"/>
                  </a:cubicBezTo>
                  <a:cubicBezTo>
                    <a:pt x="3143" y="223"/>
                    <a:pt x="3106" y="407"/>
                    <a:pt x="3180" y="555"/>
                  </a:cubicBezTo>
                  <a:cubicBezTo>
                    <a:pt x="3225" y="645"/>
                    <a:pt x="3310" y="694"/>
                    <a:pt x="3403" y="694"/>
                  </a:cubicBezTo>
                  <a:cubicBezTo>
                    <a:pt x="3464" y="694"/>
                    <a:pt x="3528" y="673"/>
                    <a:pt x="3587" y="629"/>
                  </a:cubicBezTo>
                  <a:lnTo>
                    <a:pt x="3698" y="629"/>
                  </a:lnTo>
                  <a:cubicBezTo>
                    <a:pt x="3808" y="629"/>
                    <a:pt x="3993" y="666"/>
                    <a:pt x="4215" y="888"/>
                  </a:cubicBezTo>
                  <a:cubicBezTo>
                    <a:pt x="4585" y="1184"/>
                    <a:pt x="4992" y="1701"/>
                    <a:pt x="5472" y="2404"/>
                  </a:cubicBezTo>
                  <a:cubicBezTo>
                    <a:pt x="5916" y="3143"/>
                    <a:pt x="6396" y="4031"/>
                    <a:pt x="6877" y="5066"/>
                  </a:cubicBezTo>
                  <a:cubicBezTo>
                    <a:pt x="7247" y="5805"/>
                    <a:pt x="7690" y="7136"/>
                    <a:pt x="8171" y="8763"/>
                  </a:cubicBezTo>
                  <a:cubicBezTo>
                    <a:pt x="8873" y="11166"/>
                    <a:pt x="9650" y="14161"/>
                    <a:pt x="10241" y="16564"/>
                  </a:cubicBezTo>
                  <a:cubicBezTo>
                    <a:pt x="10537" y="17747"/>
                    <a:pt x="10796" y="18782"/>
                    <a:pt x="10981" y="19521"/>
                  </a:cubicBezTo>
                  <a:cubicBezTo>
                    <a:pt x="11129" y="20261"/>
                    <a:pt x="11240" y="20704"/>
                    <a:pt x="11240" y="20704"/>
                  </a:cubicBezTo>
                  <a:cubicBezTo>
                    <a:pt x="11277" y="20778"/>
                    <a:pt x="11314" y="20852"/>
                    <a:pt x="11387" y="20889"/>
                  </a:cubicBezTo>
                  <a:cubicBezTo>
                    <a:pt x="11431" y="20932"/>
                    <a:pt x="11487" y="20950"/>
                    <a:pt x="11541" y="20950"/>
                  </a:cubicBezTo>
                  <a:cubicBezTo>
                    <a:pt x="11579" y="20950"/>
                    <a:pt x="11616" y="20941"/>
                    <a:pt x="11646" y="20926"/>
                  </a:cubicBezTo>
                  <a:lnTo>
                    <a:pt x="22996" y="16859"/>
                  </a:lnTo>
                  <a:cubicBezTo>
                    <a:pt x="23070" y="16859"/>
                    <a:pt x="23107" y="16822"/>
                    <a:pt x="23144" y="16748"/>
                  </a:cubicBezTo>
                  <a:cubicBezTo>
                    <a:pt x="23144" y="16748"/>
                    <a:pt x="23181" y="16711"/>
                    <a:pt x="23218" y="16601"/>
                  </a:cubicBezTo>
                  <a:cubicBezTo>
                    <a:pt x="23440" y="16305"/>
                    <a:pt x="23994" y="15491"/>
                    <a:pt x="24623" y="14789"/>
                  </a:cubicBezTo>
                  <a:cubicBezTo>
                    <a:pt x="24956" y="14419"/>
                    <a:pt x="25288" y="14087"/>
                    <a:pt x="25621" y="13865"/>
                  </a:cubicBezTo>
                  <a:cubicBezTo>
                    <a:pt x="25917" y="13606"/>
                    <a:pt x="26250" y="13495"/>
                    <a:pt x="26434" y="13495"/>
                  </a:cubicBezTo>
                  <a:cubicBezTo>
                    <a:pt x="27100" y="13495"/>
                    <a:pt x="27802" y="13791"/>
                    <a:pt x="28394" y="14234"/>
                  </a:cubicBezTo>
                  <a:cubicBezTo>
                    <a:pt x="28985" y="14678"/>
                    <a:pt x="29429" y="15307"/>
                    <a:pt x="29540" y="15861"/>
                  </a:cubicBezTo>
                  <a:cubicBezTo>
                    <a:pt x="29556" y="15877"/>
                    <a:pt x="29565" y="15892"/>
                    <a:pt x="29570" y="15908"/>
                  </a:cubicBezTo>
                  <a:lnTo>
                    <a:pt x="29570" y="15908"/>
                  </a:lnTo>
                  <a:cubicBezTo>
                    <a:pt x="29496" y="15903"/>
                    <a:pt x="29352" y="15845"/>
                    <a:pt x="29207" y="15787"/>
                  </a:cubicBezTo>
                  <a:cubicBezTo>
                    <a:pt x="28875" y="15639"/>
                    <a:pt x="28542" y="15418"/>
                    <a:pt x="28246" y="15233"/>
                  </a:cubicBezTo>
                  <a:cubicBezTo>
                    <a:pt x="28098" y="15122"/>
                    <a:pt x="27987" y="15048"/>
                    <a:pt x="27913" y="14974"/>
                  </a:cubicBezTo>
                  <a:cubicBezTo>
                    <a:pt x="27802" y="14900"/>
                    <a:pt x="27765" y="14900"/>
                    <a:pt x="27765" y="14900"/>
                  </a:cubicBezTo>
                  <a:cubicBezTo>
                    <a:pt x="27697" y="14848"/>
                    <a:pt x="27620" y="14821"/>
                    <a:pt x="27550" y="14821"/>
                  </a:cubicBezTo>
                  <a:cubicBezTo>
                    <a:pt x="27470" y="14821"/>
                    <a:pt x="27398" y="14858"/>
                    <a:pt x="27359" y="14937"/>
                  </a:cubicBezTo>
                  <a:cubicBezTo>
                    <a:pt x="27359" y="14937"/>
                    <a:pt x="27248" y="15048"/>
                    <a:pt x="27137" y="15196"/>
                  </a:cubicBezTo>
                  <a:cubicBezTo>
                    <a:pt x="26952" y="15418"/>
                    <a:pt x="26619" y="15787"/>
                    <a:pt x="26324" y="16083"/>
                  </a:cubicBezTo>
                  <a:cubicBezTo>
                    <a:pt x="25991" y="16416"/>
                    <a:pt x="25658" y="16711"/>
                    <a:pt x="25510" y="16785"/>
                  </a:cubicBezTo>
                  <a:cubicBezTo>
                    <a:pt x="25362" y="16859"/>
                    <a:pt x="25141" y="16896"/>
                    <a:pt x="24882" y="16896"/>
                  </a:cubicBezTo>
                  <a:cubicBezTo>
                    <a:pt x="24660" y="16896"/>
                    <a:pt x="24401" y="16859"/>
                    <a:pt x="24216" y="16859"/>
                  </a:cubicBezTo>
                  <a:cubicBezTo>
                    <a:pt x="24142" y="16822"/>
                    <a:pt x="24068" y="16822"/>
                    <a:pt x="24031" y="16785"/>
                  </a:cubicBezTo>
                  <a:lnTo>
                    <a:pt x="23957" y="16785"/>
                  </a:lnTo>
                  <a:cubicBezTo>
                    <a:pt x="23912" y="16770"/>
                    <a:pt x="23872" y="16761"/>
                    <a:pt x="23836" y="16761"/>
                  </a:cubicBezTo>
                  <a:cubicBezTo>
                    <a:pt x="23785" y="16761"/>
                    <a:pt x="23742" y="16779"/>
                    <a:pt x="23699" y="16822"/>
                  </a:cubicBezTo>
                  <a:cubicBezTo>
                    <a:pt x="23699" y="16822"/>
                    <a:pt x="23477" y="16970"/>
                    <a:pt x="23107" y="17192"/>
                  </a:cubicBezTo>
                  <a:cubicBezTo>
                    <a:pt x="21887" y="18042"/>
                    <a:pt x="18745" y="20113"/>
                    <a:pt x="15787" y="21998"/>
                  </a:cubicBezTo>
                  <a:cubicBezTo>
                    <a:pt x="14308" y="22960"/>
                    <a:pt x="12903" y="23847"/>
                    <a:pt x="11794" y="24475"/>
                  </a:cubicBezTo>
                  <a:cubicBezTo>
                    <a:pt x="11240" y="24808"/>
                    <a:pt x="10759" y="25067"/>
                    <a:pt x="10389" y="25252"/>
                  </a:cubicBezTo>
                  <a:cubicBezTo>
                    <a:pt x="10204" y="25363"/>
                    <a:pt x="10057" y="25400"/>
                    <a:pt x="9946" y="25474"/>
                  </a:cubicBezTo>
                  <a:cubicBezTo>
                    <a:pt x="9885" y="25474"/>
                    <a:pt x="9849" y="25498"/>
                    <a:pt x="9818" y="25507"/>
                  </a:cubicBezTo>
                  <a:lnTo>
                    <a:pt x="9818" y="25507"/>
                  </a:lnTo>
                  <a:cubicBezTo>
                    <a:pt x="9771" y="25492"/>
                    <a:pt x="9673" y="25419"/>
                    <a:pt x="9576" y="25289"/>
                  </a:cubicBezTo>
                  <a:cubicBezTo>
                    <a:pt x="9095" y="24697"/>
                    <a:pt x="8282" y="23292"/>
                    <a:pt x="7321" y="21555"/>
                  </a:cubicBezTo>
                  <a:cubicBezTo>
                    <a:pt x="5953" y="18967"/>
                    <a:pt x="4252" y="15565"/>
                    <a:pt x="2921" y="12830"/>
                  </a:cubicBezTo>
                  <a:cubicBezTo>
                    <a:pt x="2293" y="11462"/>
                    <a:pt x="1701" y="10279"/>
                    <a:pt x="1294" y="9428"/>
                  </a:cubicBezTo>
                  <a:cubicBezTo>
                    <a:pt x="888" y="8541"/>
                    <a:pt x="629" y="8023"/>
                    <a:pt x="629" y="8023"/>
                  </a:cubicBezTo>
                  <a:cubicBezTo>
                    <a:pt x="575" y="7915"/>
                    <a:pt x="461" y="7846"/>
                    <a:pt x="346" y="7846"/>
                  </a:cubicBezTo>
                  <a:cubicBezTo>
                    <a:pt x="304" y="7846"/>
                    <a:pt x="262" y="7856"/>
                    <a:pt x="222" y="7875"/>
                  </a:cubicBezTo>
                  <a:cubicBezTo>
                    <a:pt x="74" y="7949"/>
                    <a:pt x="1" y="8134"/>
                    <a:pt x="74" y="8282"/>
                  </a:cubicBezTo>
                  <a:cubicBezTo>
                    <a:pt x="74" y="8282"/>
                    <a:pt x="2145" y="12719"/>
                    <a:pt x="4363" y="17118"/>
                  </a:cubicBezTo>
                  <a:cubicBezTo>
                    <a:pt x="5472" y="19336"/>
                    <a:pt x="6618" y="21555"/>
                    <a:pt x="7543" y="23218"/>
                  </a:cubicBezTo>
                  <a:cubicBezTo>
                    <a:pt x="8023" y="24032"/>
                    <a:pt x="8430" y="24734"/>
                    <a:pt x="8763" y="25252"/>
                  </a:cubicBezTo>
                  <a:cubicBezTo>
                    <a:pt x="8947" y="25474"/>
                    <a:pt x="9095" y="25695"/>
                    <a:pt x="9243" y="25843"/>
                  </a:cubicBezTo>
                  <a:cubicBezTo>
                    <a:pt x="9317" y="25917"/>
                    <a:pt x="9391" y="25991"/>
                    <a:pt x="9465" y="26028"/>
                  </a:cubicBezTo>
                  <a:cubicBezTo>
                    <a:pt x="9539" y="26065"/>
                    <a:pt x="9613" y="26139"/>
                    <a:pt x="9761" y="26139"/>
                  </a:cubicBezTo>
                  <a:cubicBezTo>
                    <a:pt x="9909" y="26139"/>
                    <a:pt x="10057" y="26065"/>
                    <a:pt x="10204" y="25991"/>
                  </a:cubicBezTo>
                  <a:cubicBezTo>
                    <a:pt x="10870" y="25732"/>
                    <a:pt x="12016" y="25104"/>
                    <a:pt x="13421" y="24217"/>
                  </a:cubicBezTo>
                  <a:cubicBezTo>
                    <a:pt x="17312" y="21862"/>
                    <a:pt x="23062" y="17994"/>
                    <a:pt x="23922" y="17414"/>
                  </a:cubicBezTo>
                  <a:lnTo>
                    <a:pt x="23922" y="17414"/>
                  </a:lnTo>
                  <a:cubicBezTo>
                    <a:pt x="24118" y="17458"/>
                    <a:pt x="24483" y="17525"/>
                    <a:pt x="24882" y="17525"/>
                  </a:cubicBezTo>
                  <a:cubicBezTo>
                    <a:pt x="25177" y="17525"/>
                    <a:pt x="25473" y="17488"/>
                    <a:pt x="25769" y="17340"/>
                  </a:cubicBezTo>
                  <a:cubicBezTo>
                    <a:pt x="25991" y="17229"/>
                    <a:pt x="26213" y="17081"/>
                    <a:pt x="26434" y="16859"/>
                  </a:cubicBezTo>
                  <a:cubicBezTo>
                    <a:pt x="26896" y="16424"/>
                    <a:pt x="27375" y="15863"/>
                    <a:pt x="27638" y="15548"/>
                  </a:cubicBezTo>
                  <a:lnTo>
                    <a:pt x="27638" y="15548"/>
                  </a:lnTo>
                  <a:cubicBezTo>
                    <a:pt x="27786" y="15650"/>
                    <a:pt x="27988" y="15788"/>
                    <a:pt x="28209" y="15935"/>
                  </a:cubicBezTo>
                  <a:cubicBezTo>
                    <a:pt x="28431" y="16083"/>
                    <a:pt x="28690" y="16231"/>
                    <a:pt x="28948" y="16342"/>
                  </a:cubicBezTo>
                  <a:cubicBezTo>
                    <a:pt x="29170" y="16453"/>
                    <a:pt x="29392" y="16527"/>
                    <a:pt x="29614" y="16527"/>
                  </a:cubicBezTo>
                  <a:cubicBezTo>
                    <a:pt x="29762" y="16527"/>
                    <a:pt x="29910" y="16490"/>
                    <a:pt x="30021" y="16379"/>
                  </a:cubicBezTo>
                  <a:cubicBezTo>
                    <a:pt x="30132" y="16268"/>
                    <a:pt x="30205" y="16120"/>
                    <a:pt x="30169" y="15972"/>
                  </a:cubicBezTo>
                  <a:cubicBezTo>
                    <a:pt x="30169" y="15898"/>
                    <a:pt x="30169" y="15787"/>
                    <a:pt x="30132" y="15713"/>
                  </a:cubicBezTo>
                  <a:cubicBezTo>
                    <a:pt x="29947" y="14974"/>
                    <a:pt x="29429" y="14271"/>
                    <a:pt x="28764" y="13754"/>
                  </a:cubicBezTo>
                  <a:cubicBezTo>
                    <a:pt x="28098" y="13236"/>
                    <a:pt x="27285" y="12867"/>
                    <a:pt x="26434" y="12867"/>
                  </a:cubicBezTo>
                  <a:cubicBezTo>
                    <a:pt x="25954" y="12867"/>
                    <a:pt x="25510" y="13125"/>
                    <a:pt x="25067" y="13458"/>
                  </a:cubicBezTo>
                  <a:cubicBezTo>
                    <a:pt x="24438" y="13976"/>
                    <a:pt x="23847" y="14715"/>
                    <a:pt x="23366" y="15344"/>
                  </a:cubicBezTo>
                  <a:cubicBezTo>
                    <a:pt x="23027" y="15796"/>
                    <a:pt x="22774" y="16183"/>
                    <a:pt x="22674" y="16341"/>
                  </a:cubicBezTo>
                  <a:lnTo>
                    <a:pt x="22674" y="16341"/>
                  </a:lnTo>
                  <a:lnTo>
                    <a:pt x="11754" y="20217"/>
                  </a:lnTo>
                  <a:lnTo>
                    <a:pt x="11754" y="20217"/>
                  </a:lnTo>
                  <a:cubicBezTo>
                    <a:pt x="11548" y="19314"/>
                    <a:pt x="10948" y="16721"/>
                    <a:pt x="10204" y="13865"/>
                  </a:cubicBezTo>
                  <a:cubicBezTo>
                    <a:pt x="9761" y="12090"/>
                    <a:pt x="9243" y="10205"/>
                    <a:pt x="8763" y="8578"/>
                  </a:cubicBezTo>
                  <a:cubicBezTo>
                    <a:pt x="8282" y="6951"/>
                    <a:pt x="7838" y="5583"/>
                    <a:pt x="7432" y="4807"/>
                  </a:cubicBezTo>
                  <a:cubicBezTo>
                    <a:pt x="6803" y="3402"/>
                    <a:pt x="6138" y="2219"/>
                    <a:pt x="5509" y="1406"/>
                  </a:cubicBezTo>
                  <a:cubicBezTo>
                    <a:pt x="5213" y="962"/>
                    <a:pt x="4918" y="629"/>
                    <a:pt x="4622" y="407"/>
                  </a:cubicBezTo>
                  <a:cubicBezTo>
                    <a:pt x="4326" y="149"/>
                    <a:pt x="4030" y="1"/>
                    <a:pt x="3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2058950" y="3511875"/>
              <a:ext cx="597325" cy="315200"/>
            </a:xfrm>
            <a:custGeom>
              <a:avLst/>
              <a:gdLst/>
              <a:ahLst/>
              <a:cxnLst/>
              <a:rect l="l" t="t" r="r" b="b"/>
              <a:pathLst>
                <a:path w="23893" h="12608" extrusionOk="0">
                  <a:moveTo>
                    <a:pt x="20408" y="0"/>
                  </a:moveTo>
                  <a:cubicBezTo>
                    <a:pt x="18967" y="0"/>
                    <a:pt x="16859" y="3402"/>
                    <a:pt x="16859" y="3402"/>
                  </a:cubicBezTo>
                  <a:lnTo>
                    <a:pt x="5509" y="7431"/>
                  </a:lnTo>
                  <a:cubicBezTo>
                    <a:pt x="5509" y="7431"/>
                    <a:pt x="5140" y="5842"/>
                    <a:pt x="4622" y="3623"/>
                  </a:cubicBezTo>
                  <a:lnTo>
                    <a:pt x="1" y="6544"/>
                  </a:lnTo>
                  <a:cubicBezTo>
                    <a:pt x="1738" y="9871"/>
                    <a:pt x="3291" y="12607"/>
                    <a:pt x="3735" y="12607"/>
                  </a:cubicBezTo>
                  <a:cubicBezTo>
                    <a:pt x="4881" y="12607"/>
                    <a:pt x="17821" y="3882"/>
                    <a:pt x="17821" y="3882"/>
                  </a:cubicBezTo>
                  <a:cubicBezTo>
                    <a:pt x="17821" y="3882"/>
                    <a:pt x="18330" y="4030"/>
                    <a:pt x="18856" y="4030"/>
                  </a:cubicBezTo>
                  <a:cubicBezTo>
                    <a:pt x="19119" y="4030"/>
                    <a:pt x="19386" y="3993"/>
                    <a:pt x="19595" y="3882"/>
                  </a:cubicBezTo>
                  <a:cubicBezTo>
                    <a:pt x="20261" y="3549"/>
                    <a:pt x="21555" y="1923"/>
                    <a:pt x="21555" y="1923"/>
                  </a:cubicBezTo>
                  <a:cubicBezTo>
                    <a:pt x="21555" y="1923"/>
                    <a:pt x="23017" y="3030"/>
                    <a:pt x="23602" y="3030"/>
                  </a:cubicBezTo>
                  <a:cubicBezTo>
                    <a:pt x="23795" y="3030"/>
                    <a:pt x="23892" y="2909"/>
                    <a:pt x="23810" y="2588"/>
                  </a:cubicBezTo>
                  <a:cubicBezTo>
                    <a:pt x="23514" y="1294"/>
                    <a:pt x="21887" y="0"/>
                    <a:pt x="204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2050625" y="3503550"/>
              <a:ext cx="612825" cy="331850"/>
            </a:xfrm>
            <a:custGeom>
              <a:avLst/>
              <a:gdLst/>
              <a:ahLst/>
              <a:cxnLst/>
              <a:rect l="l" t="t" r="r" b="b"/>
              <a:pathLst>
                <a:path w="24513" h="13274" extrusionOk="0">
                  <a:moveTo>
                    <a:pt x="20741" y="629"/>
                  </a:moveTo>
                  <a:cubicBezTo>
                    <a:pt x="21407" y="629"/>
                    <a:pt x="22109" y="925"/>
                    <a:pt x="22701" y="1368"/>
                  </a:cubicBezTo>
                  <a:cubicBezTo>
                    <a:pt x="23292" y="1812"/>
                    <a:pt x="23736" y="2441"/>
                    <a:pt x="23847" y="2995"/>
                  </a:cubicBezTo>
                  <a:cubicBezTo>
                    <a:pt x="23863" y="3011"/>
                    <a:pt x="23872" y="3026"/>
                    <a:pt x="23877" y="3042"/>
                  </a:cubicBezTo>
                  <a:lnTo>
                    <a:pt x="23877" y="3042"/>
                  </a:lnTo>
                  <a:cubicBezTo>
                    <a:pt x="23803" y="3037"/>
                    <a:pt x="23659" y="2979"/>
                    <a:pt x="23514" y="2921"/>
                  </a:cubicBezTo>
                  <a:cubicBezTo>
                    <a:pt x="23182" y="2773"/>
                    <a:pt x="22849" y="2552"/>
                    <a:pt x="22553" y="2367"/>
                  </a:cubicBezTo>
                  <a:cubicBezTo>
                    <a:pt x="22405" y="2256"/>
                    <a:pt x="22294" y="2182"/>
                    <a:pt x="22220" y="2108"/>
                  </a:cubicBezTo>
                  <a:cubicBezTo>
                    <a:pt x="22109" y="2034"/>
                    <a:pt x="22072" y="2034"/>
                    <a:pt x="22072" y="2034"/>
                  </a:cubicBezTo>
                  <a:cubicBezTo>
                    <a:pt x="22004" y="1982"/>
                    <a:pt x="21927" y="1955"/>
                    <a:pt x="21857" y="1955"/>
                  </a:cubicBezTo>
                  <a:cubicBezTo>
                    <a:pt x="21777" y="1955"/>
                    <a:pt x="21705" y="1992"/>
                    <a:pt x="21666" y="2071"/>
                  </a:cubicBezTo>
                  <a:cubicBezTo>
                    <a:pt x="21666" y="2071"/>
                    <a:pt x="21555" y="2182"/>
                    <a:pt x="21444" y="2330"/>
                  </a:cubicBezTo>
                  <a:cubicBezTo>
                    <a:pt x="21259" y="2552"/>
                    <a:pt x="20926" y="2921"/>
                    <a:pt x="20631" y="3217"/>
                  </a:cubicBezTo>
                  <a:cubicBezTo>
                    <a:pt x="20298" y="3550"/>
                    <a:pt x="19965" y="3845"/>
                    <a:pt x="19817" y="3919"/>
                  </a:cubicBezTo>
                  <a:cubicBezTo>
                    <a:pt x="19669" y="3993"/>
                    <a:pt x="19448" y="4030"/>
                    <a:pt x="19189" y="4030"/>
                  </a:cubicBezTo>
                  <a:cubicBezTo>
                    <a:pt x="18967" y="4030"/>
                    <a:pt x="18708" y="3993"/>
                    <a:pt x="18523" y="3993"/>
                  </a:cubicBezTo>
                  <a:cubicBezTo>
                    <a:pt x="18449" y="3956"/>
                    <a:pt x="18375" y="3956"/>
                    <a:pt x="18338" y="3919"/>
                  </a:cubicBezTo>
                  <a:lnTo>
                    <a:pt x="18264" y="3919"/>
                  </a:lnTo>
                  <a:cubicBezTo>
                    <a:pt x="18219" y="3904"/>
                    <a:pt x="18179" y="3895"/>
                    <a:pt x="18143" y="3895"/>
                  </a:cubicBezTo>
                  <a:cubicBezTo>
                    <a:pt x="18092" y="3895"/>
                    <a:pt x="18049" y="3913"/>
                    <a:pt x="18006" y="3956"/>
                  </a:cubicBezTo>
                  <a:cubicBezTo>
                    <a:pt x="18006" y="3956"/>
                    <a:pt x="17784" y="4104"/>
                    <a:pt x="17414" y="4326"/>
                  </a:cubicBezTo>
                  <a:cubicBezTo>
                    <a:pt x="16194" y="5176"/>
                    <a:pt x="13052" y="7247"/>
                    <a:pt x="10094" y="9132"/>
                  </a:cubicBezTo>
                  <a:cubicBezTo>
                    <a:pt x="8615" y="10094"/>
                    <a:pt x="7210" y="10981"/>
                    <a:pt x="6101" y="11609"/>
                  </a:cubicBezTo>
                  <a:cubicBezTo>
                    <a:pt x="5547" y="11942"/>
                    <a:pt x="5066" y="12201"/>
                    <a:pt x="4696" y="12386"/>
                  </a:cubicBezTo>
                  <a:cubicBezTo>
                    <a:pt x="4511" y="12497"/>
                    <a:pt x="4364" y="12534"/>
                    <a:pt x="4253" y="12608"/>
                  </a:cubicBezTo>
                  <a:cubicBezTo>
                    <a:pt x="4179" y="12608"/>
                    <a:pt x="4142" y="12645"/>
                    <a:pt x="4105" y="12645"/>
                  </a:cubicBezTo>
                  <a:cubicBezTo>
                    <a:pt x="4031" y="12608"/>
                    <a:pt x="3846" y="12386"/>
                    <a:pt x="3624" y="12053"/>
                  </a:cubicBezTo>
                  <a:cubicBezTo>
                    <a:pt x="2948" y="11092"/>
                    <a:pt x="1894" y="9171"/>
                    <a:pt x="761" y="6983"/>
                  </a:cubicBezTo>
                  <a:lnTo>
                    <a:pt x="761" y="6983"/>
                  </a:lnTo>
                  <a:lnTo>
                    <a:pt x="4740" y="4480"/>
                  </a:lnTo>
                  <a:lnTo>
                    <a:pt x="4740" y="4480"/>
                  </a:lnTo>
                  <a:cubicBezTo>
                    <a:pt x="4978" y="5399"/>
                    <a:pt x="5160" y="6192"/>
                    <a:pt x="5288" y="6766"/>
                  </a:cubicBezTo>
                  <a:cubicBezTo>
                    <a:pt x="5473" y="7432"/>
                    <a:pt x="5547" y="7838"/>
                    <a:pt x="5547" y="7838"/>
                  </a:cubicBezTo>
                  <a:cubicBezTo>
                    <a:pt x="5584" y="7912"/>
                    <a:pt x="5621" y="7986"/>
                    <a:pt x="5694" y="8023"/>
                  </a:cubicBezTo>
                  <a:cubicBezTo>
                    <a:pt x="5738" y="8066"/>
                    <a:pt x="5794" y="8084"/>
                    <a:pt x="5848" y="8084"/>
                  </a:cubicBezTo>
                  <a:cubicBezTo>
                    <a:pt x="5886" y="8084"/>
                    <a:pt x="5923" y="8075"/>
                    <a:pt x="5953" y="8060"/>
                  </a:cubicBezTo>
                  <a:lnTo>
                    <a:pt x="17303" y="3993"/>
                  </a:lnTo>
                  <a:cubicBezTo>
                    <a:pt x="17377" y="3993"/>
                    <a:pt x="17414" y="3956"/>
                    <a:pt x="17451" y="3882"/>
                  </a:cubicBezTo>
                  <a:cubicBezTo>
                    <a:pt x="17451" y="3882"/>
                    <a:pt x="17488" y="3845"/>
                    <a:pt x="17525" y="3735"/>
                  </a:cubicBezTo>
                  <a:cubicBezTo>
                    <a:pt x="17747" y="3439"/>
                    <a:pt x="18301" y="2625"/>
                    <a:pt x="18930" y="1923"/>
                  </a:cubicBezTo>
                  <a:cubicBezTo>
                    <a:pt x="19263" y="1553"/>
                    <a:pt x="19595" y="1221"/>
                    <a:pt x="19928" y="999"/>
                  </a:cubicBezTo>
                  <a:cubicBezTo>
                    <a:pt x="20224" y="740"/>
                    <a:pt x="20557" y="629"/>
                    <a:pt x="20741" y="629"/>
                  </a:cubicBezTo>
                  <a:close/>
                  <a:moveTo>
                    <a:pt x="20741" y="1"/>
                  </a:moveTo>
                  <a:cubicBezTo>
                    <a:pt x="20261" y="1"/>
                    <a:pt x="19817" y="259"/>
                    <a:pt x="19374" y="592"/>
                  </a:cubicBezTo>
                  <a:cubicBezTo>
                    <a:pt x="18745" y="1110"/>
                    <a:pt x="18154" y="1849"/>
                    <a:pt x="17673" y="2478"/>
                  </a:cubicBezTo>
                  <a:cubicBezTo>
                    <a:pt x="17334" y="2930"/>
                    <a:pt x="17081" y="3317"/>
                    <a:pt x="16981" y="3475"/>
                  </a:cubicBezTo>
                  <a:lnTo>
                    <a:pt x="16981" y="3475"/>
                  </a:lnTo>
                  <a:lnTo>
                    <a:pt x="6059" y="7352"/>
                  </a:lnTo>
                  <a:lnTo>
                    <a:pt x="6059" y="7352"/>
                  </a:lnTo>
                  <a:cubicBezTo>
                    <a:pt x="5924" y="6772"/>
                    <a:pt x="5627" y="5493"/>
                    <a:pt x="5251" y="3882"/>
                  </a:cubicBezTo>
                  <a:cubicBezTo>
                    <a:pt x="5214" y="3809"/>
                    <a:pt x="5140" y="3735"/>
                    <a:pt x="5066" y="3698"/>
                  </a:cubicBezTo>
                  <a:cubicBezTo>
                    <a:pt x="5011" y="3679"/>
                    <a:pt x="4955" y="3670"/>
                    <a:pt x="4904" y="3670"/>
                  </a:cubicBezTo>
                  <a:cubicBezTo>
                    <a:pt x="4853" y="3670"/>
                    <a:pt x="4807" y="3679"/>
                    <a:pt x="4770" y="3698"/>
                  </a:cubicBezTo>
                  <a:lnTo>
                    <a:pt x="186" y="6618"/>
                  </a:lnTo>
                  <a:cubicBezTo>
                    <a:pt x="38" y="6692"/>
                    <a:pt x="1" y="6877"/>
                    <a:pt x="75" y="7025"/>
                  </a:cubicBezTo>
                  <a:cubicBezTo>
                    <a:pt x="925" y="8689"/>
                    <a:pt x="1739" y="10204"/>
                    <a:pt x="2404" y="11314"/>
                  </a:cubicBezTo>
                  <a:cubicBezTo>
                    <a:pt x="2737" y="11868"/>
                    <a:pt x="3033" y="12349"/>
                    <a:pt x="3291" y="12645"/>
                  </a:cubicBezTo>
                  <a:cubicBezTo>
                    <a:pt x="3402" y="12829"/>
                    <a:pt x="3513" y="12940"/>
                    <a:pt x="3624" y="13051"/>
                  </a:cubicBezTo>
                  <a:cubicBezTo>
                    <a:pt x="3698" y="13125"/>
                    <a:pt x="3735" y="13162"/>
                    <a:pt x="3809" y="13199"/>
                  </a:cubicBezTo>
                  <a:cubicBezTo>
                    <a:pt x="3883" y="13236"/>
                    <a:pt x="3957" y="13273"/>
                    <a:pt x="4068" y="13273"/>
                  </a:cubicBezTo>
                  <a:cubicBezTo>
                    <a:pt x="4216" y="13273"/>
                    <a:pt x="4364" y="13199"/>
                    <a:pt x="4511" y="13125"/>
                  </a:cubicBezTo>
                  <a:cubicBezTo>
                    <a:pt x="5177" y="12866"/>
                    <a:pt x="6323" y="12238"/>
                    <a:pt x="7728" y="11351"/>
                  </a:cubicBezTo>
                  <a:cubicBezTo>
                    <a:pt x="11619" y="8996"/>
                    <a:pt x="17369" y="5128"/>
                    <a:pt x="18229" y="4548"/>
                  </a:cubicBezTo>
                  <a:lnTo>
                    <a:pt x="18229" y="4548"/>
                  </a:lnTo>
                  <a:cubicBezTo>
                    <a:pt x="18425" y="4592"/>
                    <a:pt x="18790" y="4659"/>
                    <a:pt x="19189" y="4659"/>
                  </a:cubicBezTo>
                  <a:cubicBezTo>
                    <a:pt x="19484" y="4659"/>
                    <a:pt x="19780" y="4622"/>
                    <a:pt x="20076" y="4474"/>
                  </a:cubicBezTo>
                  <a:cubicBezTo>
                    <a:pt x="20298" y="4363"/>
                    <a:pt x="20520" y="4215"/>
                    <a:pt x="20741" y="3993"/>
                  </a:cubicBezTo>
                  <a:cubicBezTo>
                    <a:pt x="21203" y="3558"/>
                    <a:pt x="21682" y="2997"/>
                    <a:pt x="21945" y="2682"/>
                  </a:cubicBezTo>
                  <a:lnTo>
                    <a:pt x="21945" y="2682"/>
                  </a:lnTo>
                  <a:cubicBezTo>
                    <a:pt x="22093" y="2784"/>
                    <a:pt x="22295" y="2922"/>
                    <a:pt x="22516" y="3069"/>
                  </a:cubicBezTo>
                  <a:cubicBezTo>
                    <a:pt x="22738" y="3217"/>
                    <a:pt x="22997" y="3365"/>
                    <a:pt x="23255" y="3476"/>
                  </a:cubicBezTo>
                  <a:cubicBezTo>
                    <a:pt x="23477" y="3587"/>
                    <a:pt x="23699" y="3661"/>
                    <a:pt x="23921" y="3661"/>
                  </a:cubicBezTo>
                  <a:cubicBezTo>
                    <a:pt x="24069" y="3661"/>
                    <a:pt x="24217" y="3624"/>
                    <a:pt x="24328" y="3513"/>
                  </a:cubicBezTo>
                  <a:cubicBezTo>
                    <a:pt x="24439" y="3402"/>
                    <a:pt x="24512" y="3254"/>
                    <a:pt x="24476" y="3106"/>
                  </a:cubicBezTo>
                  <a:cubicBezTo>
                    <a:pt x="24476" y="3032"/>
                    <a:pt x="24476" y="2921"/>
                    <a:pt x="24439" y="2847"/>
                  </a:cubicBezTo>
                  <a:cubicBezTo>
                    <a:pt x="24254" y="2108"/>
                    <a:pt x="23736" y="1405"/>
                    <a:pt x="23071" y="888"/>
                  </a:cubicBezTo>
                  <a:cubicBezTo>
                    <a:pt x="22405" y="370"/>
                    <a:pt x="21592" y="1"/>
                    <a:pt x="20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1660600" y="4206925"/>
              <a:ext cx="147900" cy="871025"/>
            </a:xfrm>
            <a:custGeom>
              <a:avLst/>
              <a:gdLst/>
              <a:ahLst/>
              <a:cxnLst/>
              <a:rect l="l" t="t" r="r" b="b"/>
              <a:pathLst>
                <a:path w="5916" h="34841" extrusionOk="0">
                  <a:moveTo>
                    <a:pt x="2514" y="0"/>
                  </a:moveTo>
                  <a:lnTo>
                    <a:pt x="0" y="555"/>
                  </a:lnTo>
                  <a:lnTo>
                    <a:pt x="4733" y="34346"/>
                  </a:lnTo>
                  <a:cubicBezTo>
                    <a:pt x="4765" y="34635"/>
                    <a:pt x="5021" y="34841"/>
                    <a:pt x="5306" y="34841"/>
                  </a:cubicBezTo>
                  <a:cubicBezTo>
                    <a:pt x="5348" y="34841"/>
                    <a:pt x="5392" y="34836"/>
                    <a:pt x="5435" y="34827"/>
                  </a:cubicBezTo>
                  <a:cubicBezTo>
                    <a:pt x="5731" y="34790"/>
                    <a:pt x="5916" y="34531"/>
                    <a:pt x="5879" y="34235"/>
                  </a:cubicBezTo>
                  <a:lnTo>
                    <a:pt x="2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1652275" y="4199525"/>
              <a:ext cx="162700" cy="886400"/>
            </a:xfrm>
            <a:custGeom>
              <a:avLst/>
              <a:gdLst/>
              <a:ahLst/>
              <a:cxnLst/>
              <a:rect l="l" t="t" r="r" b="b"/>
              <a:pathLst>
                <a:path w="6508" h="35456" extrusionOk="0">
                  <a:moveTo>
                    <a:pt x="2589" y="703"/>
                  </a:moveTo>
                  <a:lnTo>
                    <a:pt x="5912" y="34531"/>
                  </a:lnTo>
                  <a:lnTo>
                    <a:pt x="5879" y="34531"/>
                  </a:lnTo>
                  <a:lnTo>
                    <a:pt x="5916" y="34568"/>
                  </a:lnTo>
                  <a:cubicBezTo>
                    <a:pt x="5916" y="34716"/>
                    <a:pt x="5805" y="34790"/>
                    <a:pt x="5694" y="34827"/>
                  </a:cubicBezTo>
                  <a:lnTo>
                    <a:pt x="5620" y="34827"/>
                  </a:lnTo>
                  <a:cubicBezTo>
                    <a:pt x="5509" y="34827"/>
                    <a:pt x="5398" y="34753"/>
                    <a:pt x="5361" y="34605"/>
                  </a:cubicBezTo>
                  <a:lnTo>
                    <a:pt x="672" y="1118"/>
                  </a:lnTo>
                  <a:lnTo>
                    <a:pt x="672" y="1118"/>
                  </a:lnTo>
                  <a:lnTo>
                    <a:pt x="2589" y="703"/>
                  </a:lnTo>
                  <a:close/>
                  <a:moveTo>
                    <a:pt x="2773" y="0"/>
                  </a:moveTo>
                  <a:lnTo>
                    <a:pt x="259" y="555"/>
                  </a:lnTo>
                  <a:cubicBezTo>
                    <a:pt x="112" y="592"/>
                    <a:pt x="1" y="740"/>
                    <a:pt x="1" y="925"/>
                  </a:cubicBezTo>
                  <a:lnTo>
                    <a:pt x="4770" y="34716"/>
                  </a:lnTo>
                  <a:cubicBezTo>
                    <a:pt x="4844" y="35160"/>
                    <a:pt x="5214" y="35455"/>
                    <a:pt x="5620" y="35455"/>
                  </a:cubicBezTo>
                  <a:cubicBezTo>
                    <a:pt x="5694" y="35455"/>
                    <a:pt x="5768" y="35455"/>
                    <a:pt x="5842" y="35418"/>
                  </a:cubicBezTo>
                  <a:cubicBezTo>
                    <a:pt x="6249" y="35344"/>
                    <a:pt x="6507" y="34975"/>
                    <a:pt x="6507" y="34568"/>
                  </a:cubicBezTo>
                  <a:lnTo>
                    <a:pt x="6507" y="34494"/>
                  </a:lnTo>
                  <a:lnTo>
                    <a:pt x="3143" y="296"/>
                  </a:lnTo>
                  <a:cubicBezTo>
                    <a:pt x="3143" y="185"/>
                    <a:pt x="3106" y="111"/>
                    <a:pt x="3032" y="74"/>
                  </a:cubicBezTo>
                  <a:cubicBezTo>
                    <a:pt x="2958" y="0"/>
                    <a:pt x="2884" y="0"/>
                    <a:pt x="2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1118050" y="4228175"/>
              <a:ext cx="260675" cy="847075"/>
            </a:xfrm>
            <a:custGeom>
              <a:avLst/>
              <a:gdLst/>
              <a:ahLst/>
              <a:cxnLst/>
              <a:rect l="l" t="t" r="r" b="b"/>
              <a:pathLst>
                <a:path w="10427" h="33883" extrusionOk="0">
                  <a:moveTo>
                    <a:pt x="8023" y="1"/>
                  </a:moveTo>
                  <a:lnTo>
                    <a:pt x="75" y="33200"/>
                  </a:lnTo>
                  <a:cubicBezTo>
                    <a:pt x="1" y="33496"/>
                    <a:pt x="222" y="33829"/>
                    <a:pt x="555" y="33866"/>
                  </a:cubicBezTo>
                  <a:cubicBezTo>
                    <a:pt x="599" y="33877"/>
                    <a:pt x="643" y="33882"/>
                    <a:pt x="685" y="33882"/>
                  </a:cubicBezTo>
                  <a:cubicBezTo>
                    <a:pt x="924" y="33882"/>
                    <a:pt x="1121" y="33711"/>
                    <a:pt x="1184" y="33459"/>
                  </a:cubicBezTo>
                  <a:lnTo>
                    <a:pt x="10426" y="1258"/>
                  </a:lnTo>
                  <a:lnTo>
                    <a:pt x="80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1112500" y="4220175"/>
              <a:ext cx="274550" cy="862975"/>
            </a:xfrm>
            <a:custGeom>
              <a:avLst/>
              <a:gdLst/>
              <a:ahLst/>
              <a:cxnLst/>
              <a:rect l="l" t="t" r="r" b="b"/>
              <a:pathLst>
                <a:path w="10982" h="34519" extrusionOk="0">
                  <a:moveTo>
                    <a:pt x="8452" y="766"/>
                  </a:moveTo>
                  <a:lnTo>
                    <a:pt x="10279" y="1725"/>
                  </a:lnTo>
                  <a:lnTo>
                    <a:pt x="1110" y="33705"/>
                  </a:lnTo>
                  <a:cubicBezTo>
                    <a:pt x="1073" y="33816"/>
                    <a:pt x="962" y="33890"/>
                    <a:pt x="851" y="33890"/>
                  </a:cubicBezTo>
                  <a:lnTo>
                    <a:pt x="814" y="33890"/>
                  </a:lnTo>
                  <a:cubicBezTo>
                    <a:pt x="703" y="33890"/>
                    <a:pt x="592" y="33779"/>
                    <a:pt x="592" y="33631"/>
                  </a:cubicBezTo>
                  <a:lnTo>
                    <a:pt x="592" y="33594"/>
                  </a:lnTo>
                  <a:lnTo>
                    <a:pt x="8452" y="766"/>
                  </a:lnTo>
                  <a:close/>
                  <a:moveTo>
                    <a:pt x="8240" y="1"/>
                  </a:moveTo>
                  <a:cubicBezTo>
                    <a:pt x="8202" y="1"/>
                    <a:pt x="8165" y="9"/>
                    <a:pt x="8134" y="25"/>
                  </a:cubicBezTo>
                  <a:cubicBezTo>
                    <a:pt x="8060" y="62"/>
                    <a:pt x="7986" y="173"/>
                    <a:pt x="7950" y="247"/>
                  </a:cubicBezTo>
                  <a:lnTo>
                    <a:pt x="1" y="33446"/>
                  </a:lnTo>
                  <a:cubicBezTo>
                    <a:pt x="1" y="33483"/>
                    <a:pt x="1" y="33557"/>
                    <a:pt x="1" y="33631"/>
                  </a:cubicBezTo>
                  <a:cubicBezTo>
                    <a:pt x="1" y="34075"/>
                    <a:pt x="297" y="34445"/>
                    <a:pt x="740" y="34518"/>
                  </a:cubicBezTo>
                  <a:lnTo>
                    <a:pt x="851" y="34518"/>
                  </a:lnTo>
                  <a:cubicBezTo>
                    <a:pt x="1258" y="34518"/>
                    <a:pt x="1591" y="34260"/>
                    <a:pt x="1701" y="33890"/>
                  </a:cubicBezTo>
                  <a:lnTo>
                    <a:pt x="10944" y="1688"/>
                  </a:lnTo>
                  <a:cubicBezTo>
                    <a:pt x="10981" y="1541"/>
                    <a:pt x="10907" y="1393"/>
                    <a:pt x="10796" y="1319"/>
                  </a:cubicBezTo>
                  <a:lnTo>
                    <a:pt x="8393" y="62"/>
                  </a:lnTo>
                  <a:cubicBezTo>
                    <a:pt x="8350" y="18"/>
                    <a:pt x="8294" y="1"/>
                    <a:pt x="8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1551525" y="4218000"/>
              <a:ext cx="190425" cy="859700"/>
            </a:xfrm>
            <a:custGeom>
              <a:avLst/>
              <a:gdLst/>
              <a:ahLst/>
              <a:cxnLst/>
              <a:rect l="l" t="t" r="r" b="b"/>
              <a:pathLst>
                <a:path w="7617" h="34388" extrusionOk="0">
                  <a:moveTo>
                    <a:pt x="5140" y="1"/>
                  </a:moveTo>
                  <a:lnTo>
                    <a:pt x="75" y="33755"/>
                  </a:lnTo>
                  <a:cubicBezTo>
                    <a:pt x="1" y="34088"/>
                    <a:pt x="260" y="34384"/>
                    <a:pt x="592" y="34384"/>
                  </a:cubicBezTo>
                  <a:cubicBezTo>
                    <a:pt x="614" y="34386"/>
                    <a:pt x="636" y="34388"/>
                    <a:pt x="657" y="34388"/>
                  </a:cubicBezTo>
                  <a:cubicBezTo>
                    <a:pt x="925" y="34388"/>
                    <a:pt x="1150" y="34180"/>
                    <a:pt x="1184" y="33940"/>
                  </a:cubicBezTo>
                  <a:lnTo>
                    <a:pt x="7617" y="1073"/>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1545075" y="4210000"/>
              <a:ext cx="205200" cy="875925"/>
            </a:xfrm>
            <a:custGeom>
              <a:avLst/>
              <a:gdLst/>
              <a:ahLst/>
              <a:cxnLst/>
              <a:rect l="l" t="t" r="r" b="b"/>
              <a:pathLst>
                <a:path w="8208" h="35037" extrusionOk="0">
                  <a:moveTo>
                    <a:pt x="5630" y="779"/>
                  </a:moveTo>
                  <a:lnTo>
                    <a:pt x="7505" y="1578"/>
                  </a:lnTo>
                  <a:lnTo>
                    <a:pt x="1146" y="34186"/>
                  </a:lnTo>
                  <a:cubicBezTo>
                    <a:pt x="1109" y="34334"/>
                    <a:pt x="998" y="34408"/>
                    <a:pt x="887" y="34408"/>
                  </a:cubicBezTo>
                  <a:cubicBezTo>
                    <a:pt x="739" y="34408"/>
                    <a:pt x="629" y="34297"/>
                    <a:pt x="629" y="34149"/>
                  </a:cubicBezTo>
                  <a:lnTo>
                    <a:pt x="629" y="34112"/>
                  </a:lnTo>
                  <a:lnTo>
                    <a:pt x="5630" y="779"/>
                  </a:lnTo>
                  <a:close/>
                  <a:moveTo>
                    <a:pt x="5385" y="1"/>
                  </a:moveTo>
                  <a:cubicBezTo>
                    <a:pt x="5330" y="1"/>
                    <a:pt x="5278" y="19"/>
                    <a:pt x="5213" y="62"/>
                  </a:cubicBezTo>
                  <a:cubicBezTo>
                    <a:pt x="5139" y="99"/>
                    <a:pt x="5102" y="173"/>
                    <a:pt x="5065" y="284"/>
                  </a:cubicBezTo>
                  <a:lnTo>
                    <a:pt x="0" y="34001"/>
                  </a:lnTo>
                  <a:lnTo>
                    <a:pt x="37" y="34001"/>
                  </a:lnTo>
                  <a:lnTo>
                    <a:pt x="0" y="34149"/>
                  </a:lnTo>
                  <a:cubicBezTo>
                    <a:pt x="0" y="34593"/>
                    <a:pt x="370" y="34999"/>
                    <a:pt x="850" y="35036"/>
                  </a:cubicBezTo>
                  <a:lnTo>
                    <a:pt x="887" y="35036"/>
                  </a:lnTo>
                  <a:cubicBezTo>
                    <a:pt x="1294" y="35036"/>
                    <a:pt x="1664" y="34741"/>
                    <a:pt x="1738" y="34334"/>
                  </a:cubicBezTo>
                  <a:lnTo>
                    <a:pt x="8171" y="1430"/>
                  </a:lnTo>
                  <a:cubicBezTo>
                    <a:pt x="8208" y="1282"/>
                    <a:pt x="8134" y="1134"/>
                    <a:pt x="7986" y="1097"/>
                  </a:cubicBezTo>
                  <a:lnTo>
                    <a:pt x="5509" y="25"/>
                  </a:lnTo>
                  <a:cubicBezTo>
                    <a:pt x="5463" y="10"/>
                    <a:pt x="5423" y="1"/>
                    <a:pt x="5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2127350" y="4206925"/>
              <a:ext cx="147900" cy="871025"/>
            </a:xfrm>
            <a:custGeom>
              <a:avLst/>
              <a:gdLst/>
              <a:ahLst/>
              <a:cxnLst/>
              <a:rect l="l" t="t" r="r" b="b"/>
              <a:pathLst>
                <a:path w="5916" h="34841" extrusionOk="0">
                  <a:moveTo>
                    <a:pt x="2515" y="0"/>
                  </a:moveTo>
                  <a:lnTo>
                    <a:pt x="1" y="555"/>
                  </a:lnTo>
                  <a:lnTo>
                    <a:pt x="4733" y="34346"/>
                  </a:lnTo>
                  <a:cubicBezTo>
                    <a:pt x="4797" y="34635"/>
                    <a:pt x="5029" y="34841"/>
                    <a:pt x="5307" y="34841"/>
                  </a:cubicBezTo>
                  <a:cubicBezTo>
                    <a:pt x="5349" y="34841"/>
                    <a:pt x="5392" y="34836"/>
                    <a:pt x="5435" y="34827"/>
                  </a:cubicBezTo>
                  <a:cubicBezTo>
                    <a:pt x="5731" y="34790"/>
                    <a:pt x="5916" y="34531"/>
                    <a:pt x="5879" y="34235"/>
                  </a:cubicBezTo>
                  <a:lnTo>
                    <a:pt x="2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2119025" y="4199525"/>
              <a:ext cx="162700" cy="886400"/>
            </a:xfrm>
            <a:custGeom>
              <a:avLst/>
              <a:gdLst/>
              <a:ahLst/>
              <a:cxnLst/>
              <a:rect l="l" t="t" r="r" b="b"/>
              <a:pathLst>
                <a:path w="6508" h="35456" extrusionOk="0">
                  <a:moveTo>
                    <a:pt x="2589" y="703"/>
                  </a:moveTo>
                  <a:lnTo>
                    <a:pt x="5916" y="34568"/>
                  </a:lnTo>
                  <a:cubicBezTo>
                    <a:pt x="5916" y="34716"/>
                    <a:pt x="5805" y="34790"/>
                    <a:pt x="5694" y="34827"/>
                  </a:cubicBezTo>
                  <a:lnTo>
                    <a:pt x="5657" y="34827"/>
                  </a:lnTo>
                  <a:cubicBezTo>
                    <a:pt x="5509" y="34827"/>
                    <a:pt x="5399" y="34753"/>
                    <a:pt x="5399" y="34605"/>
                  </a:cubicBezTo>
                  <a:lnTo>
                    <a:pt x="673" y="1125"/>
                  </a:lnTo>
                  <a:lnTo>
                    <a:pt x="673" y="1125"/>
                  </a:lnTo>
                  <a:lnTo>
                    <a:pt x="2589" y="703"/>
                  </a:lnTo>
                  <a:close/>
                  <a:moveTo>
                    <a:pt x="2811" y="0"/>
                  </a:moveTo>
                  <a:lnTo>
                    <a:pt x="260" y="555"/>
                  </a:lnTo>
                  <a:cubicBezTo>
                    <a:pt x="112" y="592"/>
                    <a:pt x="1" y="740"/>
                    <a:pt x="1" y="925"/>
                  </a:cubicBezTo>
                  <a:lnTo>
                    <a:pt x="4770" y="34716"/>
                  </a:lnTo>
                  <a:cubicBezTo>
                    <a:pt x="4844" y="35160"/>
                    <a:pt x="5214" y="35455"/>
                    <a:pt x="5657" y="35455"/>
                  </a:cubicBezTo>
                  <a:cubicBezTo>
                    <a:pt x="5694" y="35455"/>
                    <a:pt x="5768" y="35455"/>
                    <a:pt x="5842" y="35418"/>
                  </a:cubicBezTo>
                  <a:cubicBezTo>
                    <a:pt x="6249" y="35344"/>
                    <a:pt x="6508" y="34975"/>
                    <a:pt x="6508" y="34568"/>
                  </a:cubicBezTo>
                  <a:lnTo>
                    <a:pt x="6508" y="34494"/>
                  </a:lnTo>
                  <a:lnTo>
                    <a:pt x="3180" y="296"/>
                  </a:lnTo>
                  <a:cubicBezTo>
                    <a:pt x="3143" y="185"/>
                    <a:pt x="3106" y="111"/>
                    <a:pt x="3032" y="74"/>
                  </a:cubicBezTo>
                  <a:cubicBezTo>
                    <a:pt x="2958" y="0"/>
                    <a:pt x="2885" y="0"/>
                    <a:pt x="2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1121750" y="3236425"/>
              <a:ext cx="1197875" cy="1049075"/>
            </a:xfrm>
            <a:custGeom>
              <a:avLst/>
              <a:gdLst/>
              <a:ahLst/>
              <a:cxnLst/>
              <a:rect l="l" t="t" r="r" b="b"/>
              <a:pathLst>
                <a:path w="47915" h="41963" extrusionOk="0">
                  <a:moveTo>
                    <a:pt x="4067" y="1"/>
                  </a:moveTo>
                  <a:cubicBezTo>
                    <a:pt x="1775" y="1"/>
                    <a:pt x="1" y="2071"/>
                    <a:pt x="370" y="4327"/>
                  </a:cubicBezTo>
                  <a:lnTo>
                    <a:pt x="6138" y="41963"/>
                  </a:lnTo>
                  <a:lnTo>
                    <a:pt x="47286" y="41963"/>
                  </a:lnTo>
                  <a:cubicBezTo>
                    <a:pt x="47286" y="41963"/>
                    <a:pt x="47914" y="31130"/>
                    <a:pt x="46103" y="27285"/>
                  </a:cubicBezTo>
                  <a:cubicBezTo>
                    <a:pt x="45759" y="26556"/>
                    <a:pt x="44676" y="26262"/>
                    <a:pt x="43140" y="26262"/>
                  </a:cubicBezTo>
                  <a:cubicBezTo>
                    <a:pt x="36681" y="26262"/>
                    <a:pt x="22218" y="31467"/>
                    <a:pt x="21118" y="31467"/>
                  </a:cubicBezTo>
                  <a:cubicBezTo>
                    <a:pt x="21099" y="31467"/>
                    <a:pt x="21085" y="31466"/>
                    <a:pt x="21074" y="31463"/>
                  </a:cubicBezTo>
                  <a:cubicBezTo>
                    <a:pt x="20482" y="31315"/>
                    <a:pt x="21370" y="11906"/>
                    <a:pt x="22442" y="4290"/>
                  </a:cubicBezTo>
                  <a:cubicBezTo>
                    <a:pt x="22774" y="2034"/>
                    <a:pt x="21037" y="1"/>
                    <a:pt x="187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1121750" y="3229050"/>
              <a:ext cx="1192325" cy="1063850"/>
            </a:xfrm>
            <a:custGeom>
              <a:avLst/>
              <a:gdLst/>
              <a:ahLst/>
              <a:cxnLst/>
              <a:rect l="l" t="t" r="r" b="b"/>
              <a:pathLst>
                <a:path w="47693" h="42554" extrusionOk="0">
                  <a:moveTo>
                    <a:pt x="18745" y="592"/>
                  </a:moveTo>
                  <a:cubicBezTo>
                    <a:pt x="19706" y="592"/>
                    <a:pt x="20556" y="998"/>
                    <a:pt x="21185" y="1627"/>
                  </a:cubicBezTo>
                  <a:cubicBezTo>
                    <a:pt x="21813" y="2255"/>
                    <a:pt x="22183" y="3106"/>
                    <a:pt x="22183" y="4067"/>
                  </a:cubicBezTo>
                  <a:cubicBezTo>
                    <a:pt x="22183" y="4215"/>
                    <a:pt x="22183" y="4400"/>
                    <a:pt x="22146" y="4548"/>
                  </a:cubicBezTo>
                  <a:cubicBezTo>
                    <a:pt x="21296" y="10463"/>
                    <a:pt x="20556" y="23477"/>
                    <a:pt x="20556" y="29096"/>
                  </a:cubicBezTo>
                  <a:cubicBezTo>
                    <a:pt x="20556" y="29910"/>
                    <a:pt x="20593" y="30575"/>
                    <a:pt x="20630" y="31056"/>
                  </a:cubicBezTo>
                  <a:cubicBezTo>
                    <a:pt x="20630" y="31277"/>
                    <a:pt x="20667" y="31462"/>
                    <a:pt x="20704" y="31610"/>
                  </a:cubicBezTo>
                  <a:cubicBezTo>
                    <a:pt x="20704" y="31684"/>
                    <a:pt x="20704" y="31758"/>
                    <a:pt x="20741" y="31832"/>
                  </a:cubicBezTo>
                  <a:lnTo>
                    <a:pt x="20815" y="31943"/>
                  </a:lnTo>
                  <a:cubicBezTo>
                    <a:pt x="20852" y="31980"/>
                    <a:pt x="20889" y="32054"/>
                    <a:pt x="21000" y="32054"/>
                  </a:cubicBezTo>
                  <a:lnTo>
                    <a:pt x="21111" y="32091"/>
                  </a:lnTo>
                  <a:cubicBezTo>
                    <a:pt x="21222" y="32091"/>
                    <a:pt x="21370" y="32054"/>
                    <a:pt x="21517" y="32017"/>
                  </a:cubicBezTo>
                  <a:cubicBezTo>
                    <a:pt x="22183" y="31869"/>
                    <a:pt x="23477" y="31462"/>
                    <a:pt x="25141" y="30945"/>
                  </a:cubicBezTo>
                  <a:cubicBezTo>
                    <a:pt x="27655" y="30205"/>
                    <a:pt x="31019" y="29170"/>
                    <a:pt x="34346" y="28320"/>
                  </a:cubicBezTo>
                  <a:cubicBezTo>
                    <a:pt x="37637" y="27506"/>
                    <a:pt x="40927" y="26878"/>
                    <a:pt x="43145" y="26878"/>
                  </a:cubicBezTo>
                  <a:cubicBezTo>
                    <a:pt x="43885" y="26878"/>
                    <a:pt x="44513" y="26952"/>
                    <a:pt x="44957" y="27100"/>
                  </a:cubicBezTo>
                  <a:cubicBezTo>
                    <a:pt x="45437" y="27248"/>
                    <a:pt x="45696" y="27469"/>
                    <a:pt x="45807" y="27728"/>
                  </a:cubicBezTo>
                  <a:cubicBezTo>
                    <a:pt x="46325" y="28800"/>
                    <a:pt x="46657" y="30538"/>
                    <a:pt x="46842" y="32461"/>
                  </a:cubicBezTo>
                  <a:cubicBezTo>
                    <a:pt x="47027" y="34346"/>
                    <a:pt x="47101" y="36416"/>
                    <a:pt x="47101" y="38154"/>
                  </a:cubicBezTo>
                  <a:cubicBezTo>
                    <a:pt x="47101" y="39337"/>
                    <a:pt x="47064" y="40335"/>
                    <a:pt x="47027" y="41075"/>
                  </a:cubicBezTo>
                  <a:cubicBezTo>
                    <a:pt x="47027" y="41469"/>
                    <a:pt x="47017" y="41768"/>
                    <a:pt x="47007" y="41962"/>
                  </a:cubicBezTo>
                  <a:lnTo>
                    <a:pt x="6396" y="41962"/>
                  </a:lnTo>
                  <a:lnTo>
                    <a:pt x="666" y="4585"/>
                  </a:lnTo>
                  <a:cubicBezTo>
                    <a:pt x="629" y="4400"/>
                    <a:pt x="629" y="4215"/>
                    <a:pt x="629" y="4067"/>
                  </a:cubicBezTo>
                  <a:cubicBezTo>
                    <a:pt x="629" y="3106"/>
                    <a:pt x="999" y="2255"/>
                    <a:pt x="1627" y="1627"/>
                  </a:cubicBezTo>
                  <a:cubicBezTo>
                    <a:pt x="2256" y="998"/>
                    <a:pt x="3106" y="592"/>
                    <a:pt x="4067" y="592"/>
                  </a:cubicBezTo>
                  <a:close/>
                  <a:moveTo>
                    <a:pt x="4067" y="0"/>
                  </a:moveTo>
                  <a:cubicBezTo>
                    <a:pt x="1812" y="0"/>
                    <a:pt x="1" y="1849"/>
                    <a:pt x="1" y="4067"/>
                  </a:cubicBezTo>
                  <a:cubicBezTo>
                    <a:pt x="1" y="4252"/>
                    <a:pt x="38" y="4474"/>
                    <a:pt x="38" y="4696"/>
                  </a:cubicBezTo>
                  <a:lnTo>
                    <a:pt x="5842" y="42295"/>
                  </a:lnTo>
                  <a:cubicBezTo>
                    <a:pt x="5879" y="42443"/>
                    <a:pt x="5990" y="42554"/>
                    <a:pt x="6138" y="42554"/>
                  </a:cubicBezTo>
                  <a:lnTo>
                    <a:pt x="47286" y="42554"/>
                  </a:lnTo>
                  <a:cubicBezTo>
                    <a:pt x="47471" y="42554"/>
                    <a:pt x="47582" y="42443"/>
                    <a:pt x="47619" y="42258"/>
                  </a:cubicBezTo>
                  <a:cubicBezTo>
                    <a:pt x="47619" y="42258"/>
                    <a:pt x="47693" y="40520"/>
                    <a:pt x="47693" y="38154"/>
                  </a:cubicBezTo>
                  <a:cubicBezTo>
                    <a:pt x="47693" y="36416"/>
                    <a:pt x="47656" y="34309"/>
                    <a:pt x="47471" y="32387"/>
                  </a:cubicBezTo>
                  <a:cubicBezTo>
                    <a:pt x="47249" y="30464"/>
                    <a:pt x="46953" y="28653"/>
                    <a:pt x="46362" y="27433"/>
                  </a:cubicBezTo>
                  <a:cubicBezTo>
                    <a:pt x="46140" y="26989"/>
                    <a:pt x="45696" y="26693"/>
                    <a:pt x="45142" y="26508"/>
                  </a:cubicBezTo>
                  <a:cubicBezTo>
                    <a:pt x="44587" y="26323"/>
                    <a:pt x="43922" y="26249"/>
                    <a:pt x="43145" y="26249"/>
                  </a:cubicBezTo>
                  <a:cubicBezTo>
                    <a:pt x="39818" y="26249"/>
                    <a:pt x="34568" y="27580"/>
                    <a:pt x="30021" y="28874"/>
                  </a:cubicBezTo>
                  <a:cubicBezTo>
                    <a:pt x="27728" y="29503"/>
                    <a:pt x="25621" y="30168"/>
                    <a:pt x="23994" y="30649"/>
                  </a:cubicBezTo>
                  <a:cubicBezTo>
                    <a:pt x="23181" y="30908"/>
                    <a:pt x="22516" y="31093"/>
                    <a:pt x="21998" y="31240"/>
                  </a:cubicBezTo>
                  <a:cubicBezTo>
                    <a:pt x="21776" y="31314"/>
                    <a:pt x="21554" y="31388"/>
                    <a:pt x="21407" y="31425"/>
                  </a:cubicBezTo>
                  <a:cubicBezTo>
                    <a:pt x="21362" y="31436"/>
                    <a:pt x="21318" y="31444"/>
                    <a:pt x="21277" y="31450"/>
                  </a:cubicBezTo>
                  <a:lnTo>
                    <a:pt x="21277" y="31450"/>
                  </a:lnTo>
                  <a:cubicBezTo>
                    <a:pt x="21247" y="31286"/>
                    <a:pt x="21222" y="31024"/>
                    <a:pt x="21222" y="30686"/>
                  </a:cubicBezTo>
                  <a:cubicBezTo>
                    <a:pt x="21185" y="30242"/>
                    <a:pt x="21185" y="29725"/>
                    <a:pt x="21185" y="29096"/>
                  </a:cubicBezTo>
                  <a:cubicBezTo>
                    <a:pt x="21185" y="23514"/>
                    <a:pt x="21924" y="10500"/>
                    <a:pt x="22774" y="4659"/>
                  </a:cubicBezTo>
                  <a:cubicBezTo>
                    <a:pt x="22774" y="4437"/>
                    <a:pt x="22811" y="4252"/>
                    <a:pt x="22811" y="4067"/>
                  </a:cubicBezTo>
                  <a:cubicBezTo>
                    <a:pt x="22811" y="1849"/>
                    <a:pt x="21000" y="0"/>
                    <a:pt x="18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1495150" y="3236425"/>
              <a:ext cx="824475" cy="1049075"/>
            </a:xfrm>
            <a:custGeom>
              <a:avLst/>
              <a:gdLst/>
              <a:ahLst/>
              <a:cxnLst/>
              <a:rect l="l" t="t" r="r" b="b"/>
              <a:pathLst>
                <a:path w="32979" h="41963" extrusionOk="0">
                  <a:moveTo>
                    <a:pt x="3920" y="1"/>
                  </a:moveTo>
                  <a:cubicBezTo>
                    <a:pt x="1701" y="75"/>
                    <a:pt x="1" y="2108"/>
                    <a:pt x="333" y="4327"/>
                  </a:cubicBezTo>
                  <a:lnTo>
                    <a:pt x="6138" y="41963"/>
                  </a:lnTo>
                  <a:lnTo>
                    <a:pt x="32350" y="41963"/>
                  </a:lnTo>
                  <a:cubicBezTo>
                    <a:pt x="32350" y="41963"/>
                    <a:pt x="32978" y="31130"/>
                    <a:pt x="31167" y="27285"/>
                  </a:cubicBezTo>
                  <a:cubicBezTo>
                    <a:pt x="30823" y="26556"/>
                    <a:pt x="29740" y="26262"/>
                    <a:pt x="28204" y="26262"/>
                  </a:cubicBezTo>
                  <a:cubicBezTo>
                    <a:pt x="21745" y="26262"/>
                    <a:pt x="7282" y="31467"/>
                    <a:pt x="6182" y="31467"/>
                  </a:cubicBezTo>
                  <a:cubicBezTo>
                    <a:pt x="6163" y="31467"/>
                    <a:pt x="6149" y="31466"/>
                    <a:pt x="6138" y="31463"/>
                  </a:cubicBezTo>
                  <a:cubicBezTo>
                    <a:pt x="5546" y="31315"/>
                    <a:pt x="6434" y="11906"/>
                    <a:pt x="7506" y="4290"/>
                  </a:cubicBezTo>
                  <a:cubicBezTo>
                    <a:pt x="7838" y="2071"/>
                    <a:pt x="6175" y="75"/>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1495150" y="3229050"/>
              <a:ext cx="818925" cy="1063850"/>
            </a:xfrm>
            <a:custGeom>
              <a:avLst/>
              <a:gdLst/>
              <a:ahLst/>
              <a:cxnLst/>
              <a:rect l="l" t="t" r="r" b="b"/>
              <a:pathLst>
                <a:path w="32757" h="42554" extrusionOk="0">
                  <a:moveTo>
                    <a:pt x="3938" y="629"/>
                  </a:moveTo>
                  <a:cubicBezTo>
                    <a:pt x="5814" y="676"/>
                    <a:pt x="7247" y="2225"/>
                    <a:pt x="7247" y="4067"/>
                  </a:cubicBezTo>
                  <a:cubicBezTo>
                    <a:pt x="7247" y="4215"/>
                    <a:pt x="7247" y="4400"/>
                    <a:pt x="7210" y="4548"/>
                  </a:cubicBezTo>
                  <a:cubicBezTo>
                    <a:pt x="6360" y="10463"/>
                    <a:pt x="5620" y="23477"/>
                    <a:pt x="5620" y="29096"/>
                  </a:cubicBezTo>
                  <a:cubicBezTo>
                    <a:pt x="5620" y="29910"/>
                    <a:pt x="5657" y="30575"/>
                    <a:pt x="5694" y="31056"/>
                  </a:cubicBezTo>
                  <a:cubicBezTo>
                    <a:pt x="5694" y="31277"/>
                    <a:pt x="5731" y="31462"/>
                    <a:pt x="5768" y="31610"/>
                  </a:cubicBezTo>
                  <a:cubicBezTo>
                    <a:pt x="5768" y="31684"/>
                    <a:pt x="5768" y="31758"/>
                    <a:pt x="5805" y="31832"/>
                  </a:cubicBezTo>
                  <a:lnTo>
                    <a:pt x="5879" y="31943"/>
                  </a:lnTo>
                  <a:cubicBezTo>
                    <a:pt x="5916" y="31980"/>
                    <a:pt x="5953" y="32054"/>
                    <a:pt x="6064" y="32054"/>
                  </a:cubicBezTo>
                  <a:lnTo>
                    <a:pt x="6175" y="32091"/>
                  </a:lnTo>
                  <a:cubicBezTo>
                    <a:pt x="6286" y="32091"/>
                    <a:pt x="6434" y="32054"/>
                    <a:pt x="6581" y="32017"/>
                  </a:cubicBezTo>
                  <a:cubicBezTo>
                    <a:pt x="7247" y="31869"/>
                    <a:pt x="8541" y="31462"/>
                    <a:pt x="10205" y="30945"/>
                  </a:cubicBezTo>
                  <a:cubicBezTo>
                    <a:pt x="12719" y="30205"/>
                    <a:pt x="16083" y="29170"/>
                    <a:pt x="19410" y="28320"/>
                  </a:cubicBezTo>
                  <a:cubicBezTo>
                    <a:pt x="22701" y="27506"/>
                    <a:pt x="25991" y="26878"/>
                    <a:pt x="28209" y="26878"/>
                  </a:cubicBezTo>
                  <a:cubicBezTo>
                    <a:pt x="28949" y="26878"/>
                    <a:pt x="29577" y="26952"/>
                    <a:pt x="30021" y="27100"/>
                  </a:cubicBezTo>
                  <a:cubicBezTo>
                    <a:pt x="30501" y="27248"/>
                    <a:pt x="30760" y="27469"/>
                    <a:pt x="30871" y="27728"/>
                  </a:cubicBezTo>
                  <a:cubicBezTo>
                    <a:pt x="31389" y="28800"/>
                    <a:pt x="31721" y="30538"/>
                    <a:pt x="31906" y="32461"/>
                  </a:cubicBezTo>
                  <a:cubicBezTo>
                    <a:pt x="32091" y="34346"/>
                    <a:pt x="32165" y="36416"/>
                    <a:pt x="32165" y="38154"/>
                  </a:cubicBezTo>
                  <a:cubicBezTo>
                    <a:pt x="32165" y="39337"/>
                    <a:pt x="32128" y="40335"/>
                    <a:pt x="32091" y="41075"/>
                  </a:cubicBezTo>
                  <a:cubicBezTo>
                    <a:pt x="32091" y="41469"/>
                    <a:pt x="32081" y="41768"/>
                    <a:pt x="32071" y="41962"/>
                  </a:cubicBezTo>
                  <a:lnTo>
                    <a:pt x="6397" y="41962"/>
                  </a:lnTo>
                  <a:lnTo>
                    <a:pt x="666" y="4585"/>
                  </a:lnTo>
                  <a:cubicBezTo>
                    <a:pt x="629" y="4400"/>
                    <a:pt x="629" y="4215"/>
                    <a:pt x="629" y="4067"/>
                  </a:cubicBezTo>
                  <a:cubicBezTo>
                    <a:pt x="629" y="2225"/>
                    <a:pt x="2062" y="676"/>
                    <a:pt x="3938" y="629"/>
                  </a:cubicBezTo>
                  <a:close/>
                  <a:moveTo>
                    <a:pt x="3920" y="0"/>
                  </a:moveTo>
                  <a:cubicBezTo>
                    <a:pt x="1701" y="74"/>
                    <a:pt x="1" y="1886"/>
                    <a:pt x="1" y="4067"/>
                  </a:cubicBezTo>
                  <a:cubicBezTo>
                    <a:pt x="1" y="4252"/>
                    <a:pt x="1" y="4474"/>
                    <a:pt x="38" y="4696"/>
                  </a:cubicBezTo>
                  <a:lnTo>
                    <a:pt x="5842" y="42295"/>
                  </a:lnTo>
                  <a:cubicBezTo>
                    <a:pt x="5842" y="42443"/>
                    <a:pt x="5990" y="42554"/>
                    <a:pt x="6138" y="42554"/>
                  </a:cubicBezTo>
                  <a:lnTo>
                    <a:pt x="32350" y="42554"/>
                  </a:lnTo>
                  <a:cubicBezTo>
                    <a:pt x="32535" y="42554"/>
                    <a:pt x="32646" y="42443"/>
                    <a:pt x="32683" y="42258"/>
                  </a:cubicBezTo>
                  <a:cubicBezTo>
                    <a:pt x="32683" y="42258"/>
                    <a:pt x="32757" y="40520"/>
                    <a:pt x="32757" y="38154"/>
                  </a:cubicBezTo>
                  <a:cubicBezTo>
                    <a:pt x="32757" y="36416"/>
                    <a:pt x="32720" y="34309"/>
                    <a:pt x="32535" y="32387"/>
                  </a:cubicBezTo>
                  <a:cubicBezTo>
                    <a:pt x="32313" y="30464"/>
                    <a:pt x="32017" y="28653"/>
                    <a:pt x="31426" y="27433"/>
                  </a:cubicBezTo>
                  <a:cubicBezTo>
                    <a:pt x="31204" y="26989"/>
                    <a:pt x="30760" y="26693"/>
                    <a:pt x="30206" y="26508"/>
                  </a:cubicBezTo>
                  <a:cubicBezTo>
                    <a:pt x="29651" y="26323"/>
                    <a:pt x="28986" y="26249"/>
                    <a:pt x="28209" y="26249"/>
                  </a:cubicBezTo>
                  <a:cubicBezTo>
                    <a:pt x="24882" y="26249"/>
                    <a:pt x="19632" y="27580"/>
                    <a:pt x="15085" y="28874"/>
                  </a:cubicBezTo>
                  <a:cubicBezTo>
                    <a:pt x="12792" y="29503"/>
                    <a:pt x="10685" y="30168"/>
                    <a:pt x="9058" y="30649"/>
                  </a:cubicBezTo>
                  <a:cubicBezTo>
                    <a:pt x="8245" y="30908"/>
                    <a:pt x="7580" y="31093"/>
                    <a:pt x="7062" y="31240"/>
                  </a:cubicBezTo>
                  <a:cubicBezTo>
                    <a:pt x="6840" y="31314"/>
                    <a:pt x="6618" y="31388"/>
                    <a:pt x="6471" y="31425"/>
                  </a:cubicBezTo>
                  <a:cubicBezTo>
                    <a:pt x="6426" y="31436"/>
                    <a:pt x="6382" y="31444"/>
                    <a:pt x="6341" y="31450"/>
                  </a:cubicBezTo>
                  <a:lnTo>
                    <a:pt x="6341" y="31450"/>
                  </a:lnTo>
                  <a:cubicBezTo>
                    <a:pt x="6311" y="31286"/>
                    <a:pt x="6286" y="31024"/>
                    <a:pt x="6286" y="30686"/>
                  </a:cubicBezTo>
                  <a:cubicBezTo>
                    <a:pt x="6249" y="30242"/>
                    <a:pt x="6249" y="29725"/>
                    <a:pt x="6249" y="29096"/>
                  </a:cubicBezTo>
                  <a:cubicBezTo>
                    <a:pt x="6249" y="23514"/>
                    <a:pt x="6988" y="10500"/>
                    <a:pt x="7838" y="4659"/>
                  </a:cubicBezTo>
                  <a:cubicBezTo>
                    <a:pt x="7838" y="4437"/>
                    <a:pt x="7875" y="4252"/>
                    <a:pt x="7875" y="4067"/>
                  </a:cubicBezTo>
                  <a:cubicBezTo>
                    <a:pt x="7875" y="1886"/>
                    <a:pt x="6138" y="74"/>
                    <a:pt x="3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31" name="Google Shape;2931;p51"/>
          <p:cNvSpPr txBox="1">
            <a:spLocks noGrp="1"/>
          </p:cNvSpPr>
          <p:nvPr>
            <p:ph type="subTitle" idx="2"/>
          </p:nvPr>
        </p:nvSpPr>
        <p:spPr>
          <a:xfrm>
            <a:off x="3749040" y="1252728"/>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John James</a:t>
            </a:r>
            <a:endParaRPr/>
          </a:p>
        </p:txBody>
      </p:sp>
      <p:sp>
        <p:nvSpPr>
          <p:cNvPr id="2932" name="Google Shape;2932;p51"/>
          <p:cNvSpPr txBox="1">
            <a:spLocks noGrp="1"/>
          </p:cNvSpPr>
          <p:nvPr>
            <p:ph type="subTitle" idx="1"/>
          </p:nvPr>
        </p:nvSpPr>
        <p:spPr>
          <a:xfrm>
            <a:off x="6217920"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Joe Doe</a:t>
            </a:r>
            <a:endParaRPr/>
          </a:p>
        </p:txBody>
      </p:sp>
      <p:sp>
        <p:nvSpPr>
          <p:cNvPr id="2933" name="Google Shape;2933;p51"/>
          <p:cNvSpPr txBox="1">
            <a:spLocks noGrp="1"/>
          </p:cNvSpPr>
          <p:nvPr>
            <p:ph type="subTitle" idx="3"/>
          </p:nvPr>
        </p:nvSpPr>
        <p:spPr>
          <a:xfrm>
            <a:off x="1289304" y="1819656"/>
            <a:ext cx="1636800" cy="35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Jane Patterson</a:t>
            </a:r>
            <a:endParaRPr/>
          </a:p>
        </p:txBody>
      </p:sp>
      <p:sp>
        <p:nvSpPr>
          <p:cNvPr id="2934" name="Google Shape;2934;p51"/>
          <p:cNvSpPr txBox="1">
            <a:spLocks noGrp="1"/>
          </p:cNvSpPr>
          <p:nvPr>
            <p:ph type="subTitle" idx="4"/>
          </p:nvPr>
        </p:nvSpPr>
        <p:spPr>
          <a:xfrm>
            <a:off x="6217920"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5" name="Google Shape;2935;p51"/>
          <p:cNvSpPr txBox="1">
            <a:spLocks noGrp="1"/>
          </p:cNvSpPr>
          <p:nvPr>
            <p:ph type="subTitle" idx="5"/>
          </p:nvPr>
        </p:nvSpPr>
        <p:spPr>
          <a:xfrm>
            <a:off x="3749040" y="1581912"/>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36" name="Google Shape;2936;p51"/>
          <p:cNvSpPr txBox="1">
            <a:spLocks noGrp="1"/>
          </p:cNvSpPr>
          <p:nvPr>
            <p:ph type="subTitle" idx="6"/>
          </p:nvPr>
        </p:nvSpPr>
        <p:spPr>
          <a:xfrm>
            <a:off x="1289304" y="2139696"/>
            <a:ext cx="16368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grpSp>
        <p:nvGrpSpPr>
          <p:cNvPr id="2937" name="Google Shape;2937;p51"/>
          <p:cNvGrpSpPr/>
          <p:nvPr/>
        </p:nvGrpSpPr>
        <p:grpSpPr>
          <a:xfrm>
            <a:off x="2021644" y="1725712"/>
            <a:ext cx="175013" cy="27000"/>
            <a:chOff x="5662375" y="212375"/>
            <a:chExt cx="175013" cy="27000"/>
          </a:xfrm>
        </p:grpSpPr>
        <p:sp>
          <p:nvSpPr>
            <p:cNvPr id="2938" name="Google Shape;2938;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1" name="Google Shape;2941;p51"/>
          <p:cNvGrpSpPr/>
          <p:nvPr/>
        </p:nvGrpSpPr>
        <p:grpSpPr>
          <a:xfrm>
            <a:off x="4484519" y="1167573"/>
            <a:ext cx="175013" cy="27000"/>
            <a:chOff x="5662375" y="212375"/>
            <a:chExt cx="175013" cy="27000"/>
          </a:xfrm>
        </p:grpSpPr>
        <p:sp>
          <p:nvSpPr>
            <p:cNvPr id="2942" name="Google Shape;2942;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5" name="Google Shape;2945;p51"/>
          <p:cNvGrpSpPr/>
          <p:nvPr/>
        </p:nvGrpSpPr>
        <p:grpSpPr>
          <a:xfrm>
            <a:off x="6949194" y="1725699"/>
            <a:ext cx="175013" cy="27000"/>
            <a:chOff x="5662375" y="212375"/>
            <a:chExt cx="175013" cy="27000"/>
          </a:xfrm>
        </p:grpSpPr>
        <p:sp>
          <p:nvSpPr>
            <p:cNvPr id="2946" name="Google Shape;2946;p51"/>
            <p:cNvSpPr/>
            <p:nvPr/>
          </p:nvSpPr>
          <p:spPr>
            <a:xfrm>
              <a:off x="5662375"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5736381"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5810388" y="212375"/>
              <a:ext cx="27000" cy="27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51"/>
          <p:cNvGrpSpPr/>
          <p:nvPr/>
        </p:nvGrpSpPr>
        <p:grpSpPr>
          <a:xfrm>
            <a:off x="5495189" y="2811226"/>
            <a:ext cx="203374" cy="179736"/>
            <a:chOff x="-3137650" y="2787000"/>
            <a:chExt cx="291450" cy="257575"/>
          </a:xfrm>
        </p:grpSpPr>
        <p:sp>
          <p:nvSpPr>
            <p:cNvPr id="2950" name="Google Shape;2950;p5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8" name="Google Shape;2958;p51"/>
          <p:cNvGrpSpPr/>
          <p:nvPr/>
        </p:nvGrpSpPr>
        <p:grpSpPr>
          <a:xfrm>
            <a:off x="3830965" y="2799136"/>
            <a:ext cx="203915" cy="203915"/>
            <a:chOff x="-6354300" y="2757075"/>
            <a:chExt cx="292225" cy="292225"/>
          </a:xfrm>
        </p:grpSpPr>
        <p:sp>
          <p:nvSpPr>
            <p:cNvPr id="2959" name="Google Shape;2959;p5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51"/>
          <p:cNvGrpSpPr/>
          <p:nvPr/>
        </p:nvGrpSpPr>
        <p:grpSpPr>
          <a:xfrm>
            <a:off x="4917834" y="2603164"/>
            <a:ext cx="203374" cy="203915"/>
            <a:chOff x="-1700225" y="2768875"/>
            <a:chExt cx="291450" cy="292225"/>
          </a:xfrm>
        </p:grpSpPr>
        <p:sp>
          <p:nvSpPr>
            <p:cNvPr id="2964" name="Google Shape;2964;p5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73"/>
        <p:cNvGrpSpPr/>
        <p:nvPr/>
      </p:nvGrpSpPr>
      <p:grpSpPr>
        <a:xfrm>
          <a:off x="0" y="0"/>
          <a:ext cx="0" cy="0"/>
          <a:chOff x="0" y="0"/>
          <a:chExt cx="0" cy="0"/>
        </a:xfrm>
      </p:grpSpPr>
      <p:sp>
        <p:nvSpPr>
          <p:cNvPr id="2974" name="Google Shape;2974;p52"/>
          <p:cNvSpPr txBox="1">
            <a:spLocks noGrp="1"/>
          </p:cNvSpPr>
          <p:nvPr>
            <p:ph type="subTitle" idx="4"/>
          </p:nvPr>
        </p:nvSpPr>
        <p:spPr>
          <a:xfrm>
            <a:off x="3689552"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2975" name="Google Shape;2975;p52"/>
          <p:cNvSpPr txBox="1">
            <a:spLocks noGrp="1"/>
          </p:cNvSpPr>
          <p:nvPr>
            <p:ph type="subTitle" idx="5"/>
          </p:nvPr>
        </p:nvSpPr>
        <p:spPr>
          <a:xfrm>
            <a:off x="585667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976" name="Google Shape;2976;p52"/>
          <p:cNvSpPr txBox="1">
            <a:spLocks noGrp="1"/>
          </p:cNvSpPr>
          <p:nvPr>
            <p:ph type="subTitle" idx="1"/>
          </p:nvPr>
        </p:nvSpPr>
        <p:spPr>
          <a:xfrm>
            <a:off x="1522425"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977" name="Google Shape;2977;p52"/>
          <p:cNvSpPr txBox="1">
            <a:spLocks noGrp="1"/>
          </p:cNvSpPr>
          <p:nvPr>
            <p:ph type="subTitle" idx="3"/>
          </p:nvPr>
        </p:nvSpPr>
        <p:spPr>
          <a:xfrm>
            <a:off x="3689552" y="1588336"/>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978" name="Google Shape;2978;p52"/>
          <p:cNvSpPr txBox="1">
            <a:spLocks noGrp="1"/>
          </p:cNvSpPr>
          <p:nvPr>
            <p:ph type="subTitle" idx="6"/>
          </p:nvPr>
        </p:nvSpPr>
        <p:spPr>
          <a:xfrm>
            <a:off x="585667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a:p>
            <a:pPr marL="0" lvl="0" indent="0" algn="ctr" rtl="0">
              <a:spcBef>
                <a:spcPts val="0"/>
              </a:spcBef>
              <a:spcAft>
                <a:spcPts val="0"/>
              </a:spcAft>
              <a:buNone/>
            </a:pPr>
            <a:endParaRPr>
              <a:latin typeface="Barlow Semi Condensed"/>
              <a:ea typeface="Barlow Semi Condensed"/>
              <a:cs typeface="Barlow Semi Condensed"/>
              <a:sym typeface="Barlow Semi Condensed"/>
            </a:endParaRPr>
          </a:p>
        </p:txBody>
      </p:sp>
      <p:sp>
        <p:nvSpPr>
          <p:cNvPr id="2979" name="Google Shape;2979;p52"/>
          <p:cNvSpPr txBox="1">
            <a:spLocks noGrp="1"/>
          </p:cNvSpPr>
          <p:nvPr>
            <p:ph type="subTitle" idx="2"/>
          </p:nvPr>
        </p:nvSpPr>
        <p:spPr>
          <a:xfrm>
            <a:off x="1522425" y="1928169"/>
            <a:ext cx="17649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2980" name="Google Shape;2980;p52"/>
          <p:cNvSpPr txBox="1">
            <a:spLocks noGrp="1"/>
          </p:cNvSpPr>
          <p:nvPr>
            <p:ph type="title"/>
          </p:nvPr>
        </p:nvSpPr>
        <p:spPr>
          <a:xfrm>
            <a:off x="3090672" y="338328"/>
            <a:ext cx="29628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Partners</a:t>
            </a:r>
            <a:endParaRPr/>
          </a:p>
        </p:txBody>
      </p:sp>
      <p:sp>
        <p:nvSpPr>
          <p:cNvPr id="2981" name="Google Shape;2981;p52"/>
          <p:cNvSpPr/>
          <p:nvPr/>
        </p:nvSpPr>
        <p:spPr>
          <a:xfrm>
            <a:off x="2233110" y="1208322"/>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982" name="Google Shape;2982;p52"/>
          <p:cNvGrpSpPr/>
          <p:nvPr/>
        </p:nvGrpSpPr>
        <p:grpSpPr>
          <a:xfrm>
            <a:off x="4399691" y="1208305"/>
            <a:ext cx="344622" cy="340204"/>
            <a:chOff x="6238300" y="1426975"/>
            <a:chExt cx="489450" cy="483175"/>
          </a:xfrm>
        </p:grpSpPr>
        <p:sp>
          <p:nvSpPr>
            <p:cNvPr id="2983" name="Google Shape;2983;p52"/>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4" name="Google Shape;2984;p52"/>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5" name="Google Shape;2985;p52"/>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6" name="Google Shape;2986;p52"/>
          <p:cNvGrpSpPr/>
          <p:nvPr/>
        </p:nvGrpSpPr>
        <p:grpSpPr>
          <a:xfrm>
            <a:off x="6582648" y="2835993"/>
            <a:ext cx="312955" cy="340168"/>
            <a:chOff x="2100300" y="3804850"/>
            <a:chExt cx="444475" cy="483125"/>
          </a:xfrm>
        </p:grpSpPr>
        <p:sp>
          <p:nvSpPr>
            <p:cNvPr id="2987" name="Google Shape;2987;p52"/>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88" name="Google Shape;2988;p52"/>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989" name="Google Shape;2989;p52"/>
          <p:cNvGrpSpPr/>
          <p:nvPr/>
        </p:nvGrpSpPr>
        <p:grpSpPr>
          <a:xfrm>
            <a:off x="6569041" y="1238880"/>
            <a:ext cx="340168" cy="309628"/>
            <a:chOff x="1487200" y="4421025"/>
            <a:chExt cx="483125" cy="439750"/>
          </a:xfrm>
        </p:grpSpPr>
        <p:sp>
          <p:nvSpPr>
            <p:cNvPr id="2990" name="Google Shape;2990;p52"/>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1" name="Google Shape;2991;p52"/>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2" name="Google Shape;2992;p52"/>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93" name="Google Shape;2993;p52"/>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994" name="Google Shape;2994;p52"/>
          <p:cNvSpPr txBox="1">
            <a:spLocks noGrp="1"/>
          </p:cNvSpPr>
          <p:nvPr>
            <p:ph type="subTitle" idx="7"/>
          </p:nvPr>
        </p:nvSpPr>
        <p:spPr>
          <a:xfrm>
            <a:off x="152242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995" name="Google Shape;2995;p52"/>
          <p:cNvSpPr txBox="1">
            <a:spLocks noGrp="1"/>
          </p:cNvSpPr>
          <p:nvPr>
            <p:ph type="subTitle" idx="8"/>
          </p:nvPr>
        </p:nvSpPr>
        <p:spPr>
          <a:xfrm>
            <a:off x="152242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Saturn is the ringed one and a gas giant</a:t>
            </a:r>
            <a:endParaRPr>
              <a:latin typeface="Barlow Semi Condensed"/>
              <a:ea typeface="Barlow Semi Condensed"/>
              <a:cs typeface="Barlow Semi Condensed"/>
              <a:sym typeface="Barlow Semi Condensed"/>
            </a:endParaRPr>
          </a:p>
        </p:txBody>
      </p:sp>
      <p:sp>
        <p:nvSpPr>
          <p:cNvPr id="2996" name="Google Shape;2996;p52"/>
          <p:cNvSpPr txBox="1">
            <a:spLocks noGrp="1"/>
          </p:cNvSpPr>
          <p:nvPr>
            <p:ph type="subTitle" idx="9"/>
          </p:nvPr>
        </p:nvSpPr>
        <p:spPr>
          <a:xfrm>
            <a:off x="3597450" y="3215961"/>
            <a:ext cx="19491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997" name="Google Shape;2997;p52"/>
          <p:cNvSpPr txBox="1">
            <a:spLocks noGrp="1"/>
          </p:cNvSpPr>
          <p:nvPr>
            <p:ph type="subTitle" idx="13"/>
          </p:nvPr>
        </p:nvSpPr>
        <p:spPr>
          <a:xfrm>
            <a:off x="3597500" y="3556017"/>
            <a:ext cx="19491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Despite being red, Mars is actually a cold place</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endParaRPr>
              <a:latin typeface="Barlow Semi Condensed"/>
              <a:ea typeface="Barlow Semi Condensed"/>
              <a:cs typeface="Barlow Semi Condensed"/>
              <a:sym typeface="Barlow Semi Condensed"/>
            </a:endParaRPr>
          </a:p>
        </p:txBody>
      </p:sp>
      <p:grpSp>
        <p:nvGrpSpPr>
          <p:cNvPr id="2998" name="Google Shape;2998;p52"/>
          <p:cNvGrpSpPr/>
          <p:nvPr/>
        </p:nvGrpSpPr>
        <p:grpSpPr>
          <a:xfrm>
            <a:off x="4401917" y="2877182"/>
            <a:ext cx="340168" cy="298978"/>
            <a:chOff x="892750" y="267400"/>
            <a:chExt cx="483125" cy="424625"/>
          </a:xfrm>
        </p:grpSpPr>
        <p:sp>
          <p:nvSpPr>
            <p:cNvPr id="2999" name="Google Shape;2999;p52"/>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0" name="Google Shape;3000;p52"/>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1" name="Google Shape;3001;p52"/>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3002" name="Google Shape;3002;p52"/>
          <p:cNvSpPr/>
          <p:nvPr/>
        </p:nvSpPr>
        <p:spPr>
          <a:xfrm>
            <a:off x="2254479" y="2837436"/>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03" name="Google Shape;3003;p52"/>
          <p:cNvSpPr txBox="1">
            <a:spLocks noGrp="1"/>
          </p:cNvSpPr>
          <p:nvPr>
            <p:ph type="subTitle" idx="14"/>
          </p:nvPr>
        </p:nvSpPr>
        <p:spPr>
          <a:xfrm>
            <a:off x="5856675" y="3215958"/>
            <a:ext cx="1764900" cy="457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3004" name="Google Shape;3004;p52"/>
          <p:cNvSpPr txBox="1">
            <a:spLocks noGrp="1"/>
          </p:cNvSpPr>
          <p:nvPr>
            <p:ph type="subTitle" idx="15"/>
          </p:nvPr>
        </p:nvSpPr>
        <p:spPr>
          <a:xfrm>
            <a:off x="5856675" y="3556017"/>
            <a:ext cx="1764900" cy="61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Barlow Semi Condensed"/>
                <a:ea typeface="Barlow Semi Condensed"/>
                <a:cs typeface="Barlow Semi Condensed"/>
                <a:sym typeface="Barlow Semi Condensed"/>
              </a:rPr>
              <a:t>Venus is the second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008"/>
        <p:cNvGrpSpPr/>
        <p:nvPr/>
      </p:nvGrpSpPr>
      <p:grpSpPr>
        <a:xfrm>
          <a:off x="0" y="0"/>
          <a:ext cx="0" cy="0"/>
          <a:chOff x="0" y="0"/>
          <a:chExt cx="0" cy="0"/>
        </a:xfrm>
      </p:grpSpPr>
      <p:sp>
        <p:nvSpPr>
          <p:cNvPr id="3009" name="Google Shape;3009;p53"/>
          <p:cNvSpPr/>
          <p:nvPr/>
        </p:nvSpPr>
        <p:spPr>
          <a:xfrm>
            <a:off x="1183525" y="1040025"/>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1183525" y="2314693"/>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1183525" y="3592724"/>
            <a:ext cx="2473800" cy="1019100"/>
          </a:xfrm>
          <a:prstGeom prst="roundRect">
            <a:avLst>
              <a:gd name="adj" fmla="val 16667"/>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txBox="1">
            <a:spLocks noGrp="1"/>
          </p:cNvSpPr>
          <p:nvPr>
            <p:ph type="title"/>
          </p:nvPr>
        </p:nvSpPr>
        <p:spPr>
          <a:xfrm>
            <a:off x="2962656" y="338328"/>
            <a:ext cx="3218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Testimonials</a:t>
            </a:r>
            <a:endParaRPr/>
          </a:p>
        </p:txBody>
      </p:sp>
      <p:grpSp>
        <p:nvGrpSpPr>
          <p:cNvPr id="3013" name="Google Shape;3013;p53"/>
          <p:cNvGrpSpPr/>
          <p:nvPr/>
        </p:nvGrpSpPr>
        <p:grpSpPr>
          <a:xfrm>
            <a:off x="3789873" y="1086902"/>
            <a:ext cx="4253274" cy="3501506"/>
            <a:chOff x="801025" y="358275"/>
            <a:chExt cx="6170425" cy="5079800"/>
          </a:xfrm>
        </p:grpSpPr>
        <p:sp>
          <p:nvSpPr>
            <p:cNvPr id="3014" name="Google Shape;3014;p53"/>
            <p:cNvSpPr/>
            <p:nvPr/>
          </p:nvSpPr>
          <p:spPr>
            <a:xfrm>
              <a:off x="801025" y="358275"/>
              <a:ext cx="6170425" cy="5079600"/>
            </a:xfrm>
            <a:custGeom>
              <a:avLst/>
              <a:gdLst/>
              <a:ahLst/>
              <a:cxnLst/>
              <a:rect l="l" t="t" r="r" b="b"/>
              <a:pathLst>
                <a:path w="246817" h="203184" extrusionOk="0">
                  <a:moveTo>
                    <a:pt x="170638" y="0"/>
                  </a:moveTo>
                  <a:cubicBezTo>
                    <a:pt x="142380" y="0"/>
                    <a:pt x="121472" y="21138"/>
                    <a:pt x="99526" y="32497"/>
                  </a:cubicBezTo>
                  <a:cubicBezTo>
                    <a:pt x="86882" y="39041"/>
                    <a:pt x="72463" y="36527"/>
                    <a:pt x="59043" y="39670"/>
                  </a:cubicBezTo>
                  <a:cubicBezTo>
                    <a:pt x="16157" y="49800"/>
                    <a:pt x="1" y="113241"/>
                    <a:pt x="17858" y="149325"/>
                  </a:cubicBezTo>
                  <a:cubicBezTo>
                    <a:pt x="33311" y="180565"/>
                    <a:pt x="60559" y="196795"/>
                    <a:pt x="102003" y="200529"/>
                  </a:cubicBezTo>
                  <a:cubicBezTo>
                    <a:pt x="116217" y="201822"/>
                    <a:pt x="128973" y="203183"/>
                    <a:pt x="141096" y="203183"/>
                  </a:cubicBezTo>
                  <a:cubicBezTo>
                    <a:pt x="164350" y="203183"/>
                    <a:pt x="185275" y="198173"/>
                    <a:pt x="209698" y="178051"/>
                  </a:cubicBezTo>
                  <a:cubicBezTo>
                    <a:pt x="246816" y="147439"/>
                    <a:pt x="244339" y="83739"/>
                    <a:pt x="227000" y="39374"/>
                  </a:cubicBezTo>
                  <a:cubicBezTo>
                    <a:pt x="227000" y="39374"/>
                    <a:pt x="212175" y="5657"/>
                    <a:pt x="179345" y="666"/>
                  </a:cubicBezTo>
                  <a:cubicBezTo>
                    <a:pt x="176364" y="212"/>
                    <a:pt x="173464" y="0"/>
                    <a:pt x="170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1068150" y="358275"/>
              <a:ext cx="5711975" cy="5079800"/>
            </a:xfrm>
            <a:custGeom>
              <a:avLst/>
              <a:gdLst/>
              <a:ahLst/>
              <a:cxnLst/>
              <a:rect l="l" t="t" r="r" b="b"/>
              <a:pathLst>
                <a:path w="228479" h="203192" extrusionOk="0">
                  <a:moveTo>
                    <a:pt x="158345" y="49763"/>
                  </a:moveTo>
                  <a:lnTo>
                    <a:pt x="131689" y="81299"/>
                  </a:lnTo>
                  <a:lnTo>
                    <a:pt x="119230" y="96087"/>
                  </a:lnTo>
                  <a:cubicBezTo>
                    <a:pt x="120007" y="96937"/>
                    <a:pt x="120746" y="97899"/>
                    <a:pt x="121486" y="99008"/>
                  </a:cubicBezTo>
                  <a:lnTo>
                    <a:pt x="156386" y="57638"/>
                  </a:lnTo>
                  <a:cubicBezTo>
                    <a:pt x="156940" y="55641"/>
                    <a:pt x="157495" y="53793"/>
                    <a:pt x="157976" y="52166"/>
                  </a:cubicBezTo>
                  <a:lnTo>
                    <a:pt x="158013" y="51389"/>
                  </a:lnTo>
                  <a:lnTo>
                    <a:pt x="158013" y="51353"/>
                  </a:lnTo>
                  <a:cubicBezTo>
                    <a:pt x="158013" y="51353"/>
                    <a:pt x="158086" y="50761"/>
                    <a:pt x="158345" y="49763"/>
                  </a:cubicBezTo>
                  <a:close/>
                  <a:moveTo>
                    <a:pt x="159972" y="0"/>
                  </a:moveTo>
                  <a:cubicBezTo>
                    <a:pt x="148622" y="0"/>
                    <a:pt x="138455" y="3401"/>
                    <a:pt x="128917" y="8208"/>
                  </a:cubicBezTo>
                  <a:cubicBezTo>
                    <a:pt x="130359" y="8393"/>
                    <a:pt x="131763" y="8614"/>
                    <a:pt x="133131" y="8873"/>
                  </a:cubicBezTo>
                  <a:cubicBezTo>
                    <a:pt x="148437" y="11572"/>
                    <a:pt x="162856" y="18301"/>
                    <a:pt x="175906" y="28948"/>
                  </a:cubicBezTo>
                  <a:lnTo>
                    <a:pt x="171285" y="34420"/>
                  </a:lnTo>
                  <a:cubicBezTo>
                    <a:pt x="173023" y="33902"/>
                    <a:pt x="174760" y="33644"/>
                    <a:pt x="176461" y="33644"/>
                  </a:cubicBezTo>
                  <a:lnTo>
                    <a:pt x="176646" y="33644"/>
                  </a:lnTo>
                  <a:lnTo>
                    <a:pt x="178642" y="31277"/>
                  </a:lnTo>
                  <a:cubicBezTo>
                    <a:pt x="179862" y="32313"/>
                    <a:pt x="181045" y="33385"/>
                    <a:pt x="182154" y="34494"/>
                  </a:cubicBezTo>
                  <a:cubicBezTo>
                    <a:pt x="185519" y="35455"/>
                    <a:pt x="188661" y="37119"/>
                    <a:pt x="191397" y="39152"/>
                  </a:cubicBezTo>
                  <a:cubicBezTo>
                    <a:pt x="193763" y="40927"/>
                    <a:pt x="195353" y="43441"/>
                    <a:pt x="196314" y="46214"/>
                  </a:cubicBezTo>
                  <a:cubicBezTo>
                    <a:pt x="197164" y="48617"/>
                    <a:pt x="197534" y="51205"/>
                    <a:pt x="197645" y="53719"/>
                  </a:cubicBezTo>
                  <a:cubicBezTo>
                    <a:pt x="212581" y="78193"/>
                    <a:pt x="215465" y="108250"/>
                    <a:pt x="204559" y="136496"/>
                  </a:cubicBezTo>
                  <a:lnTo>
                    <a:pt x="200492" y="134832"/>
                  </a:lnTo>
                  <a:cubicBezTo>
                    <a:pt x="200455" y="134869"/>
                    <a:pt x="200455" y="134869"/>
                    <a:pt x="200418" y="134869"/>
                  </a:cubicBezTo>
                  <a:cubicBezTo>
                    <a:pt x="200381" y="134869"/>
                    <a:pt x="200344" y="134832"/>
                    <a:pt x="200270" y="134832"/>
                  </a:cubicBezTo>
                  <a:lnTo>
                    <a:pt x="187330" y="129546"/>
                  </a:lnTo>
                  <a:lnTo>
                    <a:pt x="147587" y="113352"/>
                  </a:lnTo>
                  <a:lnTo>
                    <a:pt x="141819" y="111023"/>
                  </a:lnTo>
                  <a:cubicBezTo>
                    <a:pt x="141745" y="110986"/>
                    <a:pt x="141709" y="110949"/>
                    <a:pt x="141672" y="110875"/>
                  </a:cubicBezTo>
                  <a:lnTo>
                    <a:pt x="123926" y="103629"/>
                  </a:lnTo>
                  <a:lnTo>
                    <a:pt x="123926" y="103629"/>
                  </a:lnTo>
                  <a:cubicBezTo>
                    <a:pt x="124406" y="104812"/>
                    <a:pt x="124924" y="106328"/>
                    <a:pt x="125478" y="108140"/>
                  </a:cubicBezTo>
                  <a:lnTo>
                    <a:pt x="129767" y="109877"/>
                  </a:lnTo>
                  <a:lnTo>
                    <a:pt x="203191" y="139823"/>
                  </a:lnTo>
                  <a:cubicBezTo>
                    <a:pt x="192506" y="164742"/>
                    <a:pt x="172209" y="182783"/>
                    <a:pt x="148400" y="191435"/>
                  </a:cubicBezTo>
                  <a:cubicBezTo>
                    <a:pt x="145258" y="192581"/>
                    <a:pt x="142041" y="193542"/>
                    <a:pt x="138788" y="194355"/>
                  </a:cubicBezTo>
                  <a:cubicBezTo>
                    <a:pt x="131542" y="196130"/>
                    <a:pt x="124074" y="197091"/>
                    <a:pt x="116532" y="197091"/>
                  </a:cubicBezTo>
                  <a:cubicBezTo>
                    <a:pt x="115903" y="197128"/>
                    <a:pt x="115312" y="197128"/>
                    <a:pt x="114683" y="197128"/>
                  </a:cubicBezTo>
                  <a:cubicBezTo>
                    <a:pt x="113796" y="197128"/>
                    <a:pt x="112908" y="197128"/>
                    <a:pt x="112021" y="197091"/>
                  </a:cubicBezTo>
                  <a:lnTo>
                    <a:pt x="111762" y="197091"/>
                  </a:lnTo>
                  <a:cubicBezTo>
                    <a:pt x="99969" y="197091"/>
                    <a:pt x="84959" y="192581"/>
                    <a:pt x="75457" y="188181"/>
                  </a:cubicBezTo>
                  <a:cubicBezTo>
                    <a:pt x="72574" y="186850"/>
                    <a:pt x="70207" y="185556"/>
                    <a:pt x="68581" y="184373"/>
                  </a:cubicBezTo>
                  <a:cubicBezTo>
                    <a:pt x="46472" y="171877"/>
                    <a:pt x="31425" y="152209"/>
                    <a:pt x="24734" y="126810"/>
                  </a:cubicBezTo>
                  <a:lnTo>
                    <a:pt x="82371" y="112613"/>
                  </a:lnTo>
                  <a:cubicBezTo>
                    <a:pt x="82593" y="111245"/>
                    <a:pt x="82814" y="109988"/>
                    <a:pt x="83110" y="108805"/>
                  </a:cubicBezTo>
                  <a:lnTo>
                    <a:pt x="83110" y="108805"/>
                  </a:lnTo>
                  <a:lnTo>
                    <a:pt x="80633" y="109397"/>
                  </a:lnTo>
                  <a:lnTo>
                    <a:pt x="70503" y="111911"/>
                  </a:lnTo>
                  <a:lnTo>
                    <a:pt x="56861" y="115201"/>
                  </a:lnTo>
                  <a:lnTo>
                    <a:pt x="23883" y="123298"/>
                  </a:lnTo>
                  <a:cubicBezTo>
                    <a:pt x="22294" y="116310"/>
                    <a:pt x="21517" y="109323"/>
                    <a:pt x="21517" y="102409"/>
                  </a:cubicBezTo>
                  <a:cubicBezTo>
                    <a:pt x="21554" y="79487"/>
                    <a:pt x="29946" y="57711"/>
                    <a:pt x="44402" y="40779"/>
                  </a:cubicBezTo>
                  <a:lnTo>
                    <a:pt x="44402" y="40779"/>
                  </a:lnTo>
                  <a:cubicBezTo>
                    <a:pt x="15639" y="50132"/>
                    <a:pt x="0" y="84256"/>
                    <a:pt x="0" y="115682"/>
                  </a:cubicBezTo>
                  <a:cubicBezTo>
                    <a:pt x="0" y="127808"/>
                    <a:pt x="2329" y="139565"/>
                    <a:pt x="7173" y="149325"/>
                  </a:cubicBezTo>
                  <a:cubicBezTo>
                    <a:pt x="22626" y="180565"/>
                    <a:pt x="49874" y="196795"/>
                    <a:pt x="91318" y="200529"/>
                  </a:cubicBezTo>
                  <a:cubicBezTo>
                    <a:pt x="105514" y="201823"/>
                    <a:pt x="118269" y="203191"/>
                    <a:pt x="130396" y="203191"/>
                  </a:cubicBezTo>
                  <a:cubicBezTo>
                    <a:pt x="153650" y="203191"/>
                    <a:pt x="174575" y="198200"/>
                    <a:pt x="199013" y="178051"/>
                  </a:cubicBezTo>
                  <a:cubicBezTo>
                    <a:pt x="220160" y="160601"/>
                    <a:pt x="228478" y="132392"/>
                    <a:pt x="228478" y="103112"/>
                  </a:cubicBezTo>
                  <a:cubicBezTo>
                    <a:pt x="228478" y="81077"/>
                    <a:pt x="223783" y="58451"/>
                    <a:pt x="216315" y="39374"/>
                  </a:cubicBezTo>
                  <a:cubicBezTo>
                    <a:pt x="216315" y="39374"/>
                    <a:pt x="201490" y="5657"/>
                    <a:pt x="168660" y="666"/>
                  </a:cubicBezTo>
                  <a:cubicBezTo>
                    <a:pt x="165702" y="185"/>
                    <a:pt x="162782" y="0"/>
                    <a:pt x="1599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1686475" y="2966550"/>
              <a:ext cx="4461450" cy="2319500"/>
            </a:xfrm>
            <a:custGeom>
              <a:avLst/>
              <a:gdLst/>
              <a:ahLst/>
              <a:cxnLst/>
              <a:rect l="l" t="t" r="r" b="b"/>
              <a:pathLst>
                <a:path w="178458" h="92780" extrusionOk="0">
                  <a:moveTo>
                    <a:pt x="91355" y="1"/>
                  </a:moveTo>
                  <a:lnTo>
                    <a:pt x="1" y="22479"/>
                  </a:lnTo>
                  <a:cubicBezTo>
                    <a:pt x="7838" y="52240"/>
                    <a:pt x="27100" y="74090"/>
                    <a:pt x="55752" y="85773"/>
                  </a:cubicBezTo>
                  <a:cubicBezTo>
                    <a:pt x="67419" y="90528"/>
                    <a:pt x="79493" y="92779"/>
                    <a:pt x="91376" y="92779"/>
                  </a:cubicBezTo>
                  <a:cubicBezTo>
                    <a:pt x="128179" y="92779"/>
                    <a:pt x="163142" y="71181"/>
                    <a:pt x="178458" y="35492"/>
                  </a:cubicBezTo>
                  <a:lnTo>
                    <a:pt x="105034" y="5546"/>
                  </a:lnTo>
                  <a:lnTo>
                    <a:pt x="913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1381475" y="545825"/>
              <a:ext cx="4084350" cy="2894900"/>
            </a:xfrm>
            <a:custGeom>
              <a:avLst/>
              <a:gdLst/>
              <a:ahLst/>
              <a:cxnLst/>
              <a:rect l="l" t="t" r="r" b="b"/>
              <a:pathLst>
                <a:path w="163374" h="115796" extrusionOk="0">
                  <a:moveTo>
                    <a:pt x="104967" y="0"/>
                  </a:moveTo>
                  <a:cubicBezTo>
                    <a:pt x="97163" y="0"/>
                    <a:pt x="89179" y="994"/>
                    <a:pt x="81077" y="2998"/>
                  </a:cubicBezTo>
                  <a:cubicBezTo>
                    <a:pt x="30945" y="15346"/>
                    <a:pt x="0" y="65700"/>
                    <a:pt x="11350" y="115796"/>
                  </a:cubicBezTo>
                  <a:lnTo>
                    <a:pt x="82334" y="98345"/>
                  </a:lnTo>
                  <a:lnTo>
                    <a:pt x="102705" y="93317"/>
                  </a:lnTo>
                  <a:lnTo>
                    <a:pt x="119156" y="73797"/>
                  </a:lnTo>
                  <a:lnTo>
                    <a:pt x="163373" y="21446"/>
                  </a:lnTo>
                  <a:cubicBezTo>
                    <a:pt x="150323" y="10799"/>
                    <a:pt x="135904" y="4070"/>
                    <a:pt x="120598" y="1371"/>
                  </a:cubicBezTo>
                  <a:cubicBezTo>
                    <a:pt x="115484" y="459"/>
                    <a:pt x="110267" y="0"/>
                    <a:pt x="104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1606075" y="545900"/>
              <a:ext cx="3859750" cy="2894825"/>
            </a:xfrm>
            <a:custGeom>
              <a:avLst/>
              <a:gdLst/>
              <a:ahLst/>
              <a:cxnLst/>
              <a:rect l="l" t="t" r="r" b="b"/>
              <a:pathLst>
                <a:path w="154390" h="115793" extrusionOk="0">
                  <a:moveTo>
                    <a:pt x="96050" y="0"/>
                  </a:moveTo>
                  <a:cubicBezTo>
                    <a:pt x="88212" y="0"/>
                    <a:pt x="80189" y="998"/>
                    <a:pt x="72093" y="2995"/>
                  </a:cubicBezTo>
                  <a:cubicBezTo>
                    <a:pt x="65956" y="4511"/>
                    <a:pt x="60077" y="6581"/>
                    <a:pt x="54569" y="9169"/>
                  </a:cubicBezTo>
                  <a:cubicBezTo>
                    <a:pt x="56824" y="9834"/>
                    <a:pt x="58931" y="10944"/>
                    <a:pt x="60669" y="12570"/>
                  </a:cubicBezTo>
                  <a:cubicBezTo>
                    <a:pt x="65993" y="17413"/>
                    <a:pt x="68728" y="25140"/>
                    <a:pt x="68802" y="32165"/>
                  </a:cubicBezTo>
                  <a:cubicBezTo>
                    <a:pt x="68802" y="32313"/>
                    <a:pt x="68802" y="32498"/>
                    <a:pt x="68802" y="32682"/>
                  </a:cubicBezTo>
                  <a:cubicBezTo>
                    <a:pt x="68802" y="33089"/>
                    <a:pt x="68802" y="33496"/>
                    <a:pt x="68802" y="33939"/>
                  </a:cubicBezTo>
                  <a:cubicBezTo>
                    <a:pt x="68839" y="34272"/>
                    <a:pt x="68913" y="34642"/>
                    <a:pt x="68950" y="35048"/>
                  </a:cubicBezTo>
                  <a:cubicBezTo>
                    <a:pt x="69246" y="34827"/>
                    <a:pt x="69616" y="34679"/>
                    <a:pt x="70022" y="34679"/>
                  </a:cubicBezTo>
                  <a:lnTo>
                    <a:pt x="70059" y="34679"/>
                  </a:lnTo>
                  <a:cubicBezTo>
                    <a:pt x="70170" y="34679"/>
                    <a:pt x="70318" y="34679"/>
                    <a:pt x="70429" y="34716"/>
                  </a:cubicBezTo>
                  <a:cubicBezTo>
                    <a:pt x="70836" y="34790"/>
                    <a:pt x="71205" y="35012"/>
                    <a:pt x="71464" y="35307"/>
                  </a:cubicBezTo>
                  <a:cubicBezTo>
                    <a:pt x="71760" y="35640"/>
                    <a:pt x="71982" y="36047"/>
                    <a:pt x="72130" y="36490"/>
                  </a:cubicBezTo>
                  <a:cubicBezTo>
                    <a:pt x="72462" y="37415"/>
                    <a:pt x="72610" y="38561"/>
                    <a:pt x="72610" y="39781"/>
                  </a:cubicBezTo>
                  <a:cubicBezTo>
                    <a:pt x="72610" y="41444"/>
                    <a:pt x="72315" y="43219"/>
                    <a:pt x="71760" y="44550"/>
                  </a:cubicBezTo>
                  <a:cubicBezTo>
                    <a:pt x="71501" y="45178"/>
                    <a:pt x="71095" y="45622"/>
                    <a:pt x="70688" y="45918"/>
                  </a:cubicBezTo>
                  <a:lnTo>
                    <a:pt x="70651" y="45918"/>
                  </a:lnTo>
                  <a:cubicBezTo>
                    <a:pt x="71723" y="52277"/>
                    <a:pt x="73091" y="59375"/>
                    <a:pt x="74570" y="65623"/>
                  </a:cubicBezTo>
                  <a:cubicBezTo>
                    <a:pt x="75198" y="68137"/>
                    <a:pt x="75827" y="70540"/>
                    <a:pt x="76455" y="72648"/>
                  </a:cubicBezTo>
                  <a:cubicBezTo>
                    <a:pt x="77675" y="72537"/>
                    <a:pt x="78858" y="72426"/>
                    <a:pt x="80041" y="72426"/>
                  </a:cubicBezTo>
                  <a:cubicBezTo>
                    <a:pt x="81077" y="72426"/>
                    <a:pt x="82112" y="72500"/>
                    <a:pt x="83036" y="72759"/>
                  </a:cubicBezTo>
                  <a:cubicBezTo>
                    <a:pt x="83960" y="73054"/>
                    <a:pt x="84811" y="73498"/>
                    <a:pt x="85550" y="74200"/>
                  </a:cubicBezTo>
                  <a:cubicBezTo>
                    <a:pt x="86400" y="75088"/>
                    <a:pt x="86992" y="76788"/>
                    <a:pt x="87473" y="78859"/>
                  </a:cubicBezTo>
                  <a:cubicBezTo>
                    <a:pt x="87731" y="80116"/>
                    <a:pt x="87953" y="81484"/>
                    <a:pt x="88138" y="82926"/>
                  </a:cubicBezTo>
                  <a:lnTo>
                    <a:pt x="88175" y="82926"/>
                  </a:lnTo>
                  <a:cubicBezTo>
                    <a:pt x="89617" y="83036"/>
                    <a:pt x="91909" y="83739"/>
                    <a:pt x="94423" y="85550"/>
                  </a:cubicBezTo>
                  <a:cubicBezTo>
                    <a:pt x="95495" y="86327"/>
                    <a:pt x="96641" y="87325"/>
                    <a:pt x="97713" y="88582"/>
                  </a:cubicBezTo>
                  <a:lnTo>
                    <a:pt x="110172" y="73794"/>
                  </a:lnTo>
                  <a:lnTo>
                    <a:pt x="136828" y="42258"/>
                  </a:lnTo>
                  <a:cubicBezTo>
                    <a:pt x="137124" y="41112"/>
                    <a:pt x="137568" y="39522"/>
                    <a:pt x="138344" y="37747"/>
                  </a:cubicBezTo>
                  <a:cubicBezTo>
                    <a:pt x="139786" y="34420"/>
                    <a:pt x="142263" y="30538"/>
                    <a:pt x="146367" y="28320"/>
                  </a:cubicBezTo>
                  <a:cubicBezTo>
                    <a:pt x="147513" y="27728"/>
                    <a:pt x="148622" y="27248"/>
                    <a:pt x="149768" y="26915"/>
                  </a:cubicBezTo>
                  <a:lnTo>
                    <a:pt x="154389" y="21443"/>
                  </a:lnTo>
                  <a:cubicBezTo>
                    <a:pt x="141339" y="10796"/>
                    <a:pt x="126920" y="4067"/>
                    <a:pt x="111614" y="1368"/>
                  </a:cubicBezTo>
                  <a:cubicBezTo>
                    <a:pt x="106512" y="444"/>
                    <a:pt x="101337" y="0"/>
                    <a:pt x="96050" y="0"/>
                  </a:cubicBezTo>
                  <a:close/>
                  <a:moveTo>
                    <a:pt x="31758" y="24216"/>
                  </a:moveTo>
                  <a:cubicBezTo>
                    <a:pt x="11905" y="41962"/>
                    <a:pt x="37" y="67657"/>
                    <a:pt x="0" y="94904"/>
                  </a:cubicBezTo>
                  <a:cubicBezTo>
                    <a:pt x="0" y="101818"/>
                    <a:pt x="777" y="108805"/>
                    <a:pt x="2366" y="115793"/>
                  </a:cubicBezTo>
                  <a:lnTo>
                    <a:pt x="35344" y="107696"/>
                  </a:lnTo>
                  <a:lnTo>
                    <a:pt x="18005" y="111874"/>
                  </a:lnTo>
                  <a:lnTo>
                    <a:pt x="17931" y="111874"/>
                  </a:lnTo>
                  <a:cubicBezTo>
                    <a:pt x="17857" y="111874"/>
                    <a:pt x="17783" y="111874"/>
                    <a:pt x="17746" y="111800"/>
                  </a:cubicBezTo>
                  <a:cubicBezTo>
                    <a:pt x="17672" y="111763"/>
                    <a:pt x="17598" y="111652"/>
                    <a:pt x="17635" y="111578"/>
                  </a:cubicBezTo>
                  <a:cubicBezTo>
                    <a:pt x="17635" y="111578"/>
                    <a:pt x="17857" y="105071"/>
                    <a:pt x="18411" y="97455"/>
                  </a:cubicBezTo>
                  <a:cubicBezTo>
                    <a:pt x="18929" y="89876"/>
                    <a:pt x="19779" y="81225"/>
                    <a:pt x="20962" y="76825"/>
                  </a:cubicBezTo>
                  <a:cubicBezTo>
                    <a:pt x="21332" y="75605"/>
                    <a:pt x="21665" y="74681"/>
                    <a:pt x="22146" y="74200"/>
                  </a:cubicBezTo>
                  <a:cubicBezTo>
                    <a:pt x="22848" y="73498"/>
                    <a:pt x="23735" y="73054"/>
                    <a:pt x="24660" y="72759"/>
                  </a:cubicBezTo>
                  <a:cubicBezTo>
                    <a:pt x="25584" y="72500"/>
                    <a:pt x="26619" y="72426"/>
                    <a:pt x="27654" y="72426"/>
                  </a:cubicBezTo>
                  <a:cubicBezTo>
                    <a:pt x="29244" y="72426"/>
                    <a:pt x="30871" y="72611"/>
                    <a:pt x="32497" y="72759"/>
                  </a:cubicBezTo>
                  <a:cubicBezTo>
                    <a:pt x="32904" y="72796"/>
                    <a:pt x="33274" y="72833"/>
                    <a:pt x="33643" y="72833"/>
                  </a:cubicBezTo>
                  <a:cubicBezTo>
                    <a:pt x="34198" y="68692"/>
                    <a:pt x="34752" y="62850"/>
                    <a:pt x="34752" y="55678"/>
                  </a:cubicBezTo>
                  <a:cubicBezTo>
                    <a:pt x="34752" y="53682"/>
                    <a:pt x="34716" y="51537"/>
                    <a:pt x="34605" y="49319"/>
                  </a:cubicBezTo>
                  <a:cubicBezTo>
                    <a:pt x="34087" y="49171"/>
                    <a:pt x="33569" y="48839"/>
                    <a:pt x="33126" y="48247"/>
                  </a:cubicBezTo>
                  <a:cubicBezTo>
                    <a:pt x="31758" y="46435"/>
                    <a:pt x="30760" y="43441"/>
                    <a:pt x="30760" y="41186"/>
                  </a:cubicBezTo>
                  <a:cubicBezTo>
                    <a:pt x="30760" y="40557"/>
                    <a:pt x="30834" y="39966"/>
                    <a:pt x="31018" y="39485"/>
                  </a:cubicBezTo>
                  <a:cubicBezTo>
                    <a:pt x="31203" y="39004"/>
                    <a:pt x="31499" y="38598"/>
                    <a:pt x="31980" y="38376"/>
                  </a:cubicBezTo>
                  <a:cubicBezTo>
                    <a:pt x="32238" y="38265"/>
                    <a:pt x="32534" y="38191"/>
                    <a:pt x="32793" y="38191"/>
                  </a:cubicBezTo>
                  <a:cubicBezTo>
                    <a:pt x="33126" y="38191"/>
                    <a:pt x="33459" y="38302"/>
                    <a:pt x="33717" y="38413"/>
                  </a:cubicBezTo>
                  <a:cubicBezTo>
                    <a:pt x="32386" y="34938"/>
                    <a:pt x="31573" y="31093"/>
                    <a:pt x="31573" y="27322"/>
                  </a:cubicBezTo>
                  <a:cubicBezTo>
                    <a:pt x="31573" y="26286"/>
                    <a:pt x="31610" y="25251"/>
                    <a:pt x="31758" y="2421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047975" y="1140200"/>
              <a:ext cx="2499225" cy="2630500"/>
            </a:xfrm>
            <a:custGeom>
              <a:avLst/>
              <a:gdLst/>
              <a:ahLst/>
              <a:cxnLst/>
              <a:rect l="l" t="t" r="r" b="b"/>
              <a:pathLst>
                <a:path w="99969" h="105220" extrusionOk="0">
                  <a:moveTo>
                    <a:pt x="59449" y="0"/>
                  </a:moveTo>
                  <a:lnTo>
                    <a:pt x="0" y="70430"/>
                  </a:lnTo>
                  <a:lnTo>
                    <a:pt x="59375" y="94645"/>
                  </a:lnTo>
                  <a:lnTo>
                    <a:pt x="85366" y="105219"/>
                  </a:lnTo>
                  <a:cubicBezTo>
                    <a:pt x="99969" y="67546"/>
                    <a:pt x="89876" y="26582"/>
                    <a:pt x="594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3702300" y="1057950"/>
              <a:ext cx="600800" cy="15725"/>
            </a:xfrm>
            <a:custGeom>
              <a:avLst/>
              <a:gdLst/>
              <a:ahLst/>
              <a:cxnLst/>
              <a:rect l="l" t="t" r="r" b="b"/>
              <a:pathLst>
                <a:path w="24032" h="629" extrusionOk="0">
                  <a:moveTo>
                    <a:pt x="296" y="0"/>
                  </a:moveTo>
                  <a:cubicBezTo>
                    <a:pt x="111" y="0"/>
                    <a:pt x="0" y="148"/>
                    <a:pt x="0" y="333"/>
                  </a:cubicBezTo>
                  <a:cubicBezTo>
                    <a:pt x="0" y="481"/>
                    <a:pt x="111" y="629"/>
                    <a:pt x="296" y="629"/>
                  </a:cubicBezTo>
                  <a:lnTo>
                    <a:pt x="23699" y="629"/>
                  </a:lnTo>
                  <a:cubicBezTo>
                    <a:pt x="23883" y="629"/>
                    <a:pt x="24031" y="481"/>
                    <a:pt x="24031" y="333"/>
                  </a:cubicBezTo>
                  <a:cubicBezTo>
                    <a:pt x="24031" y="148"/>
                    <a:pt x="23883"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3702300" y="1157750"/>
              <a:ext cx="600800" cy="15750"/>
            </a:xfrm>
            <a:custGeom>
              <a:avLst/>
              <a:gdLst/>
              <a:ahLst/>
              <a:cxnLst/>
              <a:rect l="l" t="t" r="r" b="b"/>
              <a:pathLst>
                <a:path w="24032" h="630" extrusionOk="0">
                  <a:moveTo>
                    <a:pt x="296" y="1"/>
                  </a:moveTo>
                  <a:cubicBezTo>
                    <a:pt x="111" y="1"/>
                    <a:pt x="0" y="149"/>
                    <a:pt x="0" y="297"/>
                  </a:cubicBezTo>
                  <a:cubicBezTo>
                    <a:pt x="0" y="481"/>
                    <a:pt x="111" y="629"/>
                    <a:pt x="296" y="629"/>
                  </a:cubicBezTo>
                  <a:lnTo>
                    <a:pt x="23699" y="629"/>
                  </a:lnTo>
                  <a:cubicBezTo>
                    <a:pt x="23883" y="629"/>
                    <a:pt x="24031" y="481"/>
                    <a:pt x="24031" y="297"/>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3702300" y="1257575"/>
              <a:ext cx="600800" cy="15750"/>
            </a:xfrm>
            <a:custGeom>
              <a:avLst/>
              <a:gdLst/>
              <a:ahLst/>
              <a:cxnLst/>
              <a:rect l="l" t="t" r="r" b="b"/>
              <a:pathLst>
                <a:path w="24032" h="630" extrusionOk="0">
                  <a:moveTo>
                    <a:pt x="296" y="1"/>
                  </a:moveTo>
                  <a:cubicBezTo>
                    <a:pt x="111" y="1"/>
                    <a:pt x="0" y="149"/>
                    <a:pt x="0" y="296"/>
                  </a:cubicBezTo>
                  <a:cubicBezTo>
                    <a:pt x="0" y="481"/>
                    <a:pt x="111" y="629"/>
                    <a:pt x="296" y="629"/>
                  </a:cubicBezTo>
                  <a:lnTo>
                    <a:pt x="23699" y="629"/>
                  </a:lnTo>
                  <a:cubicBezTo>
                    <a:pt x="23883" y="629"/>
                    <a:pt x="24031" y="481"/>
                    <a:pt x="24031" y="296"/>
                  </a:cubicBezTo>
                  <a:cubicBezTo>
                    <a:pt x="24031" y="149"/>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3702300" y="1357400"/>
              <a:ext cx="600800" cy="14825"/>
            </a:xfrm>
            <a:custGeom>
              <a:avLst/>
              <a:gdLst/>
              <a:ahLst/>
              <a:cxnLst/>
              <a:rect l="l" t="t" r="r" b="b"/>
              <a:pathLst>
                <a:path w="24032" h="593" extrusionOk="0">
                  <a:moveTo>
                    <a:pt x="296" y="1"/>
                  </a:moveTo>
                  <a:cubicBezTo>
                    <a:pt x="111" y="1"/>
                    <a:pt x="0" y="111"/>
                    <a:pt x="0" y="296"/>
                  </a:cubicBezTo>
                  <a:cubicBezTo>
                    <a:pt x="0" y="481"/>
                    <a:pt x="111" y="592"/>
                    <a:pt x="296" y="592"/>
                  </a:cubicBezTo>
                  <a:lnTo>
                    <a:pt x="23699" y="592"/>
                  </a:lnTo>
                  <a:cubicBezTo>
                    <a:pt x="23883" y="592"/>
                    <a:pt x="24031" y="481"/>
                    <a:pt x="24031" y="296"/>
                  </a:cubicBezTo>
                  <a:cubicBezTo>
                    <a:pt x="24031" y="111"/>
                    <a:pt x="23883"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225425" y="2428625"/>
              <a:ext cx="600800" cy="15750"/>
            </a:xfrm>
            <a:custGeom>
              <a:avLst/>
              <a:gdLst/>
              <a:ahLst/>
              <a:cxnLst/>
              <a:rect l="l" t="t" r="r" b="b"/>
              <a:pathLst>
                <a:path w="24032" h="630" extrusionOk="0">
                  <a:moveTo>
                    <a:pt x="297" y="1"/>
                  </a:moveTo>
                  <a:cubicBezTo>
                    <a:pt x="112" y="1"/>
                    <a:pt x="1" y="148"/>
                    <a:pt x="1" y="296"/>
                  </a:cubicBezTo>
                  <a:cubicBezTo>
                    <a:pt x="1" y="481"/>
                    <a:pt x="112" y="629"/>
                    <a:pt x="297" y="629"/>
                  </a:cubicBezTo>
                  <a:lnTo>
                    <a:pt x="23699" y="629"/>
                  </a:lnTo>
                  <a:cubicBezTo>
                    <a:pt x="23884" y="629"/>
                    <a:pt x="24032" y="481"/>
                    <a:pt x="24032" y="296"/>
                  </a:cubicBezTo>
                  <a:cubicBezTo>
                    <a:pt x="24032" y="148"/>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225425" y="2528450"/>
              <a:ext cx="600800" cy="14800"/>
            </a:xfrm>
            <a:custGeom>
              <a:avLst/>
              <a:gdLst/>
              <a:ahLst/>
              <a:cxnLst/>
              <a:rect l="l" t="t" r="r" b="b"/>
              <a:pathLst>
                <a:path w="24032" h="592" extrusionOk="0">
                  <a:moveTo>
                    <a:pt x="297" y="0"/>
                  </a:moveTo>
                  <a:cubicBezTo>
                    <a:pt x="112" y="0"/>
                    <a:pt x="1" y="111"/>
                    <a:pt x="1" y="296"/>
                  </a:cubicBezTo>
                  <a:cubicBezTo>
                    <a:pt x="1" y="481"/>
                    <a:pt x="112" y="592"/>
                    <a:pt x="297" y="592"/>
                  </a:cubicBezTo>
                  <a:lnTo>
                    <a:pt x="23699" y="592"/>
                  </a:lnTo>
                  <a:cubicBezTo>
                    <a:pt x="23884" y="592"/>
                    <a:pt x="24032" y="481"/>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225425" y="2628275"/>
              <a:ext cx="600800" cy="14800"/>
            </a:xfrm>
            <a:custGeom>
              <a:avLst/>
              <a:gdLst/>
              <a:ahLst/>
              <a:cxnLst/>
              <a:rect l="l" t="t" r="r" b="b"/>
              <a:pathLst>
                <a:path w="24032" h="592" extrusionOk="0">
                  <a:moveTo>
                    <a:pt x="297" y="0"/>
                  </a:moveTo>
                  <a:cubicBezTo>
                    <a:pt x="112" y="0"/>
                    <a:pt x="1" y="111"/>
                    <a:pt x="1" y="296"/>
                  </a:cubicBezTo>
                  <a:cubicBezTo>
                    <a:pt x="1" y="444"/>
                    <a:pt x="112" y="592"/>
                    <a:pt x="297" y="592"/>
                  </a:cubicBezTo>
                  <a:lnTo>
                    <a:pt x="23699" y="592"/>
                  </a:lnTo>
                  <a:cubicBezTo>
                    <a:pt x="23884" y="592"/>
                    <a:pt x="24032" y="444"/>
                    <a:pt x="24032" y="296"/>
                  </a:cubicBezTo>
                  <a:cubicBezTo>
                    <a:pt x="24032" y="111"/>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225425" y="2727175"/>
              <a:ext cx="600800" cy="15725"/>
            </a:xfrm>
            <a:custGeom>
              <a:avLst/>
              <a:gdLst/>
              <a:ahLst/>
              <a:cxnLst/>
              <a:rect l="l" t="t" r="r" b="b"/>
              <a:pathLst>
                <a:path w="24032" h="629" extrusionOk="0">
                  <a:moveTo>
                    <a:pt x="297" y="0"/>
                  </a:moveTo>
                  <a:cubicBezTo>
                    <a:pt x="112" y="0"/>
                    <a:pt x="1" y="148"/>
                    <a:pt x="1" y="333"/>
                  </a:cubicBezTo>
                  <a:cubicBezTo>
                    <a:pt x="1" y="481"/>
                    <a:pt x="112" y="629"/>
                    <a:pt x="297"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344550" y="3724450"/>
              <a:ext cx="600800" cy="14825"/>
            </a:xfrm>
            <a:custGeom>
              <a:avLst/>
              <a:gdLst/>
              <a:ahLst/>
              <a:cxnLst/>
              <a:rect l="l" t="t" r="r" b="b"/>
              <a:pathLst>
                <a:path w="24032" h="593" extrusionOk="0">
                  <a:moveTo>
                    <a:pt x="296" y="1"/>
                  </a:moveTo>
                  <a:cubicBezTo>
                    <a:pt x="112" y="1"/>
                    <a:pt x="1" y="111"/>
                    <a:pt x="1" y="296"/>
                  </a:cubicBezTo>
                  <a:cubicBezTo>
                    <a:pt x="1" y="444"/>
                    <a:pt x="112" y="592"/>
                    <a:pt x="296" y="592"/>
                  </a:cubicBezTo>
                  <a:lnTo>
                    <a:pt x="23699" y="592"/>
                  </a:lnTo>
                  <a:cubicBezTo>
                    <a:pt x="23884" y="592"/>
                    <a:pt x="24032" y="444"/>
                    <a:pt x="24032" y="296"/>
                  </a:cubicBezTo>
                  <a:cubicBezTo>
                    <a:pt x="24032" y="111"/>
                    <a:pt x="23884" y="1"/>
                    <a:pt x="2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344550" y="3823350"/>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344550" y="3923175"/>
              <a:ext cx="600800" cy="15725"/>
            </a:xfrm>
            <a:custGeom>
              <a:avLst/>
              <a:gdLst/>
              <a:ahLst/>
              <a:cxnLst/>
              <a:rect l="l" t="t" r="r" b="b"/>
              <a:pathLst>
                <a:path w="24032" h="629" extrusionOk="0">
                  <a:moveTo>
                    <a:pt x="296" y="0"/>
                  </a:moveTo>
                  <a:cubicBezTo>
                    <a:pt x="112" y="0"/>
                    <a:pt x="1" y="148"/>
                    <a:pt x="1" y="333"/>
                  </a:cubicBezTo>
                  <a:cubicBezTo>
                    <a:pt x="1" y="481"/>
                    <a:pt x="112" y="629"/>
                    <a:pt x="296" y="629"/>
                  </a:cubicBezTo>
                  <a:lnTo>
                    <a:pt x="23699" y="629"/>
                  </a:lnTo>
                  <a:cubicBezTo>
                    <a:pt x="23884" y="629"/>
                    <a:pt x="24032" y="481"/>
                    <a:pt x="24032" y="333"/>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344550" y="4023000"/>
              <a:ext cx="600800" cy="15725"/>
            </a:xfrm>
            <a:custGeom>
              <a:avLst/>
              <a:gdLst/>
              <a:ahLst/>
              <a:cxnLst/>
              <a:rect l="l" t="t" r="r" b="b"/>
              <a:pathLst>
                <a:path w="24032" h="629" extrusionOk="0">
                  <a:moveTo>
                    <a:pt x="296" y="0"/>
                  </a:moveTo>
                  <a:cubicBezTo>
                    <a:pt x="112" y="0"/>
                    <a:pt x="1" y="148"/>
                    <a:pt x="1" y="296"/>
                  </a:cubicBezTo>
                  <a:cubicBezTo>
                    <a:pt x="1" y="481"/>
                    <a:pt x="112" y="629"/>
                    <a:pt x="296" y="629"/>
                  </a:cubicBezTo>
                  <a:lnTo>
                    <a:pt x="23699" y="629"/>
                  </a:lnTo>
                  <a:cubicBezTo>
                    <a:pt x="23884" y="629"/>
                    <a:pt x="24032" y="481"/>
                    <a:pt x="24032" y="296"/>
                  </a:cubicBezTo>
                  <a:cubicBezTo>
                    <a:pt x="24032" y="148"/>
                    <a:pt x="23884" y="0"/>
                    <a:pt x="23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424975" y="1254800"/>
              <a:ext cx="1139625" cy="1286625"/>
            </a:xfrm>
            <a:custGeom>
              <a:avLst/>
              <a:gdLst/>
              <a:ahLst/>
              <a:cxnLst/>
              <a:rect l="l" t="t" r="r" b="b"/>
              <a:pathLst>
                <a:path w="45585" h="51465" extrusionOk="0">
                  <a:moveTo>
                    <a:pt x="34937" y="1"/>
                  </a:moveTo>
                  <a:lnTo>
                    <a:pt x="296" y="3328"/>
                  </a:lnTo>
                  <a:cubicBezTo>
                    <a:pt x="4991" y="31352"/>
                    <a:pt x="0" y="51464"/>
                    <a:pt x="0" y="51464"/>
                  </a:cubicBezTo>
                  <a:lnTo>
                    <a:pt x="45585" y="50207"/>
                  </a:lnTo>
                  <a:cubicBezTo>
                    <a:pt x="39891" y="38302"/>
                    <a:pt x="34937" y="1"/>
                    <a:pt x="349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462850" y="1693825"/>
              <a:ext cx="1038900" cy="674750"/>
            </a:xfrm>
            <a:custGeom>
              <a:avLst/>
              <a:gdLst/>
              <a:ahLst/>
              <a:cxnLst/>
              <a:rect l="l" t="t" r="r" b="b"/>
              <a:pathLst>
                <a:path w="41556" h="26990" extrusionOk="0">
                  <a:moveTo>
                    <a:pt x="26805" y="13532"/>
                  </a:moveTo>
                  <a:lnTo>
                    <a:pt x="26768" y="13569"/>
                  </a:lnTo>
                  <a:cubicBezTo>
                    <a:pt x="26583" y="15713"/>
                    <a:pt x="26435" y="17969"/>
                    <a:pt x="26435" y="19743"/>
                  </a:cubicBezTo>
                  <a:cubicBezTo>
                    <a:pt x="26435" y="20372"/>
                    <a:pt x="26435" y="20963"/>
                    <a:pt x="26509" y="21444"/>
                  </a:cubicBezTo>
                  <a:cubicBezTo>
                    <a:pt x="26546" y="21888"/>
                    <a:pt x="26620" y="22294"/>
                    <a:pt x="26694" y="22516"/>
                  </a:cubicBezTo>
                  <a:cubicBezTo>
                    <a:pt x="26878" y="22960"/>
                    <a:pt x="27174" y="23366"/>
                    <a:pt x="27581" y="23736"/>
                  </a:cubicBezTo>
                  <a:lnTo>
                    <a:pt x="26805" y="13532"/>
                  </a:lnTo>
                  <a:close/>
                  <a:moveTo>
                    <a:pt x="10168" y="12053"/>
                  </a:moveTo>
                  <a:lnTo>
                    <a:pt x="10168" y="12053"/>
                  </a:lnTo>
                  <a:cubicBezTo>
                    <a:pt x="10390" y="15713"/>
                    <a:pt x="10537" y="19632"/>
                    <a:pt x="10537" y="23625"/>
                  </a:cubicBezTo>
                  <a:cubicBezTo>
                    <a:pt x="10537" y="23921"/>
                    <a:pt x="10537" y="24217"/>
                    <a:pt x="10537" y="24512"/>
                  </a:cubicBezTo>
                  <a:cubicBezTo>
                    <a:pt x="10759" y="24402"/>
                    <a:pt x="10981" y="24254"/>
                    <a:pt x="11166" y="24106"/>
                  </a:cubicBezTo>
                  <a:cubicBezTo>
                    <a:pt x="11794" y="23625"/>
                    <a:pt x="12238" y="23071"/>
                    <a:pt x="12460" y="22516"/>
                  </a:cubicBezTo>
                  <a:cubicBezTo>
                    <a:pt x="12534" y="22294"/>
                    <a:pt x="12608" y="21888"/>
                    <a:pt x="12645" y="21444"/>
                  </a:cubicBezTo>
                  <a:cubicBezTo>
                    <a:pt x="12682" y="20963"/>
                    <a:pt x="12719" y="20372"/>
                    <a:pt x="12719" y="19743"/>
                  </a:cubicBezTo>
                  <a:cubicBezTo>
                    <a:pt x="12719" y="18117"/>
                    <a:pt x="12608" y="16120"/>
                    <a:pt x="12423" y="14124"/>
                  </a:cubicBezTo>
                  <a:cubicBezTo>
                    <a:pt x="11647" y="13495"/>
                    <a:pt x="10907" y="12793"/>
                    <a:pt x="10168" y="12053"/>
                  </a:cubicBezTo>
                  <a:close/>
                  <a:moveTo>
                    <a:pt x="29725" y="8578"/>
                  </a:moveTo>
                  <a:cubicBezTo>
                    <a:pt x="28986" y="10131"/>
                    <a:pt x="28209" y="11573"/>
                    <a:pt x="27359" y="12793"/>
                  </a:cubicBezTo>
                  <a:lnTo>
                    <a:pt x="28246" y="24291"/>
                  </a:lnTo>
                  <a:cubicBezTo>
                    <a:pt x="28838" y="24697"/>
                    <a:pt x="29577" y="25067"/>
                    <a:pt x="30391" y="25400"/>
                  </a:cubicBezTo>
                  <a:cubicBezTo>
                    <a:pt x="30945" y="25622"/>
                    <a:pt x="31574" y="25843"/>
                    <a:pt x="32202" y="26028"/>
                  </a:cubicBezTo>
                  <a:cubicBezTo>
                    <a:pt x="32128" y="25696"/>
                    <a:pt x="32054" y="25363"/>
                    <a:pt x="32017" y="25030"/>
                  </a:cubicBezTo>
                  <a:cubicBezTo>
                    <a:pt x="31389" y="21222"/>
                    <a:pt x="30760" y="16712"/>
                    <a:pt x="30206" y="12386"/>
                  </a:cubicBezTo>
                  <a:cubicBezTo>
                    <a:pt x="30021" y="11092"/>
                    <a:pt x="29873" y="9798"/>
                    <a:pt x="29725" y="8578"/>
                  </a:cubicBezTo>
                  <a:close/>
                  <a:moveTo>
                    <a:pt x="5731" y="5990"/>
                  </a:moveTo>
                  <a:lnTo>
                    <a:pt x="5731" y="5990"/>
                  </a:lnTo>
                  <a:cubicBezTo>
                    <a:pt x="5768" y="6988"/>
                    <a:pt x="5768" y="8024"/>
                    <a:pt x="5768" y="9059"/>
                  </a:cubicBezTo>
                  <a:cubicBezTo>
                    <a:pt x="5768" y="15270"/>
                    <a:pt x="5399" y="21666"/>
                    <a:pt x="5066" y="26472"/>
                  </a:cubicBezTo>
                  <a:cubicBezTo>
                    <a:pt x="6877" y="26102"/>
                    <a:pt x="8578" y="25585"/>
                    <a:pt x="9909" y="24882"/>
                  </a:cubicBezTo>
                  <a:cubicBezTo>
                    <a:pt x="9909" y="24475"/>
                    <a:pt x="9909" y="24032"/>
                    <a:pt x="9909" y="23625"/>
                  </a:cubicBezTo>
                  <a:cubicBezTo>
                    <a:pt x="9909" y="19374"/>
                    <a:pt x="9761" y="15159"/>
                    <a:pt x="9502" y="11351"/>
                  </a:cubicBezTo>
                  <a:cubicBezTo>
                    <a:pt x="8578" y="10279"/>
                    <a:pt x="7728" y="9133"/>
                    <a:pt x="6951" y="7987"/>
                  </a:cubicBezTo>
                  <a:cubicBezTo>
                    <a:pt x="6545" y="7321"/>
                    <a:pt x="6138" y="6656"/>
                    <a:pt x="5731" y="5990"/>
                  </a:cubicBezTo>
                  <a:close/>
                  <a:moveTo>
                    <a:pt x="33274" y="1"/>
                  </a:moveTo>
                  <a:lnTo>
                    <a:pt x="33274" y="1"/>
                  </a:lnTo>
                  <a:cubicBezTo>
                    <a:pt x="33385" y="518"/>
                    <a:pt x="33496" y="1110"/>
                    <a:pt x="33607" y="1702"/>
                  </a:cubicBezTo>
                  <a:cubicBezTo>
                    <a:pt x="34827" y="8134"/>
                    <a:pt x="36491" y="16231"/>
                    <a:pt x="38081" y="22775"/>
                  </a:cubicBezTo>
                  <a:cubicBezTo>
                    <a:pt x="38450" y="24291"/>
                    <a:pt x="38783" y="25696"/>
                    <a:pt x="39153" y="26953"/>
                  </a:cubicBezTo>
                  <a:cubicBezTo>
                    <a:pt x="39818" y="26953"/>
                    <a:pt x="40521" y="26879"/>
                    <a:pt x="41223" y="26805"/>
                  </a:cubicBezTo>
                  <a:cubicBezTo>
                    <a:pt x="41334" y="26805"/>
                    <a:pt x="41445" y="26805"/>
                    <a:pt x="41556" y="26768"/>
                  </a:cubicBezTo>
                  <a:cubicBezTo>
                    <a:pt x="40927" y="24697"/>
                    <a:pt x="40299" y="22331"/>
                    <a:pt x="39707" y="19854"/>
                  </a:cubicBezTo>
                  <a:cubicBezTo>
                    <a:pt x="38450" y="14567"/>
                    <a:pt x="37267" y="8652"/>
                    <a:pt x="36306" y="3106"/>
                  </a:cubicBezTo>
                  <a:cubicBezTo>
                    <a:pt x="36121" y="2145"/>
                    <a:pt x="35973" y="1184"/>
                    <a:pt x="35825" y="260"/>
                  </a:cubicBezTo>
                  <a:cubicBezTo>
                    <a:pt x="35567" y="334"/>
                    <a:pt x="35271" y="371"/>
                    <a:pt x="35012" y="371"/>
                  </a:cubicBezTo>
                  <a:cubicBezTo>
                    <a:pt x="34384" y="371"/>
                    <a:pt x="33755" y="186"/>
                    <a:pt x="33274" y="1"/>
                  </a:cubicBezTo>
                  <a:close/>
                  <a:moveTo>
                    <a:pt x="3698" y="2256"/>
                  </a:moveTo>
                  <a:cubicBezTo>
                    <a:pt x="3587" y="2367"/>
                    <a:pt x="3439" y="2478"/>
                    <a:pt x="3291" y="2589"/>
                  </a:cubicBezTo>
                  <a:cubicBezTo>
                    <a:pt x="2700" y="3032"/>
                    <a:pt x="1886" y="3476"/>
                    <a:pt x="999" y="3513"/>
                  </a:cubicBezTo>
                  <a:lnTo>
                    <a:pt x="962" y="3513"/>
                  </a:lnTo>
                  <a:cubicBezTo>
                    <a:pt x="1073" y="5694"/>
                    <a:pt x="1110" y="7765"/>
                    <a:pt x="1110" y="9761"/>
                  </a:cubicBezTo>
                  <a:cubicBezTo>
                    <a:pt x="1110" y="16933"/>
                    <a:pt x="555" y="22775"/>
                    <a:pt x="1" y="26953"/>
                  </a:cubicBezTo>
                  <a:cubicBezTo>
                    <a:pt x="297" y="26989"/>
                    <a:pt x="592" y="26989"/>
                    <a:pt x="851" y="26989"/>
                  </a:cubicBezTo>
                  <a:cubicBezTo>
                    <a:pt x="1332" y="26989"/>
                    <a:pt x="1775" y="26953"/>
                    <a:pt x="2219" y="26916"/>
                  </a:cubicBezTo>
                  <a:cubicBezTo>
                    <a:pt x="2330" y="26916"/>
                    <a:pt x="2404" y="26879"/>
                    <a:pt x="2515" y="26879"/>
                  </a:cubicBezTo>
                  <a:lnTo>
                    <a:pt x="2552" y="26879"/>
                  </a:lnTo>
                  <a:cubicBezTo>
                    <a:pt x="3180" y="26805"/>
                    <a:pt x="3809" y="26731"/>
                    <a:pt x="4437" y="26620"/>
                  </a:cubicBezTo>
                  <a:cubicBezTo>
                    <a:pt x="4437" y="26435"/>
                    <a:pt x="4437" y="26287"/>
                    <a:pt x="4474" y="26139"/>
                  </a:cubicBezTo>
                  <a:cubicBezTo>
                    <a:pt x="4807" y="21370"/>
                    <a:pt x="5140" y="15085"/>
                    <a:pt x="5140" y="9059"/>
                  </a:cubicBezTo>
                  <a:cubicBezTo>
                    <a:pt x="5140" y="7617"/>
                    <a:pt x="5140" y="6249"/>
                    <a:pt x="5103" y="4881"/>
                  </a:cubicBezTo>
                  <a:cubicBezTo>
                    <a:pt x="4622" y="3994"/>
                    <a:pt x="4142" y="3143"/>
                    <a:pt x="3698" y="2256"/>
                  </a:cubicBezTo>
                  <a:close/>
                  <a:moveTo>
                    <a:pt x="32683" y="186"/>
                  </a:moveTo>
                  <a:cubicBezTo>
                    <a:pt x="32017" y="2774"/>
                    <a:pt x="31167" y="5251"/>
                    <a:pt x="30206" y="7469"/>
                  </a:cubicBezTo>
                  <a:cubicBezTo>
                    <a:pt x="30871" y="13052"/>
                    <a:pt x="31759" y="19669"/>
                    <a:pt x="32609" y="24919"/>
                  </a:cubicBezTo>
                  <a:cubicBezTo>
                    <a:pt x="32683" y="25363"/>
                    <a:pt x="32757" y="25769"/>
                    <a:pt x="32831" y="26213"/>
                  </a:cubicBezTo>
                  <a:cubicBezTo>
                    <a:pt x="33940" y="26472"/>
                    <a:pt x="35086" y="26694"/>
                    <a:pt x="36232" y="26842"/>
                  </a:cubicBezTo>
                  <a:lnTo>
                    <a:pt x="36269" y="26842"/>
                  </a:lnTo>
                  <a:cubicBezTo>
                    <a:pt x="36491" y="26879"/>
                    <a:pt x="36713" y="26879"/>
                    <a:pt x="36934" y="26916"/>
                  </a:cubicBezTo>
                  <a:cubicBezTo>
                    <a:pt x="37156" y="26953"/>
                    <a:pt x="37341" y="26953"/>
                    <a:pt x="37563" y="26953"/>
                  </a:cubicBezTo>
                  <a:cubicBezTo>
                    <a:pt x="37822" y="26989"/>
                    <a:pt x="38044" y="26989"/>
                    <a:pt x="38265" y="26989"/>
                  </a:cubicBezTo>
                  <a:lnTo>
                    <a:pt x="38524" y="26989"/>
                  </a:lnTo>
                  <a:cubicBezTo>
                    <a:pt x="38191" y="25732"/>
                    <a:pt x="37822" y="24365"/>
                    <a:pt x="37489" y="22923"/>
                  </a:cubicBezTo>
                  <a:cubicBezTo>
                    <a:pt x="36417" y="18560"/>
                    <a:pt x="35308" y="13495"/>
                    <a:pt x="34347" y="8689"/>
                  </a:cubicBezTo>
                  <a:cubicBezTo>
                    <a:pt x="33755" y="5694"/>
                    <a:pt x="33163" y="2774"/>
                    <a:pt x="32683" y="1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416650" y="1246500"/>
              <a:ext cx="1156275" cy="1303225"/>
            </a:xfrm>
            <a:custGeom>
              <a:avLst/>
              <a:gdLst/>
              <a:ahLst/>
              <a:cxnLst/>
              <a:rect l="l" t="t" r="r" b="b"/>
              <a:pathLst>
                <a:path w="46251" h="52129" extrusionOk="0">
                  <a:moveTo>
                    <a:pt x="35012" y="657"/>
                  </a:moveTo>
                  <a:cubicBezTo>
                    <a:pt x="35230" y="2328"/>
                    <a:pt x="36393" y="11067"/>
                    <a:pt x="38154" y="20999"/>
                  </a:cubicBezTo>
                  <a:cubicBezTo>
                    <a:pt x="39115" y="26545"/>
                    <a:pt x="40298" y="32460"/>
                    <a:pt x="41555" y="37747"/>
                  </a:cubicBezTo>
                  <a:cubicBezTo>
                    <a:pt x="42754" y="42789"/>
                    <a:pt x="44087" y="47226"/>
                    <a:pt x="45459" y="50256"/>
                  </a:cubicBezTo>
                  <a:lnTo>
                    <a:pt x="45459" y="50256"/>
                  </a:lnTo>
                  <a:lnTo>
                    <a:pt x="723" y="51488"/>
                  </a:lnTo>
                  <a:lnTo>
                    <a:pt x="723" y="51488"/>
                  </a:lnTo>
                  <a:cubicBezTo>
                    <a:pt x="1160" y="49518"/>
                    <a:pt x="2958" y="40712"/>
                    <a:pt x="2958" y="27654"/>
                  </a:cubicBezTo>
                  <a:cubicBezTo>
                    <a:pt x="2958" y="20791"/>
                    <a:pt x="2453" y="12775"/>
                    <a:pt x="981" y="3926"/>
                  </a:cubicBezTo>
                  <a:lnTo>
                    <a:pt x="981" y="3926"/>
                  </a:lnTo>
                  <a:lnTo>
                    <a:pt x="35012" y="657"/>
                  </a:lnTo>
                  <a:close/>
                  <a:moveTo>
                    <a:pt x="35270" y="0"/>
                  </a:moveTo>
                  <a:lnTo>
                    <a:pt x="592" y="3364"/>
                  </a:lnTo>
                  <a:cubicBezTo>
                    <a:pt x="518" y="3364"/>
                    <a:pt x="444" y="3401"/>
                    <a:pt x="407" y="3475"/>
                  </a:cubicBezTo>
                  <a:cubicBezTo>
                    <a:pt x="333" y="3549"/>
                    <a:pt x="333" y="3623"/>
                    <a:pt x="333" y="3697"/>
                  </a:cubicBezTo>
                  <a:cubicBezTo>
                    <a:pt x="1812" y="12644"/>
                    <a:pt x="2329" y="20741"/>
                    <a:pt x="2329" y="27654"/>
                  </a:cubicBezTo>
                  <a:cubicBezTo>
                    <a:pt x="2329" y="35048"/>
                    <a:pt x="1738" y="41075"/>
                    <a:pt x="1183" y="45252"/>
                  </a:cubicBezTo>
                  <a:cubicBezTo>
                    <a:pt x="888" y="47323"/>
                    <a:pt x="592" y="48949"/>
                    <a:pt x="370" y="50058"/>
                  </a:cubicBezTo>
                  <a:cubicBezTo>
                    <a:pt x="259" y="50613"/>
                    <a:pt x="185" y="51020"/>
                    <a:pt x="111" y="51315"/>
                  </a:cubicBezTo>
                  <a:cubicBezTo>
                    <a:pt x="37" y="51611"/>
                    <a:pt x="0" y="51722"/>
                    <a:pt x="0" y="51722"/>
                  </a:cubicBezTo>
                  <a:cubicBezTo>
                    <a:pt x="0" y="51833"/>
                    <a:pt x="0" y="51944"/>
                    <a:pt x="74" y="52018"/>
                  </a:cubicBezTo>
                  <a:cubicBezTo>
                    <a:pt x="148" y="52092"/>
                    <a:pt x="222" y="52129"/>
                    <a:pt x="333" y="52129"/>
                  </a:cubicBezTo>
                  <a:lnTo>
                    <a:pt x="45955" y="50835"/>
                  </a:lnTo>
                  <a:cubicBezTo>
                    <a:pt x="46029" y="50835"/>
                    <a:pt x="46140" y="50798"/>
                    <a:pt x="46177" y="50687"/>
                  </a:cubicBezTo>
                  <a:cubicBezTo>
                    <a:pt x="46251" y="50613"/>
                    <a:pt x="46251" y="50502"/>
                    <a:pt x="46214" y="50391"/>
                  </a:cubicBezTo>
                  <a:cubicBezTo>
                    <a:pt x="44809" y="47470"/>
                    <a:pt x="43404" y="42849"/>
                    <a:pt x="42147" y="37599"/>
                  </a:cubicBezTo>
                  <a:cubicBezTo>
                    <a:pt x="40261" y="29725"/>
                    <a:pt x="38598" y="20371"/>
                    <a:pt x="37452" y="13014"/>
                  </a:cubicBezTo>
                  <a:cubicBezTo>
                    <a:pt x="36860" y="9354"/>
                    <a:pt x="36416" y="6137"/>
                    <a:pt x="36084" y="3882"/>
                  </a:cubicBezTo>
                  <a:cubicBezTo>
                    <a:pt x="35936" y="2773"/>
                    <a:pt x="35788" y="1849"/>
                    <a:pt x="35714" y="1220"/>
                  </a:cubicBezTo>
                  <a:cubicBezTo>
                    <a:pt x="35640" y="629"/>
                    <a:pt x="35603" y="296"/>
                    <a:pt x="35603" y="296"/>
                  </a:cubicBezTo>
                  <a:cubicBezTo>
                    <a:pt x="35566" y="111"/>
                    <a:pt x="35418" y="0"/>
                    <a:pt x="35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556200" y="1537450"/>
              <a:ext cx="50875" cy="1017975"/>
            </a:xfrm>
            <a:custGeom>
              <a:avLst/>
              <a:gdLst/>
              <a:ahLst/>
              <a:cxnLst/>
              <a:rect l="l" t="t" r="r" b="b"/>
              <a:pathLst>
                <a:path w="2035" h="40719" extrusionOk="0">
                  <a:moveTo>
                    <a:pt x="541" y="1"/>
                  </a:moveTo>
                  <a:cubicBezTo>
                    <a:pt x="521" y="1"/>
                    <a:pt x="501" y="3"/>
                    <a:pt x="482" y="8"/>
                  </a:cubicBezTo>
                  <a:cubicBezTo>
                    <a:pt x="297" y="45"/>
                    <a:pt x="186" y="193"/>
                    <a:pt x="223" y="378"/>
                  </a:cubicBezTo>
                  <a:cubicBezTo>
                    <a:pt x="1110" y="4186"/>
                    <a:pt x="1406" y="9657"/>
                    <a:pt x="1406" y="15314"/>
                  </a:cubicBezTo>
                  <a:cubicBezTo>
                    <a:pt x="1406" y="21340"/>
                    <a:pt x="1073" y="27625"/>
                    <a:pt x="740" y="32394"/>
                  </a:cubicBezTo>
                  <a:cubicBezTo>
                    <a:pt x="555" y="34760"/>
                    <a:pt x="371" y="36757"/>
                    <a:pt x="260" y="38162"/>
                  </a:cubicBezTo>
                  <a:cubicBezTo>
                    <a:pt x="112" y="39566"/>
                    <a:pt x="38" y="40380"/>
                    <a:pt x="38" y="40380"/>
                  </a:cubicBezTo>
                  <a:cubicBezTo>
                    <a:pt x="1" y="40528"/>
                    <a:pt x="149" y="40713"/>
                    <a:pt x="297" y="40713"/>
                  </a:cubicBezTo>
                  <a:cubicBezTo>
                    <a:pt x="316" y="40716"/>
                    <a:pt x="335" y="40718"/>
                    <a:pt x="354" y="40718"/>
                  </a:cubicBezTo>
                  <a:cubicBezTo>
                    <a:pt x="511" y="40718"/>
                    <a:pt x="629" y="40586"/>
                    <a:pt x="629" y="40454"/>
                  </a:cubicBezTo>
                  <a:cubicBezTo>
                    <a:pt x="629" y="40417"/>
                    <a:pt x="2034" y="27440"/>
                    <a:pt x="2034" y="15314"/>
                  </a:cubicBezTo>
                  <a:cubicBezTo>
                    <a:pt x="2034" y="9620"/>
                    <a:pt x="1739" y="4149"/>
                    <a:pt x="851" y="230"/>
                  </a:cubicBezTo>
                  <a:cubicBezTo>
                    <a:pt x="819" y="101"/>
                    <a:pt x="675" y="1"/>
                    <a:pt x="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661575" y="1557050"/>
              <a:ext cx="64725" cy="988200"/>
            </a:xfrm>
            <a:custGeom>
              <a:avLst/>
              <a:gdLst/>
              <a:ahLst/>
              <a:cxnLst/>
              <a:rect l="l" t="t" r="r" b="b"/>
              <a:pathLst>
                <a:path w="2589" h="39528" extrusionOk="0">
                  <a:moveTo>
                    <a:pt x="259" y="0"/>
                  </a:moveTo>
                  <a:cubicBezTo>
                    <a:pt x="111" y="37"/>
                    <a:pt x="1" y="185"/>
                    <a:pt x="1" y="370"/>
                  </a:cubicBezTo>
                  <a:cubicBezTo>
                    <a:pt x="1" y="370"/>
                    <a:pt x="38" y="592"/>
                    <a:pt x="111" y="998"/>
                  </a:cubicBezTo>
                  <a:cubicBezTo>
                    <a:pt x="481" y="3882"/>
                    <a:pt x="1960" y="16341"/>
                    <a:pt x="1960" y="29096"/>
                  </a:cubicBezTo>
                  <a:cubicBezTo>
                    <a:pt x="1960" y="32497"/>
                    <a:pt x="1849" y="35936"/>
                    <a:pt x="1590" y="39189"/>
                  </a:cubicBezTo>
                  <a:cubicBezTo>
                    <a:pt x="1590" y="39374"/>
                    <a:pt x="1701" y="39522"/>
                    <a:pt x="1886" y="39522"/>
                  </a:cubicBezTo>
                  <a:cubicBezTo>
                    <a:pt x="1906" y="39526"/>
                    <a:pt x="1925" y="39528"/>
                    <a:pt x="1943" y="39528"/>
                  </a:cubicBezTo>
                  <a:cubicBezTo>
                    <a:pt x="2100" y="39528"/>
                    <a:pt x="2219" y="39395"/>
                    <a:pt x="2219" y="39263"/>
                  </a:cubicBezTo>
                  <a:cubicBezTo>
                    <a:pt x="2478" y="35973"/>
                    <a:pt x="2588" y="32497"/>
                    <a:pt x="2588" y="29096"/>
                  </a:cubicBezTo>
                  <a:cubicBezTo>
                    <a:pt x="2588" y="14456"/>
                    <a:pt x="629" y="296"/>
                    <a:pt x="629" y="259"/>
                  </a:cubicBezTo>
                  <a:cubicBezTo>
                    <a:pt x="592" y="111"/>
                    <a:pt x="444"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3105225" y="1671650"/>
              <a:ext cx="81350" cy="858675"/>
            </a:xfrm>
            <a:custGeom>
              <a:avLst/>
              <a:gdLst/>
              <a:ahLst/>
              <a:cxnLst/>
              <a:rect l="l" t="t" r="r" b="b"/>
              <a:pathLst>
                <a:path w="3254" h="34347" extrusionOk="0">
                  <a:moveTo>
                    <a:pt x="296" y="1"/>
                  </a:moveTo>
                  <a:cubicBezTo>
                    <a:pt x="148" y="38"/>
                    <a:pt x="0" y="185"/>
                    <a:pt x="37" y="333"/>
                  </a:cubicBezTo>
                  <a:lnTo>
                    <a:pt x="2625" y="34051"/>
                  </a:lnTo>
                  <a:cubicBezTo>
                    <a:pt x="2625" y="34235"/>
                    <a:pt x="2773" y="34346"/>
                    <a:pt x="2958" y="34346"/>
                  </a:cubicBezTo>
                  <a:cubicBezTo>
                    <a:pt x="3106" y="34346"/>
                    <a:pt x="3254" y="34198"/>
                    <a:pt x="3217" y="34014"/>
                  </a:cubicBezTo>
                  <a:lnTo>
                    <a:pt x="629" y="296"/>
                  </a:lnTo>
                  <a:cubicBezTo>
                    <a:pt x="629" y="111"/>
                    <a:pt x="481"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3169925" y="1582000"/>
              <a:ext cx="157150" cy="953650"/>
            </a:xfrm>
            <a:custGeom>
              <a:avLst/>
              <a:gdLst/>
              <a:ahLst/>
              <a:cxnLst/>
              <a:rect l="l" t="t" r="r" b="b"/>
              <a:pathLst>
                <a:path w="6286" h="38146" extrusionOk="0">
                  <a:moveTo>
                    <a:pt x="296" y="0"/>
                  </a:moveTo>
                  <a:cubicBezTo>
                    <a:pt x="148" y="37"/>
                    <a:pt x="0" y="185"/>
                    <a:pt x="37" y="333"/>
                  </a:cubicBezTo>
                  <a:cubicBezTo>
                    <a:pt x="37" y="333"/>
                    <a:pt x="814" y="8245"/>
                    <a:pt x="1923" y="16859"/>
                  </a:cubicBezTo>
                  <a:cubicBezTo>
                    <a:pt x="2477" y="21185"/>
                    <a:pt x="3106" y="25695"/>
                    <a:pt x="3734" y="29503"/>
                  </a:cubicBezTo>
                  <a:cubicBezTo>
                    <a:pt x="4363" y="33311"/>
                    <a:pt x="5028" y="36380"/>
                    <a:pt x="5620" y="37932"/>
                  </a:cubicBezTo>
                  <a:cubicBezTo>
                    <a:pt x="5675" y="38069"/>
                    <a:pt x="5791" y="38146"/>
                    <a:pt x="5907" y="38146"/>
                  </a:cubicBezTo>
                  <a:cubicBezTo>
                    <a:pt x="5948" y="38146"/>
                    <a:pt x="5988" y="38136"/>
                    <a:pt x="6027" y="38117"/>
                  </a:cubicBezTo>
                  <a:cubicBezTo>
                    <a:pt x="6174" y="38043"/>
                    <a:pt x="6285" y="37858"/>
                    <a:pt x="6211" y="37711"/>
                  </a:cubicBezTo>
                  <a:cubicBezTo>
                    <a:pt x="5620" y="36269"/>
                    <a:pt x="4954" y="33163"/>
                    <a:pt x="4326" y="29392"/>
                  </a:cubicBezTo>
                  <a:cubicBezTo>
                    <a:pt x="3402" y="23699"/>
                    <a:pt x="2477" y="16415"/>
                    <a:pt x="1775" y="10574"/>
                  </a:cubicBezTo>
                  <a:cubicBezTo>
                    <a:pt x="1442" y="7653"/>
                    <a:pt x="1146" y="5065"/>
                    <a:pt x="962" y="3217"/>
                  </a:cubicBezTo>
                  <a:cubicBezTo>
                    <a:pt x="740" y="1405"/>
                    <a:pt x="629" y="296"/>
                    <a:pt x="629" y="296"/>
                  </a:cubicBezTo>
                  <a:cubicBezTo>
                    <a:pt x="629" y="111"/>
                    <a:pt x="481" y="0"/>
                    <a:pt x="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3234625" y="1447800"/>
              <a:ext cx="256975" cy="1077700"/>
            </a:xfrm>
            <a:custGeom>
              <a:avLst/>
              <a:gdLst/>
              <a:ahLst/>
              <a:cxnLst/>
              <a:rect l="l" t="t" r="r" b="b"/>
              <a:pathLst>
                <a:path w="10279" h="43108" extrusionOk="0">
                  <a:moveTo>
                    <a:pt x="356" y="0"/>
                  </a:moveTo>
                  <a:cubicBezTo>
                    <a:pt x="336" y="0"/>
                    <a:pt x="316" y="3"/>
                    <a:pt x="296" y="8"/>
                  </a:cubicBezTo>
                  <a:cubicBezTo>
                    <a:pt x="111" y="8"/>
                    <a:pt x="0" y="193"/>
                    <a:pt x="37" y="340"/>
                  </a:cubicBezTo>
                  <a:cubicBezTo>
                    <a:pt x="37" y="340"/>
                    <a:pt x="1516" y="8918"/>
                    <a:pt x="3476" y="18530"/>
                  </a:cubicBezTo>
                  <a:cubicBezTo>
                    <a:pt x="4437" y="23336"/>
                    <a:pt x="5546" y="28401"/>
                    <a:pt x="6618" y="32764"/>
                  </a:cubicBezTo>
                  <a:cubicBezTo>
                    <a:pt x="7690" y="37163"/>
                    <a:pt x="8725" y="40823"/>
                    <a:pt x="9650" y="42931"/>
                  </a:cubicBezTo>
                  <a:cubicBezTo>
                    <a:pt x="9677" y="43039"/>
                    <a:pt x="9783" y="43108"/>
                    <a:pt x="9911" y="43108"/>
                  </a:cubicBezTo>
                  <a:cubicBezTo>
                    <a:pt x="9957" y="43108"/>
                    <a:pt x="10007" y="43098"/>
                    <a:pt x="10056" y="43079"/>
                  </a:cubicBezTo>
                  <a:cubicBezTo>
                    <a:pt x="10204" y="43005"/>
                    <a:pt x="10278" y="42820"/>
                    <a:pt x="10204" y="42672"/>
                  </a:cubicBezTo>
                  <a:cubicBezTo>
                    <a:pt x="9317" y="40675"/>
                    <a:pt x="8282" y="36978"/>
                    <a:pt x="7210" y="32616"/>
                  </a:cubicBezTo>
                  <a:cubicBezTo>
                    <a:pt x="5620" y="26072"/>
                    <a:pt x="3956" y="17975"/>
                    <a:pt x="2736" y="11543"/>
                  </a:cubicBezTo>
                  <a:cubicBezTo>
                    <a:pt x="2108" y="8289"/>
                    <a:pt x="1590" y="5479"/>
                    <a:pt x="1220" y="3446"/>
                  </a:cubicBezTo>
                  <a:cubicBezTo>
                    <a:pt x="1035" y="2448"/>
                    <a:pt x="888" y="1634"/>
                    <a:pt x="777" y="1117"/>
                  </a:cubicBezTo>
                  <a:cubicBezTo>
                    <a:pt x="703" y="562"/>
                    <a:pt x="629" y="229"/>
                    <a:pt x="629" y="229"/>
                  </a:cubicBezTo>
                  <a:cubicBezTo>
                    <a:pt x="629" y="101"/>
                    <a:pt x="489"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356575" y="1508525"/>
              <a:ext cx="207050" cy="265150"/>
            </a:xfrm>
            <a:custGeom>
              <a:avLst/>
              <a:gdLst/>
              <a:ahLst/>
              <a:cxnLst/>
              <a:rect l="l" t="t" r="r" b="b"/>
              <a:pathLst>
                <a:path w="8282" h="10606" extrusionOk="0">
                  <a:moveTo>
                    <a:pt x="2784" y="0"/>
                  </a:moveTo>
                  <a:cubicBezTo>
                    <a:pt x="2558" y="0"/>
                    <a:pt x="2320" y="51"/>
                    <a:pt x="2071" y="167"/>
                  </a:cubicBezTo>
                  <a:cubicBezTo>
                    <a:pt x="0" y="1128"/>
                    <a:pt x="1294" y="6858"/>
                    <a:pt x="3365" y="9557"/>
                  </a:cubicBezTo>
                  <a:cubicBezTo>
                    <a:pt x="3957" y="10330"/>
                    <a:pt x="4614" y="10606"/>
                    <a:pt x="5249" y="10606"/>
                  </a:cubicBezTo>
                  <a:cubicBezTo>
                    <a:pt x="6832" y="10606"/>
                    <a:pt x="8282" y="8892"/>
                    <a:pt x="8282" y="8892"/>
                  </a:cubicBezTo>
                  <a:lnTo>
                    <a:pt x="5435" y="2718"/>
                  </a:lnTo>
                  <a:cubicBezTo>
                    <a:pt x="5435" y="2718"/>
                    <a:pt x="4434" y="0"/>
                    <a:pt x="2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389850" y="1516375"/>
              <a:ext cx="159000" cy="249575"/>
            </a:xfrm>
            <a:custGeom>
              <a:avLst/>
              <a:gdLst/>
              <a:ahLst/>
              <a:cxnLst/>
              <a:rect l="l" t="t" r="r" b="b"/>
              <a:pathLst>
                <a:path w="6360" h="9983" extrusionOk="0">
                  <a:moveTo>
                    <a:pt x="1442" y="0"/>
                  </a:moveTo>
                  <a:cubicBezTo>
                    <a:pt x="1294" y="0"/>
                    <a:pt x="1109" y="37"/>
                    <a:pt x="887" y="148"/>
                  </a:cubicBezTo>
                  <a:cubicBezTo>
                    <a:pt x="592" y="259"/>
                    <a:pt x="370" y="518"/>
                    <a:pt x="222" y="888"/>
                  </a:cubicBezTo>
                  <a:cubicBezTo>
                    <a:pt x="74" y="1258"/>
                    <a:pt x="0" y="1775"/>
                    <a:pt x="0" y="2367"/>
                  </a:cubicBezTo>
                  <a:cubicBezTo>
                    <a:pt x="0" y="4437"/>
                    <a:pt x="998" y="7395"/>
                    <a:pt x="2255" y="9058"/>
                  </a:cubicBezTo>
                  <a:cubicBezTo>
                    <a:pt x="2810" y="9761"/>
                    <a:pt x="3365" y="9983"/>
                    <a:pt x="3919" y="9983"/>
                  </a:cubicBezTo>
                  <a:cubicBezTo>
                    <a:pt x="4548" y="9983"/>
                    <a:pt x="5213" y="9650"/>
                    <a:pt x="5731" y="9280"/>
                  </a:cubicBezTo>
                  <a:cubicBezTo>
                    <a:pt x="5989" y="9095"/>
                    <a:pt x="6174" y="8910"/>
                    <a:pt x="6359" y="8763"/>
                  </a:cubicBezTo>
                  <a:cubicBezTo>
                    <a:pt x="5879" y="7801"/>
                    <a:pt x="5435" y="6840"/>
                    <a:pt x="4991" y="5879"/>
                  </a:cubicBezTo>
                  <a:cubicBezTo>
                    <a:pt x="4954" y="5879"/>
                    <a:pt x="4917" y="5879"/>
                    <a:pt x="4843" y="5842"/>
                  </a:cubicBezTo>
                  <a:lnTo>
                    <a:pt x="4326" y="5842"/>
                  </a:lnTo>
                  <a:cubicBezTo>
                    <a:pt x="4178" y="5842"/>
                    <a:pt x="3993" y="5842"/>
                    <a:pt x="3882" y="5879"/>
                  </a:cubicBezTo>
                  <a:cubicBezTo>
                    <a:pt x="3771" y="5879"/>
                    <a:pt x="3697" y="5916"/>
                    <a:pt x="3697" y="5953"/>
                  </a:cubicBezTo>
                  <a:cubicBezTo>
                    <a:pt x="3697" y="5953"/>
                    <a:pt x="3697" y="6027"/>
                    <a:pt x="3771" y="6101"/>
                  </a:cubicBezTo>
                  <a:cubicBezTo>
                    <a:pt x="3845" y="6249"/>
                    <a:pt x="3808" y="6433"/>
                    <a:pt x="3697" y="6544"/>
                  </a:cubicBezTo>
                  <a:cubicBezTo>
                    <a:pt x="3623" y="6581"/>
                    <a:pt x="3586" y="6581"/>
                    <a:pt x="3512" y="6581"/>
                  </a:cubicBezTo>
                  <a:cubicBezTo>
                    <a:pt x="3401" y="6581"/>
                    <a:pt x="3328" y="6544"/>
                    <a:pt x="3254" y="6470"/>
                  </a:cubicBezTo>
                  <a:cubicBezTo>
                    <a:pt x="3143" y="6286"/>
                    <a:pt x="3069" y="6101"/>
                    <a:pt x="3069" y="5916"/>
                  </a:cubicBezTo>
                  <a:cubicBezTo>
                    <a:pt x="3069" y="5768"/>
                    <a:pt x="3143" y="5620"/>
                    <a:pt x="3254" y="5509"/>
                  </a:cubicBezTo>
                  <a:cubicBezTo>
                    <a:pt x="3365" y="5398"/>
                    <a:pt x="3475" y="5361"/>
                    <a:pt x="3586" y="5324"/>
                  </a:cubicBezTo>
                  <a:cubicBezTo>
                    <a:pt x="3808" y="5213"/>
                    <a:pt x="4067" y="5213"/>
                    <a:pt x="4326" y="5213"/>
                  </a:cubicBezTo>
                  <a:cubicBezTo>
                    <a:pt x="4178" y="5065"/>
                    <a:pt x="3993" y="4881"/>
                    <a:pt x="3808" y="4696"/>
                  </a:cubicBezTo>
                  <a:cubicBezTo>
                    <a:pt x="3217" y="4104"/>
                    <a:pt x="2477" y="3439"/>
                    <a:pt x="1997" y="3180"/>
                  </a:cubicBezTo>
                  <a:cubicBezTo>
                    <a:pt x="1849" y="3106"/>
                    <a:pt x="1738" y="3032"/>
                    <a:pt x="1664" y="3032"/>
                  </a:cubicBezTo>
                  <a:lnTo>
                    <a:pt x="1664" y="3069"/>
                  </a:lnTo>
                  <a:cubicBezTo>
                    <a:pt x="1627" y="3143"/>
                    <a:pt x="1590" y="3291"/>
                    <a:pt x="1590" y="3476"/>
                  </a:cubicBezTo>
                  <a:cubicBezTo>
                    <a:pt x="1590" y="3993"/>
                    <a:pt x="1738" y="4659"/>
                    <a:pt x="1812" y="4992"/>
                  </a:cubicBezTo>
                  <a:cubicBezTo>
                    <a:pt x="1849" y="5065"/>
                    <a:pt x="1849" y="5139"/>
                    <a:pt x="1849" y="5139"/>
                  </a:cubicBezTo>
                  <a:cubicBezTo>
                    <a:pt x="1886" y="5324"/>
                    <a:pt x="1812" y="5472"/>
                    <a:pt x="1627" y="5509"/>
                  </a:cubicBezTo>
                  <a:cubicBezTo>
                    <a:pt x="1627" y="5509"/>
                    <a:pt x="1590" y="5546"/>
                    <a:pt x="1553" y="5546"/>
                  </a:cubicBezTo>
                  <a:cubicBezTo>
                    <a:pt x="1405" y="5546"/>
                    <a:pt x="1294" y="5435"/>
                    <a:pt x="1257" y="5287"/>
                  </a:cubicBezTo>
                  <a:cubicBezTo>
                    <a:pt x="1257" y="5287"/>
                    <a:pt x="998" y="4289"/>
                    <a:pt x="998" y="3476"/>
                  </a:cubicBezTo>
                  <a:cubicBezTo>
                    <a:pt x="998" y="3291"/>
                    <a:pt x="998" y="3143"/>
                    <a:pt x="1035" y="2995"/>
                  </a:cubicBezTo>
                  <a:cubicBezTo>
                    <a:pt x="1072" y="2810"/>
                    <a:pt x="1146" y="2662"/>
                    <a:pt x="1294" y="2551"/>
                  </a:cubicBezTo>
                  <a:cubicBezTo>
                    <a:pt x="1368" y="2478"/>
                    <a:pt x="1516" y="2404"/>
                    <a:pt x="1664" y="2404"/>
                  </a:cubicBezTo>
                  <a:lnTo>
                    <a:pt x="1812" y="2441"/>
                  </a:lnTo>
                  <a:cubicBezTo>
                    <a:pt x="1960" y="2478"/>
                    <a:pt x="2108" y="2551"/>
                    <a:pt x="2292" y="2625"/>
                  </a:cubicBezTo>
                  <a:cubicBezTo>
                    <a:pt x="2477" y="2736"/>
                    <a:pt x="2625" y="2847"/>
                    <a:pt x="2810" y="2995"/>
                  </a:cubicBezTo>
                  <a:cubicBezTo>
                    <a:pt x="3180" y="3291"/>
                    <a:pt x="3586" y="3661"/>
                    <a:pt x="3956" y="3993"/>
                  </a:cubicBezTo>
                  <a:cubicBezTo>
                    <a:pt x="4104" y="4104"/>
                    <a:pt x="4215" y="4252"/>
                    <a:pt x="4326" y="4363"/>
                  </a:cubicBezTo>
                  <a:cubicBezTo>
                    <a:pt x="3845" y="3254"/>
                    <a:pt x="3401" y="2145"/>
                    <a:pt x="2921" y="1036"/>
                  </a:cubicBezTo>
                  <a:cubicBezTo>
                    <a:pt x="2884" y="962"/>
                    <a:pt x="2847" y="888"/>
                    <a:pt x="2847" y="814"/>
                  </a:cubicBezTo>
                  <a:cubicBezTo>
                    <a:pt x="2699" y="629"/>
                    <a:pt x="2551" y="481"/>
                    <a:pt x="2366" y="370"/>
                  </a:cubicBezTo>
                  <a:cubicBezTo>
                    <a:pt x="2071" y="111"/>
                    <a:pt x="1775"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414800" y="1576450"/>
              <a:ext cx="110925" cy="105150"/>
            </a:xfrm>
            <a:custGeom>
              <a:avLst/>
              <a:gdLst/>
              <a:ahLst/>
              <a:cxnLst/>
              <a:rect l="l" t="t" r="r" b="b"/>
              <a:pathLst>
                <a:path w="4437" h="4206" extrusionOk="0">
                  <a:moveTo>
                    <a:pt x="666" y="1"/>
                  </a:moveTo>
                  <a:cubicBezTo>
                    <a:pt x="518" y="1"/>
                    <a:pt x="407" y="75"/>
                    <a:pt x="296" y="148"/>
                  </a:cubicBezTo>
                  <a:cubicBezTo>
                    <a:pt x="148" y="259"/>
                    <a:pt x="74" y="407"/>
                    <a:pt x="37" y="592"/>
                  </a:cubicBezTo>
                  <a:cubicBezTo>
                    <a:pt x="0" y="740"/>
                    <a:pt x="0" y="888"/>
                    <a:pt x="0" y="1073"/>
                  </a:cubicBezTo>
                  <a:cubicBezTo>
                    <a:pt x="0" y="1886"/>
                    <a:pt x="259" y="2884"/>
                    <a:pt x="259" y="2884"/>
                  </a:cubicBezTo>
                  <a:cubicBezTo>
                    <a:pt x="290" y="3038"/>
                    <a:pt x="424" y="3115"/>
                    <a:pt x="553" y="3115"/>
                  </a:cubicBezTo>
                  <a:cubicBezTo>
                    <a:pt x="579" y="3115"/>
                    <a:pt x="604" y="3112"/>
                    <a:pt x="629" y="3106"/>
                  </a:cubicBezTo>
                  <a:cubicBezTo>
                    <a:pt x="814" y="3069"/>
                    <a:pt x="888" y="2921"/>
                    <a:pt x="851" y="2736"/>
                  </a:cubicBezTo>
                  <a:cubicBezTo>
                    <a:pt x="851" y="2736"/>
                    <a:pt x="851" y="2662"/>
                    <a:pt x="814" y="2589"/>
                  </a:cubicBezTo>
                  <a:cubicBezTo>
                    <a:pt x="740" y="2256"/>
                    <a:pt x="592" y="1590"/>
                    <a:pt x="592" y="1073"/>
                  </a:cubicBezTo>
                  <a:cubicBezTo>
                    <a:pt x="592" y="888"/>
                    <a:pt x="629" y="740"/>
                    <a:pt x="666" y="666"/>
                  </a:cubicBezTo>
                  <a:lnTo>
                    <a:pt x="666" y="629"/>
                  </a:lnTo>
                  <a:cubicBezTo>
                    <a:pt x="740" y="629"/>
                    <a:pt x="851" y="703"/>
                    <a:pt x="999" y="777"/>
                  </a:cubicBezTo>
                  <a:cubicBezTo>
                    <a:pt x="1479" y="1036"/>
                    <a:pt x="2219" y="1701"/>
                    <a:pt x="2810" y="2293"/>
                  </a:cubicBezTo>
                  <a:cubicBezTo>
                    <a:pt x="2998" y="2480"/>
                    <a:pt x="3185" y="2653"/>
                    <a:pt x="3344" y="2810"/>
                  </a:cubicBezTo>
                  <a:lnTo>
                    <a:pt x="3344" y="2810"/>
                  </a:lnTo>
                  <a:cubicBezTo>
                    <a:pt x="3339" y="2810"/>
                    <a:pt x="3333" y="2810"/>
                    <a:pt x="3328" y="2810"/>
                  </a:cubicBezTo>
                  <a:cubicBezTo>
                    <a:pt x="3106" y="2810"/>
                    <a:pt x="2847" y="2810"/>
                    <a:pt x="2588" y="2921"/>
                  </a:cubicBezTo>
                  <a:cubicBezTo>
                    <a:pt x="2477" y="2958"/>
                    <a:pt x="2367" y="2995"/>
                    <a:pt x="2256" y="3106"/>
                  </a:cubicBezTo>
                  <a:cubicBezTo>
                    <a:pt x="2145" y="3217"/>
                    <a:pt x="2071" y="3365"/>
                    <a:pt x="2071" y="3513"/>
                  </a:cubicBezTo>
                  <a:cubicBezTo>
                    <a:pt x="2071" y="3698"/>
                    <a:pt x="2145" y="3883"/>
                    <a:pt x="2256" y="4067"/>
                  </a:cubicBezTo>
                  <a:cubicBezTo>
                    <a:pt x="2323" y="4157"/>
                    <a:pt x="2417" y="4206"/>
                    <a:pt x="2514" y="4206"/>
                  </a:cubicBezTo>
                  <a:cubicBezTo>
                    <a:pt x="2577" y="4206"/>
                    <a:pt x="2641" y="4185"/>
                    <a:pt x="2699" y="4141"/>
                  </a:cubicBezTo>
                  <a:cubicBezTo>
                    <a:pt x="2810" y="4030"/>
                    <a:pt x="2847" y="3846"/>
                    <a:pt x="2773" y="3698"/>
                  </a:cubicBezTo>
                  <a:cubicBezTo>
                    <a:pt x="2715" y="3610"/>
                    <a:pt x="2703" y="3569"/>
                    <a:pt x="2700" y="3537"/>
                  </a:cubicBezTo>
                  <a:lnTo>
                    <a:pt x="2700" y="3537"/>
                  </a:lnTo>
                  <a:cubicBezTo>
                    <a:pt x="2742" y="3515"/>
                    <a:pt x="2803" y="3476"/>
                    <a:pt x="2884" y="3476"/>
                  </a:cubicBezTo>
                  <a:cubicBezTo>
                    <a:pt x="3032" y="3439"/>
                    <a:pt x="3180" y="3439"/>
                    <a:pt x="3328" y="3439"/>
                  </a:cubicBezTo>
                  <a:lnTo>
                    <a:pt x="3845" y="3439"/>
                  </a:lnTo>
                  <a:cubicBezTo>
                    <a:pt x="3919" y="3476"/>
                    <a:pt x="3956" y="3476"/>
                    <a:pt x="3993" y="3476"/>
                  </a:cubicBezTo>
                  <a:lnTo>
                    <a:pt x="4067" y="3476"/>
                  </a:lnTo>
                  <a:cubicBezTo>
                    <a:pt x="4087" y="3482"/>
                    <a:pt x="4108" y="3485"/>
                    <a:pt x="4129" y="3485"/>
                  </a:cubicBezTo>
                  <a:cubicBezTo>
                    <a:pt x="4228" y="3485"/>
                    <a:pt x="4339" y="3419"/>
                    <a:pt x="4400" y="3328"/>
                  </a:cubicBezTo>
                  <a:cubicBezTo>
                    <a:pt x="4437" y="3217"/>
                    <a:pt x="4437" y="3069"/>
                    <a:pt x="4326" y="2958"/>
                  </a:cubicBezTo>
                  <a:cubicBezTo>
                    <a:pt x="4326" y="2958"/>
                    <a:pt x="3697" y="2293"/>
                    <a:pt x="2958" y="1590"/>
                  </a:cubicBezTo>
                  <a:cubicBezTo>
                    <a:pt x="2588" y="1258"/>
                    <a:pt x="2182" y="888"/>
                    <a:pt x="1812" y="592"/>
                  </a:cubicBezTo>
                  <a:cubicBezTo>
                    <a:pt x="1627" y="444"/>
                    <a:pt x="1479" y="333"/>
                    <a:pt x="1294" y="222"/>
                  </a:cubicBezTo>
                  <a:cubicBezTo>
                    <a:pt x="1110" y="148"/>
                    <a:pt x="962" y="75"/>
                    <a:pt x="814" y="38"/>
                  </a:cubicBezTo>
                  <a:lnTo>
                    <a:pt x="6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375050" y="1500650"/>
              <a:ext cx="196900" cy="281025"/>
            </a:xfrm>
            <a:custGeom>
              <a:avLst/>
              <a:gdLst/>
              <a:ahLst/>
              <a:cxnLst/>
              <a:rect l="l" t="t" r="r" b="b"/>
              <a:pathLst>
                <a:path w="7876" h="11241" extrusionOk="0">
                  <a:moveTo>
                    <a:pt x="2034" y="629"/>
                  </a:moveTo>
                  <a:cubicBezTo>
                    <a:pt x="2367" y="629"/>
                    <a:pt x="2663" y="740"/>
                    <a:pt x="2958" y="999"/>
                  </a:cubicBezTo>
                  <a:cubicBezTo>
                    <a:pt x="3402" y="1332"/>
                    <a:pt x="3772" y="1850"/>
                    <a:pt x="4030" y="2330"/>
                  </a:cubicBezTo>
                  <a:cubicBezTo>
                    <a:pt x="4141" y="2552"/>
                    <a:pt x="4215" y="2737"/>
                    <a:pt x="4289" y="2885"/>
                  </a:cubicBezTo>
                  <a:cubicBezTo>
                    <a:pt x="4326" y="2959"/>
                    <a:pt x="4363" y="3033"/>
                    <a:pt x="4363" y="3070"/>
                  </a:cubicBezTo>
                  <a:lnTo>
                    <a:pt x="4400" y="3144"/>
                  </a:lnTo>
                  <a:lnTo>
                    <a:pt x="7162" y="9170"/>
                  </a:lnTo>
                  <a:lnTo>
                    <a:pt x="7162" y="9170"/>
                  </a:lnTo>
                  <a:cubicBezTo>
                    <a:pt x="7000" y="9350"/>
                    <a:pt x="6700" y="9639"/>
                    <a:pt x="6323" y="9909"/>
                  </a:cubicBezTo>
                  <a:cubicBezTo>
                    <a:pt x="5805" y="10279"/>
                    <a:pt x="5140" y="10612"/>
                    <a:pt x="4511" y="10612"/>
                  </a:cubicBezTo>
                  <a:cubicBezTo>
                    <a:pt x="3957" y="10612"/>
                    <a:pt x="3402" y="10390"/>
                    <a:pt x="2847" y="9687"/>
                  </a:cubicBezTo>
                  <a:cubicBezTo>
                    <a:pt x="1590" y="8024"/>
                    <a:pt x="592" y="5066"/>
                    <a:pt x="592" y="2996"/>
                  </a:cubicBezTo>
                  <a:cubicBezTo>
                    <a:pt x="592" y="2404"/>
                    <a:pt x="666" y="1887"/>
                    <a:pt x="814" y="1517"/>
                  </a:cubicBezTo>
                  <a:cubicBezTo>
                    <a:pt x="962" y="1147"/>
                    <a:pt x="1184" y="888"/>
                    <a:pt x="1479" y="777"/>
                  </a:cubicBezTo>
                  <a:cubicBezTo>
                    <a:pt x="1701" y="666"/>
                    <a:pt x="1886" y="629"/>
                    <a:pt x="2034" y="629"/>
                  </a:cubicBezTo>
                  <a:close/>
                  <a:moveTo>
                    <a:pt x="2034" y="1"/>
                  </a:moveTo>
                  <a:cubicBezTo>
                    <a:pt x="1775" y="1"/>
                    <a:pt x="1479" y="75"/>
                    <a:pt x="1221" y="186"/>
                  </a:cubicBezTo>
                  <a:cubicBezTo>
                    <a:pt x="740" y="408"/>
                    <a:pt x="444" y="814"/>
                    <a:pt x="259" y="1295"/>
                  </a:cubicBezTo>
                  <a:cubicBezTo>
                    <a:pt x="75" y="1776"/>
                    <a:pt x="1" y="2367"/>
                    <a:pt x="1" y="2996"/>
                  </a:cubicBezTo>
                  <a:cubicBezTo>
                    <a:pt x="1" y="5251"/>
                    <a:pt x="999" y="8245"/>
                    <a:pt x="2367" y="10057"/>
                  </a:cubicBezTo>
                  <a:cubicBezTo>
                    <a:pt x="2995" y="10870"/>
                    <a:pt x="3772" y="11240"/>
                    <a:pt x="4511" y="11240"/>
                  </a:cubicBezTo>
                  <a:cubicBezTo>
                    <a:pt x="5398" y="11203"/>
                    <a:pt x="6212" y="10759"/>
                    <a:pt x="6803" y="10316"/>
                  </a:cubicBezTo>
                  <a:cubicBezTo>
                    <a:pt x="7395" y="9872"/>
                    <a:pt x="7764" y="9429"/>
                    <a:pt x="7764" y="9429"/>
                  </a:cubicBezTo>
                  <a:cubicBezTo>
                    <a:pt x="7838" y="9318"/>
                    <a:pt x="7875" y="9207"/>
                    <a:pt x="7838" y="9096"/>
                  </a:cubicBezTo>
                  <a:lnTo>
                    <a:pt x="4955" y="2885"/>
                  </a:lnTo>
                  <a:lnTo>
                    <a:pt x="4943" y="2891"/>
                  </a:lnTo>
                  <a:lnTo>
                    <a:pt x="4943" y="2891"/>
                  </a:lnTo>
                  <a:cubicBezTo>
                    <a:pt x="4888" y="2749"/>
                    <a:pt x="4642" y="2133"/>
                    <a:pt x="4252" y="1517"/>
                  </a:cubicBezTo>
                  <a:cubicBezTo>
                    <a:pt x="3993" y="1147"/>
                    <a:pt x="3698" y="777"/>
                    <a:pt x="3365" y="482"/>
                  </a:cubicBezTo>
                  <a:cubicBezTo>
                    <a:pt x="2995" y="223"/>
                    <a:pt x="2552" y="1"/>
                    <a:pt x="2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3269750" y="1420400"/>
              <a:ext cx="156225" cy="275075"/>
            </a:xfrm>
            <a:custGeom>
              <a:avLst/>
              <a:gdLst/>
              <a:ahLst/>
              <a:cxnLst/>
              <a:rect l="l" t="t" r="r" b="b"/>
              <a:pathLst>
                <a:path w="6249" h="11003" extrusionOk="0">
                  <a:moveTo>
                    <a:pt x="3508" y="0"/>
                  </a:moveTo>
                  <a:cubicBezTo>
                    <a:pt x="1552" y="0"/>
                    <a:pt x="1220" y="3322"/>
                    <a:pt x="1220" y="3322"/>
                  </a:cubicBezTo>
                  <a:lnTo>
                    <a:pt x="0" y="10051"/>
                  </a:lnTo>
                  <a:cubicBezTo>
                    <a:pt x="0" y="10051"/>
                    <a:pt x="1358" y="11003"/>
                    <a:pt x="2713" y="11003"/>
                  </a:cubicBezTo>
                  <a:cubicBezTo>
                    <a:pt x="3560" y="11003"/>
                    <a:pt x="4405" y="10631"/>
                    <a:pt x="4917" y="9422"/>
                  </a:cubicBezTo>
                  <a:cubicBezTo>
                    <a:pt x="6248" y="6317"/>
                    <a:pt x="6063" y="438"/>
                    <a:pt x="3845" y="32"/>
                  </a:cubicBezTo>
                  <a:cubicBezTo>
                    <a:pt x="3728" y="10"/>
                    <a:pt x="3615" y="0"/>
                    <a:pt x="3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3286375" y="1428575"/>
              <a:ext cx="120175" cy="258825"/>
            </a:xfrm>
            <a:custGeom>
              <a:avLst/>
              <a:gdLst/>
              <a:ahLst/>
              <a:cxnLst/>
              <a:rect l="l" t="t" r="r" b="b"/>
              <a:pathLst>
                <a:path w="4807" h="10353" extrusionOk="0">
                  <a:moveTo>
                    <a:pt x="2847" y="0"/>
                  </a:moveTo>
                  <a:cubicBezTo>
                    <a:pt x="2478" y="0"/>
                    <a:pt x="2182" y="111"/>
                    <a:pt x="1923" y="370"/>
                  </a:cubicBezTo>
                  <a:cubicBezTo>
                    <a:pt x="1738" y="555"/>
                    <a:pt x="1590" y="777"/>
                    <a:pt x="1443" y="1072"/>
                  </a:cubicBezTo>
                  <a:cubicBezTo>
                    <a:pt x="1295" y="2736"/>
                    <a:pt x="1073" y="4400"/>
                    <a:pt x="777" y="6100"/>
                  </a:cubicBezTo>
                  <a:cubicBezTo>
                    <a:pt x="1036" y="5620"/>
                    <a:pt x="1775" y="4215"/>
                    <a:pt x="2441" y="3328"/>
                  </a:cubicBezTo>
                  <a:cubicBezTo>
                    <a:pt x="2700" y="2958"/>
                    <a:pt x="2958" y="2625"/>
                    <a:pt x="3254" y="2477"/>
                  </a:cubicBezTo>
                  <a:cubicBezTo>
                    <a:pt x="3365" y="2440"/>
                    <a:pt x="3439" y="2403"/>
                    <a:pt x="3550" y="2403"/>
                  </a:cubicBezTo>
                  <a:cubicBezTo>
                    <a:pt x="3735" y="2403"/>
                    <a:pt x="3920" y="2477"/>
                    <a:pt x="3993" y="2588"/>
                  </a:cubicBezTo>
                  <a:cubicBezTo>
                    <a:pt x="4104" y="2699"/>
                    <a:pt x="4178" y="2810"/>
                    <a:pt x="4215" y="2958"/>
                  </a:cubicBezTo>
                  <a:cubicBezTo>
                    <a:pt x="4363" y="3217"/>
                    <a:pt x="4400" y="3549"/>
                    <a:pt x="4474" y="3845"/>
                  </a:cubicBezTo>
                  <a:cubicBezTo>
                    <a:pt x="4548" y="4474"/>
                    <a:pt x="4585" y="5065"/>
                    <a:pt x="4585" y="5065"/>
                  </a:cubicBezTo>
                  <a:cubicBezTo>
                    <a:pt x="4585" y="5250"/>
                    <a:pt x="4437" y="5398"/>
                    <a:pt x="4289" y="5398"/>
                  </a:cubicBezTo>
                  <a:lnTo>
                    <a:pt x="4252" y="5398"/>
                  </a:lnTo>
                  <a:cubicBezTo>
                    <a:pt x="4104" y="5398"/>
                    <a:pt x="3957" y="5250"/>
                    <a:pt x="3957" y="5102"/>
                  </a:cubicBezTo>
                  <a:cubicBezTo>
                    <a:pt x="3957" y="5102"/>
                    <a:pt x="3957" y="5028"/>
                    <a:pt x="3957" y="4917"/>
                  </a:cubicBezTo>
                  <a:cubicBezTo>
                    <a:pt x="3957" y="4843"/>
                    <a:pt x="3957" y="4696"/>
                    <a:pt x="3920" y="4511"/>
                  </a:cubicBezTo>
                  <a:cubicBezTo>
                    <a:pt x="3883" y="4178"/>
                    <a:pt x="3846" y="3771"/>
                    <a:pt x="3735" y="3439"/>
                  </a:cubicBezTo>
                  <a:cubicBezTo>
                    <a:pt x="3698" y="3217"/>
                    <a:pt x="3587" y="3069"/>
                    <a:pt x="3550" y="3032"/>
                  </a:cubicBezTo>
                  <a:cubicBezTo>
                    <a:pt x="3476" y="3069"/>
                    <a:pt x="3291" y="3217"/>
                    <a:pt x="3106" y="3439"/>
                  </a:cubicBezTo>
                  <a:cubicBezTo>
                    <a:pt x="2921" y="3660"/>
                    <a:pt x="2736" y="3956"/>
                    <a:pt x="2552" y="4252"/>
                  </a:cubicBezTo>
                  <a:cubicBezTo>
                    <a:pt x="2182" y="4806"/>
                    <a:pt x="1849" y="5398"/>
                    <a:pt x="1590" y="5842"/>
                  </a:cubicBezTo>
                  <a:cubicBezTo>
                    <a:pt x="1812" y="5805"/>
                    <a:pt x="2071" y="5731"/>
                    <a:pt x="2293" y="5731"/>
                  </a:cubicBezTo>
                  <a:cubicBezTo>
                    <a:pt x="2441" y="5731"/>
                    <a:pt x="2626" y="5768"/>
                    <a:pt x="2773" y="5879"/>
                  </a:cubicBezTo>
                  <a:cubicBezTo>
                    <a:pt x="2958" y="5990"/>
                    <a:pt x="3032" y="6211"/>
                    <a:pt x="3032" y="6396"/>
                  </a:cubicBezTo>
                  <a:cubicBezTo>
                    <a:pt x="3032" y="6507"/>
                    <a:pt x="3032" y="6618"/>
                    <a:pt x="2995" y="6766"/>
                  </a:cubicBezTo>
                  <a:cubicBezTo>
                    <a:pt x="2958" y="6877"/>
                    <a:pt x="2810" y="6951"/>
                    <a:pt x="2700" y="6951"/>
                  </a:cubicBezTo>
                  <a:lnTo>
                    <a:pt x="2589" y="6951"/>
                  </a:lnTo>
                  <a:cubicBezTo>
                    <a:pt x="2441" y="6914"/>
                    <a:pt x="2330" y="6729"/>
                    <a:pt x="2404" y="6581"/>
                  </a:cubicBezTo>
                  <a:cubicBezTo>
                    <a:pt x="2404" y="6470"/>
                    <a:pt x="2441" y="6433"/>
                    <a:pt x="2441" y="6396"/>
                  </a:cubicBezTo>
                  <a:lnTo>
                    <a:pt x="2441" y="6359"/>
                  </a:lnTo>
                  <a:lnTo>
                    <a:pt x="2293" y="6359"/>
                  </a:lnTo>
                  <a:cubicBezTo>
                    <a:pt x="2108" y="6359"/>
                    <a:pt x="1849" y="6433"/>
                    <a:pt x="1627" y="6507"/>
                  </a:cubicBezTo>
                  <a:cubicBezTo>
                    <a:pt x="1406" y="6581"/>
                    <a:pt x="1184" y="6655"/>
                    <a:pt x="1110" y="6692"/>
                  </a:cubicBezTo>
                  <a:lnTo>
                    <a:pt x="1073" y="6692"/>
                  </a:lnTo>
                  <a:cubicBezTo>
                    <a:pt x="1036" y="6729"/>
                    <a:pt x="999" y="6729"/>
                    <a:pt x="962" y="6729"/>
                  </a:cubicBezTo>
                  <a:cubicBezTo>
                    <a:pt x="888" y="6729"/>
                    <a:pt x="777" y="6692"/>
                    <a:pt x="740" y="6655"/>
                  </a:cubicBezTo>
                  <a:cubicBezTo>
                    <a:pt x="703" y="6618"/>
                    <a:pt x="703" y="6618"/>
                    <a:pt x="703" y="6581"/>
                  </a:cubicBezTo>
                  <a:cubicBezTo>
                    <a:pt x="481" y="7653"/>
                    <a:pt x="259" y="8725"/>
                    <a:pt x="1" y="9761"/>
                  </a:cubicBezTo>
                  <a:cubicBezTo>
                    <a:pt x="112" y="9798"/>
                    <a:pt x="222" y="9871"/>
                    <a:pt x="333" y="9908"/>
                  </a:cubicBezTo>
                  <a:cubicBezTo>
                    <a:pt x="814" y="10130"/>
                    <a:pt x="1443" y="10352"/>
                    <a:pt x="2071" y="10352"/>
                  </a:cubicBezTo>
                  <a:cubicBezTo>
                    <a:pt x="2441" y="10352"/>
                    <a:pt x="2810" y="10278"/>
                    <a:pt x="3143" y="10093"/>
                  </a:cubicBezTo>
                  <a:cubicBezTo>
                    <a:pt x="3439" y="9871"/>
                    <a:pt x="3735" y="9539"/>
                    <a:pt x="3993" y="8984"/>
                  </a:cubicBezTo>
                  <a:cubicBezTo>
                    <a:pt x="4511" y="7764"/>
                    <a:pt x="4807" y="6063"/>
                    <a:pt x="4807" y="4474"/>
                  </a:cubicBezTo>
                  <a:cubicBezTo>
                    <a:pt x="4807" y="3586"/>
                    <a:pt x="4696" y="2773"/>
                    <a:pt x="4548" y="2071"/>
                  </a:cubicBezTo>
                  <a:cubicBezTo>
                    <a:pt x="4363" y="1331"/>
                    <a:pt x="4104" y="777"/>
                    <a:pt x="3809" y="444"/>
                  </a:cubicBezTo>
                  <a:cubicBezTo>
                    <a:pt x="3587" y="185"/>
                    <a:pt x="3365" y="74"/>
                    <a:pt x="3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3302100" y="1488650"/>
              <a:ext cx="98925" cy="113950"/>
            </a:xfrm>
            <a:custGeom>
              <a:avLst/>
              <a:gdLst/>
              <a:ahLst/>
              <a:cxnLst/>
              <a:rect l="l" t="t" r="r" b="b"/>
              <a:pathLst>
                <a:path w="3957" h="4558" extrusionOk="0">
                  <a:moveTo>
                    <a:pt x="2921" y="0"/>
                  </a:moveTo>
                  <a:cubicBezTo>
                    <a:pt x="2810" y="0"/>
                    <a:pt x="2736" y="37"/>
                    <a:pt x="2625" y="74"/>
                  </a:cubicBezTo>
                  <a:cubicBezTo>
                    <a:pt x="2329" y="222"/>
                    <a:pt x="2071" y="555"/>
                    <a:pt x="1812" y="925"/>
                  </a:cubicBezTo>
                  <a:cubicBezTo>
                    <a:pt x="961" y="2034"/>
                    <a:pt x="74" y="3882"/>
                    <a:pt x="37" y="3882"/>
                  </a:cubicBezTo>
                  <a:cubicBezTo>
                    <a:pt x="0" y="3993"/>
                    <a:pt x="0" y="4141"/>
                    <a:pt x="111" y="4252"/>
                  </a:cubicBezTo>
                  <a:cubicBezTo>
                    <a:pt x="157" y="4298"/>
                    <a:pt x="231" y="4329"/>
                    <a:pt x="307" y="4329"/>
                  </a:cubicBezTo>
                  <a:cubicBezTo>
                    <a:pt x="354" y="4329"/>
                    <a:pt x="401" y="4317"/>
                    <a:pt x="444" y="4289"/>
                  </a:cubicBezTo>
                  <a:lnTo>
                    <a:pt x="481" y="4289"/>
                  </a:lnTo>
                  <a:cubicBezTo>
                    <a:pt x="555" y="4252"/>
                    <a:pt x="777" y="4178"/>
                    <a:pt x="998" y="4104"/>
                  </a:cubicBezTo>
                  <a:cubicBezTo>
                    <a:pt x="1220" y="4030"/>
                    <a:pt x="1479" y="3956"/>
                    <a:pt x="1664" y="3956"/>
                  </a:cubicBezTo>
                  <a:cubicBezTo>
                    <a:pt x="1738" y="3956"/>
                    <a:pt x="1812" y="3956"/>
                    <a:pt x="1812" y="3993"/>
                  </a:cubicBezTo>
                  <a:cubicBezTo>
                    <a:pt x="1812" y="4030"/>
                    <a:pt x="1775" y="4067"/>
                    <a:pt x="1775" y="4178"/>
                  </a:cubicBezTo>
                  <a:cubicBezTo>
                    <a:pt x="1701" y="4326"/>
                    <a:pt x="1812" y="4511"/>
                    <a:pt x="1960" y="4548"/>
                  </a:cubicBezTo>
                  <a:cubicBezTo>
                    <a:pt x="1991" y="4554"/>
                    <a:pt x="2022" y="4557"/>
                    <a:pt x="2051" y="4557"/>
                  </a:cubicBezTo>
                  <a:cubicBezTo>
                    <a:pt x="2193" y="4557"/>
                    <a:pt x="2305" y="4485"/>
                    <a:pt x="2366" y="4363"/>
                  </a:cubicBezTo>
                  <a:cubicBezTo>
                    <a:pt x="2403" y="4215"/>
                    <a:pt x="2403" y="4104"/>
                    <a:pt x="2403" y="3993"/>
                  </a:cubicBezTo>
                  <a:cubicBezTo>
                    <a:pt x="2403" y="3808"/>
                    <a:pt x="2329" y="3587"/>
                    <a:pt x="2144" y="3476"/>
                  </a:cubicBezTo>
                  <a:cubicBezTo>
                    <a:pt x="1997" y="3365"/>
                    <a:pt x="1812" y="3328"/>
                    <a:pt x="1664" y="3328"/>
                  </a:cubicBezTo>
                  <a:cubicBezTo>
                    <a:pt x="1432" y="3328"/>
                    <a:pt x="1182" y="3382"/>
                    <a:pt x="965" y="3452"/>
                  </a:cubicBezTo>
                  <a:lnTo>
                    <a:pt x="965" y="3452"/>
                  </a:lnTo>
                  <a:cubicBezTo>
                    <a:pt x="1220" y="2989"/>
                    <a:pt x="1572" y="2392"/>
                    <a:pt x="1923" y="1849"/>
                  </a:cubicBezTo>
                  <a:cubicBezTo>
                    <a:pt x="2107" y="1553"/>
                    <a:pt x="2292" y="1257"/>
                    <a:pt x="2477" y="1036"/>
                  </a:cubicBezTo>
                  <a:cubicBezTo>
                    <a:pt x="2662" y="814"/>
                    <a:pt x="2847" y="666"/>
                    <a:pt x="2921" y="629"/>
                  </a:cubicBezTo>
                  <a:cubicBezTo>
                    <a:pt x="2958" y="666"/>
                    <a:pt x="3069" y="814"/>
                    <a:pt x="3106" y="1036"/>
                  </a:cubicBezTo>
                  <a:cubicBezTo>
                    <a:pt x="3217" y="1368"/>
                    <a:pt x="3254" y="1775"/>
                    <a:pt x="3291" y="2108"/>
                  </a:cubicBezTo>
                  <a:cubicBezTo>
                    <a:pt x="3328" y="2293"/>
                    <a:pt x="3328" y="2440"/>
                    <a:pt x="3328" y="2514"/>
                  </a:cubicBezTo>
                  <a:cubicBezTo>
                    <a:pt x="3328" y="2625"/>
                    <a:pt x="3328" y="2699"/>
                    <a:pt x="3328" y="2699"/>
                  </a:cubicBezTo>
                  <a:cubicBezTo>
                    <a:pt x="3328" y="2847"/>
                    <a:pt x="3475" y="2995"/>
                    <a:pt x="3660" y="2995"/>
                  </a:cubicBezTo>
                  <a:cubicBezTo>
                    <a:pt x="3808" y="2995"/>
                    <a:pt x="3956" y="2847"/>
                    <a:pt x="3956" y="2662"/>
                  </a:cubicBezTo>
                  <a:cubicBezTo>
                    <a:pt x="3956" y="2662"/>
                    <a:pt x="3919" y="2071"/>
                    <a:pt x="3845" y="1442"/>
                  </a:cubicBezTo>
                  <a:cubicBezTo>
                    <a:pt x="3771" y="1146"/>
                    <a:pt x="3734" y="814"/>
                    <a:pt x="3586" y="555"/>
                  </a:cubicBezTo>
                  <a:cubicBezTo>
                    <a:pt x="3549" y="407"/>
                    <a:pt x="3475" y="296"/>
                    <a:pt x="3364" y="185"/>
                  </a:cubicBezTo>
                  <a:cubicBezTo>
                    <a:pt x="3254" y="74"/>
                    <a:pt x="3106" y="0"/>
                    <a:pt x="2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3261425" y="1412850"/>
              <a:ext cx="159925" cy="290250"/>
            </a:xfrm>
            <a:custGeom>
              <a:avLst/>
              <a:gdLst/>
              <a:ahLst/>
              <a:cxnLst/>
              <a:rect l="l" t="t" r="r" b="b"/>
              <a:pathLst>
                <a:path w="6397" h="11610" extrusionOk="0">
                  <a:moveTo>
                    <a:pt x="4104" y="629"/>
                  </a:moveTo>
                  <a:cubicBezTo>
                    <a:pt x="4363" y="703"/>
                    <a:pt x="4585" y="814"/>
                    <a:pt x="4807" y="1073"/>
                  </a:cubicBezTo>
                  <a:cubicBezTo>
                    <a:pt x="5102" y="1406"/>
                    <a:pt x="5361" y="1960"/>
                    <a:pt x="5546" y="2700"/>
                  </a:cubicBezTo>
                  <a:cubicBezTo>
                    <a:pt x="5694" y="3402"/>
                    <a:pt x="5805" y="4215"/>
                    <a:pt x="5805" y="5103"/>
                  </a:cubicBezTo>
                  <a:cubicBezTo>
                    <a:pt x="5805" y="6692"/>
                    <a:pt x="5509" y="8393"/>
                    <a:pt x="4991" y="9613"/>
                  </a:cubicBezTo>
                  <a:cubicBezTo>
                    <a:pt x="4733" y="10168"/>
                    <a:pt x="4437" y="10500"/>
                    <a:pt x="4141" y="10722"/>
                  </a:cubicBezTo>
                  <a:cubicBezTo>
                    <a:pt x="3808" y="10907"/>
                    <a:pt x="3439" y="10981"/>
                    <a:pt x="3069" y="10981"/>
                  </a:cubicBezTo>
                  <a:cubicBezTo>
                    <a:pt x="2441" y="10981"/>
                    <a:pt x="1812" y="10759"/>
                    <a:pt x="1331" y="10537"/>
                  </a:cubicBezTo>
                  <a:cubicBezTo>
                    <a:pt x="1073" y="10427"/>
                    <a:pt x="888" y="10316"/>
                    <a:pt x="740" y="10242"/>
                  </a:cubicBezTo>
                  <a:cubicBezTo>
                    <a:pt x="714" y="10229"/>
                    <a:pt x="688" y="10216"/>
                    <a:pt x="664" y="10203"/>
                  </a:cubicBezTo>
                  <a:lnTo>
                    <a:pt x="664" y="10203"/>
                  </a:lnTo>
                  <a:lnTo>
                    <a:pt x="1886" y="3698"/>
                  </a:lnTo>
                  <a:lnTo>
                    <a:pt x="1886" y="3661"/>
                  </a:lnTo>
                  <a:lnTo>
                    <a:pt x="1886" y="3624"/>
                  </a:lnTo>
                  <a:cubicBezTo>
                    <a:pt x="1886" y="3476"/>
                    <a:pt x="1997" y="2663"/>
                    <a:pt x="2330" y="1923"/>
                  </a:cubicBezTo>
                  <a:cubicBezTo>
                    <a:pt x="2477" y="1554"/>
                    <a:pt x="2699" y="1221"/>
                    <a:pt x="2921" y="999"/>
                  </a:cubicBezTo>
                  <a:cubicBezTo>
                    <a:pt x="3180" y="740"/>
                    <a:pt x="3476" y="629"/>
                    <a:pt x="3845" y="629"/>
                  </a:cubicBezTo>
                  <a:close/>
                  <a:moveTo>
                    <a:pt x="3845" y="1"/>
                  </a:moveTo>
                  <a:cubicBezTo>
                    <a:pt x="3254" y="1"/>
                    <a:pt x="2773" y="260"/>
                    <a:pt x="2441" y="592"/>
                  </a:cubicBezTo>
                  <a:cubicBezTo>
                    <a:pt x="1923" y="1147"/>
                    <a:pt x="1664" y="1886"/>
                    <a:pt x="1479" y="2515"/>
                  </a:cubicBezTo>
                  <a:cubicBezTo>
                    <a:pt x="1294" y="3106"/>
                    <a:pt x="1257" y="3587"/>
                    <a:pt x="1257" y="3587"/>
                  </a:cubicBezTo>
                  <a:lnTo>
                    <a:pt x="37" y="10279"/>
                  </a:lnTo>
                  <a:cubicBezTo>
                    <a:pt x="0" y="10390"/>
                    <a:pt x="74" y="10537"/>
                    <a:pt x="148" y="10611"/>
                  </a:cubicBezTo>
                  <a:cubicBezTo>
                    <a:pt x="148" y="10611"/>
                    <a:pt x="518" y="10870"/>
                    <a:pt x="1073" y="11092"/>
                  </a:cubicBezTo>
                  <a:cubicBezTo>
                    <a:pt x="1590" y="11351"/>
                    <a:pt x="2330" y="11610"/>
                    <a:pt x="3069" y="11610"/>
                  </a:cubicBezTo>
                  <a:cubicBezTo>
                    <a:pt x="3550" y="11610"/>
                    <a:pt x="4030" y="11499"/>
                    <a:pt x="4474" y="11240"/>
                  </a:cubicBezTo>
                  <a:cubicBezTo>
                    <a:pt x="4881" y="10944"/>
                    <a:pt x="5287" y="10500"/>
                    <a:pt x="5546" y="9872"/>
                  </a:cubicBezTo>
                  <a:cubicBezTo>
                    <a:pt x="6101" y="8541"/>
                    <a:pt x="6396" y="6766"/>
                    <a:pt x="6396" y="5103"/>
                  </a:cubicBezTo>
                  <a:cubicBezTo>
                    <a:pt x="6396" y="3883"/>
                    <a:pt x="6248" y="2737"/>
                    <a:pt x="5916" y="1812"/>
                  </a:cubicBezTo>
                  <a:cubicBezTo>
                    <a:pt x="5768" y="1369"/>
                    <a:pt x="5546" y="962"/>
                    <a:pt x="5250" y="629"/>
                  </a:cubicBezTo>
                  <a:cubicBezTo>
                    <a:pt x="4991" y="334"/>
                    <a:pt x="4622" y="112"/>
                    <a:pt x="4215" y="38"/>
                  </a:cubicBezTo>
                  <a:cubicBezTo>
                    <a:pt x="4104" y="1"/>
                    <a:pt x="3956" y="1"/>
                    <a:pt x="3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054325" y="1865750"/>
              <a:ext cx="1766300" cy="1469600"/>
            </a:xfrm>
            <a:custGeom>
              <a:avLst/>
              <a:gdLst/>
              <a:ahLst/>
              <a:cxnLst/>
              <a:rect l="l" t="t" r="r" b="b"/>
              <a:pathLst>
                <a:path w="70652" h="58784" extrusionOk="0">
                  <a:moveTo>
                    <a:pt x="28283" y="0"/>
                  </a:moveTo>
                  <a:cubicBezTo>
                    <a:pt x="28283" y="1"/>
                    <a:pt x="30021" y="13199"/>
                    <a:pt x="29097" y="15750"/>
                  </a:cubicBezTo>
                  <a:cubicBezTo>
                    <a:pt x="28135" y="18264"/>
                    <a:pt x="23218" y="19854"/>
                    <a:pt x="18597" y="20334"/>
                  </a:cubicBezTo>
                  <a:cubicBezTo>
                    <a:pt x="18132" y="20390"/>
                    <a:pt x="17648" y="20412"/>
                    <a:pt x="17149" y="20412"/>
                  </a:cubicBezTo>
                  <a:cubicBezTo>
                    <a:pt x="15982" y="20412"/>
                    <a:pt x="14739" y="20290"/>
                    <a:pt x="13495" y="20186"/>
                  </a:cubicBezTo>
                  <a:cubicBezTo>
                    <a:pt x="12212" y="20064"/>
                    <a:pt x="10929" y="19941"/>
                    <a:pt x="9714" y="19941"/>
                  </a:cubicBezTo>
                  <a:cubicBezTo>
                    <a:pt x="7640" y="19941"/>
                    <a:pt x="5766" y="20299"/>
                    <a:pt x="4437" y="21628"/>
                  </a:cubicBezTo>
                  <a:cubicBezTo>
                    <a:pt x="1258" y="24808"/>
                    <a:pt x="1" y="58784"/>
                    <a:pt x="1" y="58784"/>
                  </a:cubicBezTo>
                  <a:lnTo>
                    <a:pt x="30982" y="51316"/>
                  </a:lnTo>
                  <a:lnTo>
                    <a:pt x="41112" y="48802"/>
                  </a:lnTo>
                  <a:lnTo>
                    <a:pt x="70652" y="41851"/>
                  </a:lnTo>
                  <a:cubicBezTo>
                    <a:pt x="70652" y="41851"/>
                    <a:pt x="70578" y="24808"/>
                    <a:pt x="67398" y="21628"/>
                  </a:cubicBezTo>
                  <a:cubicBezTo>
                    <a:pt x="66069" y="20299"/>
                    <a:pt x="64196" y="19941"/>
                    <a:pt x="62122" y="19941"/>
                  </a:cubicBezTo>
                  <a:cubicBezTo>
                    <a:pt x="60907" y="19941"/>
                    <a:pt x="59624" y="20064"/>
                    <a:pt x="58340" y="20186"/>
                  </a:cubicBezTo>
                  <a:cubicBezTo>
                    <a:pt x="57097" y="20290"/>
                    <a:pt x="55853" y="20412"/>
                    <a:pt x="54686" y="20412"/>
                  </a:cubicBezTo>
                  <a:cubicBezTo>
                    <a:pt x="54188" y="20412"/>
                    <a:pt x="53703" y="20390"/>
                    <a:pt x="53239" y="20334"/>
                  </a:cubicBezTo>
                  <a:cubicBezTo>
                    <a:pt x="48617" y="19854"/>
                    <a:pt x="43700" y="18264"/>
                    <a:pt x="42739" y="15750"/>
                  </a:cubicBezTo>
                  <a:cubicBezTo>
                    <a:pt x="41815" y="13199"/>
                    <a:pt x="43552" y="1"/>
                    <a:pt x="43552" y="0"/>
                  </a:cubicBezTo>
                  <a:lnTo>
                    <a:pt x="43552" y="0"/>
                  </a:lnTo>
                  <a:lnTo>
                    <a:pt x="35899" y="1220"/>
                  </a:lnTo>
                  <a:lnTo>
                    <a:pt x="28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062650" y="2189250"/>
              <a:ext cx="1729325" cy="1135950"/>
            </a:xfrm>
            <a:custGeom>
              <a:avLst/>
              <a:gdLst/>
              <a:ahLst/>
              <a:cxnLst/>
              <a:rect l="l" t="t" r="r" b="b"/>
              <a:pathLst>
                <a:path w="69173" h="45438" extrusionOk="0">
                  <a:moveTo>
                    <a:pt x="61741" y="7320"/>
                  </a:moveTo>
                  <a:cubicBezTo>
                    <a:pt x="60411" y="7320"/>
                    <a:pt x="58969" y="7468"/>
                    <a:pt x="57527" y="7579"/>
                  </a:cubicBezTo>
                  <a:cubicBezTo>
                    <a:pt x="57490" y="8430"/>
                    <a:pt x="57453" y="9613"/>
                    <a:pt x="57453" y="10944"/>
                  </a:cubicBezTo>
                  <a:cubicBezTo>
                    <a:pt x="57453" y="13014"/>
                    <a:pt x="57564" y="15528"/>
                    <a:pt x="57934" y="18116"/>
                  </a:cubicBezTo>
                  <a:cubicBezTo>
                    <a:pt x="59967" y="17561"/>
                    <a:pt x="62814" y="16933"/>
                    <a:pt x="65660" y="16933"/>
                  </a:cubicBezTo>
                  <a:cubicBezTo>
                    <a:pt x="66548" y="16933"/>
                    <a:pt x="67435" y="17007"/>
                    <a:pt x="68285" y="17155"/>
                  </a:cubicBezTo>
                  <a:lnTo>
                    <a:pt x="69173" y="17155"/>
                  </a:lnTo>
                  <a:cubicBezTo>
                    <a:pt x="68914" y="15232"/>
                    <a:pt x="68655" y="13531"/>
                    <a:pt x="68322" y="12164"/>
                  </a:cubicBezTo>
                  <a:cubicBezTo>
                    <a:pt x="67916" y="10648"/>
                    <a:pt x="67398" y="9465"/>
                    <a:pt x="66843" y="8910"/>
                  </a:cubicBezTo>
                  <a:cubicBezTo>
                    <a:pt x="66215" y="8282"/>
                    <a:pt x="65476" y="7875"/>
                    <a:pt x="64588" y="7653"/>
                  </a:cubicBezTo>
                  <a:cubicBezTo>
                    <a:pt x="63738" y="7394"/>
                    <a:pt x="62777" y="7320"/>
                    <a:pt x="61778" y="7320"/>
                  </a:cubicBezTo>
                  <a:close/>
                  <a:moveTo>
                    <a:pt x="29355" y="0"/>
                  </a:moveTo>
                  <a:cubicBezTo>
                    <a:pt x="29355" y="629"/>
                    <a:pt x="29318" y="1183"/>
                    <a:pt x="29281" y="1664"/>
                  </a:cubicBezTo>
                  <a:cubicBezTo>
                    <a:pt x="29244" y="2181"/>
                    <a:pt x="29170" y="2588"/>
                    <a:pt x="29023" y="2921"/>
                  </a:cubicBezTo>
                  <a:cubicBezTo>
                    <a:pt x="28764" y="3623"/>
                    <a:pt x="28246" y="4215"/>
                    <a:pt x="27544" y="4769"/>
                  </a:cubicBezTo>
                  <a:cubicBezTo>
                    <a:pt x="26841" y="5324"/>
                    <a:pt x="25954" y="5768"/>
                    <a:pt x="24993" y="6174"/>
                  </a:cubicBezTo>
                  <a:cubicBezTo>
                    <a:pt x="23218" y="6877"/>
                    <a:pt x="21111" y="7357"/>
                    <a:pt x="19003" y="7616"/>
                  </a:cubicBezTo>
                  <a:cubicBezTo>
                    <a:pt x="19299" y="8393"/>
                    <a:pt x="19669" y="9317"/>
                    <a:pt x="20150" y="10315"/>
                  </a:cubicBezTo>
                  <a:cubicBezTo>
                    <a:pt x="24031" y="11313"/>
                    <a:pt x="30797" y="13864"/>
                    <a:pt x="31500" y="14936"/>
                  </a:cubicBezTo>
                  <a:cubicBezTo>
                    <a:pt x="31647" y="15121"/>
                    <a:pt x="31500" y="15195"/>
                    <a:pt x="31130" y="15195"/>
                  </a:cubicBezTo>
                  <a:cubicBezTo>
                    <a:pt x="29651" y="15195"/>
                    <a:pt x="24549" y="13716"/>
                    <a:pt x="21333" y="12755"/>
                  </a:cubicBezTo>
                  <a:lnTo>
                    <a:pt x="21333" y="12755"/>
                  </a:lnTo>
                  <a:cubicBezTo>
                    <a:pt x="21739" y="13531"/>
                    <a:pt x="22183" y="14308"/>
                    <a:pt x="22664" y="15121"/>
                  </a:cubicBezTo>
                  <a:cubicBezTo>
                    <a:pt x="24512" y="18153"/>
                    <a:pt x="26915" y="21258"/>
                    <a:pt x="29799" y="23218"/>
                  </a:cubicBezTo>
                  <a:cubicBezTo>
                    <a:pt x="31721" y="24512"/>
                    <a:pt x="33866" y="25325"/>
                    <a:pt x="36232" y="25325"/>
                  </a:cubicBezTo>
                  <a:cubicBezTo>
                    <a:pt x="36712" y="25325"/>
                    <a:pt x="37230" y="25288"/>
                    <a:pt x="37748" y="25214"/>
                  </a:cubicBezTo>
                  <a:cubicBezTo>
                    <a:pt x="42739" y="24475"/>
                    <a:pt x="46029" y="21258"/>
                    <a:pt x="48210" y="17561"/>
                  </a:cubicBezTo>
                  <a:cubicBezTo>
                    <a:pt x="48802" y="16526"/>
                    <a:pt x="49319" y="15491"/>
                    <a:pt x="49763" y="14456"/>
                  </a:cubicBezTo>
                  <a:lnTo>
                    <a:pt x="49763" y="14456"/>
                  </a:lnTo>
                  <a:cubicBezTo>
                    <a:pt x="47360" y="14641"/>
                    <a:pt x="43589" y="14899"/>
                    <a:pt x="41223" y="14899"/>
                  </a:cubicBezTo>
                  <a:cubicBezTo>
                    <a:pt x="40299" y="14899"/>
                    <a:pt x="39596" y="14862"/>
                    <a:pt x="39300" y="14751"/>
                  </a:cubicBezTo>
                  <a:cubicBezTo>
                    <a:pt x="38043" y="14382"/>
                    <a:pt x="46731" y="13125"/>
                    <a:pt x="50502" y="12607"/>
                  </a:cubicBezTo>
                  <a:cubicBezTo>
                    <a:pt x="51168" y="10722"/>
                    <a:pt x="51612" y="8947"/>
                    <a:pt x="51870" y="7579"/>
                  </a:cubicBezTo>
                  <a:cubicBezTo>
                    <a:pt x="48691" y="7172"/>
                    <a:pt x="45511" y="6211"/>
                    <a:pt x="43626" y="4769"/>
                  </a:cubicBezTo>
                  <a:cubicBezTo>
                    <a:pt x="42923" y="4215"/>
                    <a:pt x="42406" y="3623"/>
                    <a:pt x="42147" y="2921"/>
                  </a:cubicBezTo>
                  <a:cubicBezTo>
                    <a:pt x="41999" y="2588"/>
                    <a:pt x="41925" y="2181"/>
                    <a:pt x="41888" y="1664"/>
                  </a:cubicBezTo>
                  <a:cubicBezTo>
                    <a:pt x="41851" y="1257"/>
                    <a:pt x="41851" y="814"/>
                    <a:pt x="41814" y="333"/>
                  </a:cubicBezTo>
                  <a:cubicBezTo>
                    <a:pt x="40520" y="961"/>
                    <a:pt x="39042" y="1368"/>
                    <a:pt x="37378" y="1405"/>
                  </a:cubicBezTo>
                  <a:lnTo>
                    <a:pt x="36749" y="1405"/>
                  </a:lnTo>
                  <a:cubicBezTo>
                    <a:pt x="32978" y="1405"/>
                    <a:pt x="30723" y="740"/>
                    <a:pt x="29355" y="0"/>
                  </a:cubicBezTo>
                  <a:close/>
                  <a:moveTo>
                    <a:pt x="9391" y="7320"/>
                  </a:moveTo>
                  <a:cubicBezTo>
                    <a:pt x="8393" y="7320"/>
                    <a:pt x="7432" y="7394"/>
                    <a:pt x="6544" y="7653"/>
                  </a:cubicBezTo>
                  <a:cubicBezTo>
                    <a:pt x="5694" y="7875"/>
                    <a:pt x="4955" y="8282"/>
                    <a:pt x="4326" y="8910"/>
                  </a:cubicBezTo>
                  <a:cubicBezTo>
                    <a:pt x="4067" y="9169"/>
                    <a:pt x="3735" y="9871"/>
                    <a:pt x="3439" y="10833"/>
                  </a:cubicBezTo>
                  <a:cubicBezTo>
                    <a:pt x="3143" y="11831"/>
                    <a:pt x="2847" y="13088"/>
                    <a:pt x="2589" y="14567"/>
                  </a:cubicBezTo>
                  <a:cubicBezTo>
                    <a:pt x="2071" y="17524"/>
                    <a:pt x="1664" y="21258"/>
                    <a:pt x="1295" y="25140"/>
                  </a:cubicBezTo>
                  <a:cubicBezTo>
                    <a:pt x="592" y="32904"/>
                    <a:pt x="185" y="41112"/>
                    <a:pt x="38" y="44402"/>
                  </a:cubicBezTo>
                  <a:cubicBezTo>
                    <a:pt x="1" y="44846"/>
                    <a:pt x="1" y="45215"/>
                    <a:pt x="1" y="45437"/>
                  </a:cubicBezTo>
                  <a:lnTo>
                    <a:pt x="11351" y="42701"/>
                  </a:lnTo>
                  <a:cubicBezTo>
                    <a:pt x="11203" y="41592"/>
                    <a:pt x="11129" y="40446"/>
                    <a:pt x="11129" y="39337"/>
                  </a:cubicBezTo>
                  <a:cubicBezTo>
                    <a:pt x="11129" y="36121"/>
                    <a:pt x="11942" y="31795"/>
                    <a:pt x="12829" y="27469"/>
                  </a:cubicBezTo>
                  <a:cubicBezTo>
                    <a:pt x="13717" y="23107"/>
                    <a:pt x="14604" y="18781"/>
                    <a:pt x="14789" y="15676"/>
                  </a:cubicBezTo>
                  <a:cubicBezTo>
                    <a:pt x="14789" y="15195"/>
                    <a:pt x="14789" y="14751"/>
                    <a:pt x="14789" y="14345"/>
                  </a:cubicBezTo>
                  <a:cubicBezTo>
                    <a:pt x="14789" y="11646"/>
                    <a:pt x="14419" y="9317"/>
                    <a:pt x="13975" y="7616"/>
                  </a:cubicBezTo>
                  <a:cubicBezTo>
                    <a:pt x="12423" y="7468"/>
                    <a:pt x="10870" y="7320"/>
                    <a:pt x="9428" y="73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2790050" y="2053375"/>
              <a:ext cx="325375" cy="171025"/>
            </a:xfrm>
            <a:custGeom>
              <a:avLst/>
              <a:gdLst/>
              <a:ahLst/>
              <a:cxnLst/>
              <a:rect l="l" t="t" r="r" b="b"/>
              <a:pathLst>
                <a:path w="13015" h="6841" extrusionOk="0">
                  <a:moveTo>
                    <a:pt x="13014" y="0"/>
                  </a:moveTo>
                  <a:cubicBezTo>
                    <a:pt x="11979" y="1147"/>
                    <a:pt x="10907" y="1960"/>
                    <a:pt x="9798" y="2330"/>
                  </a:cubicBezTo>
                  <a:cubicBezTo>
                    <a:pt x="8836" y="2662"/>
                    <a:pt x="7875" y="2847"/>
                    <a:pt x="6914" y="2847"/>
                  </a:cubicBezTo>
                  <a:cubicBezTo>
                    <a:pt x="4474" y="2847"/>
                    <a:pt x="2108" y="1812"/>
                    <a:pt x="0" y="259"/>
                  </a:cubicBezTo>
                  <a:lnTo>
                    <a:pt x="0" y="259"/>
                  </a:lnTo>
                  <a:cubicBezTo>
                    <a:pt x="148" y="2071"/>
                    <a:pt x="259" y="3882"/>
                    <a:pt x="259" y="5361"/>
                  </a:cubicBezTo>
                  <a:lnTo>
                    <a:pt x="259" y="5435"/>
                  </a:lnTo>
                  <a:cubicBezTo>
                    <a:pt x="1627" y="6175"/>
                    <a:pt x="3882" y="6840"/>
                    <a:pt x="7653" y="6840"/>
                  </a:cubicBezTo>
                  <a:lnTo>
                    <a:pt x="8282" y="6840"/>
                  </a:lnTo>
                  <a:cubicBezTo>
                    <a:pt x="9946" y="6803"/>
                    <a:pt x="11424" y="6396"/>
                    <a:pt x="12718" y="5768"/>
                  </a:cubicBezTo>
                  <a:cubicBezTo>
                    <a:pt x="12718" y="5620"/>
                    <a:pt x="12718" y="5509"/>
                    <a:pt x="12718" y="5361"/>
                  </a:cubicBezTo>
                  <a:cubicBezTo>
                    <a:pt x="12718" y="3808"/>
                    <a:pt x="12829" y="1886"/>
                    <a:pt x="1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3013725" y="2504425"/>
              <a:ext cx="311500" cy="57325"/>
            </a:xfrm>
            <a:custGeom>
              <a:avLst/>
              <a:gdLst/>
              <a:ahLst/>
              <a:cxnLst/>
              <a:rect l="l" t="t" r="r" b="b"/>
              <a:pathLst>
                <a:path w="12460" h="2293" extrusionOk="0">
                  <a:moveTo>
                    <a:pt x="12459" y="0"/>
                  </a:moveTo>
                  <a:cubicBezTo>
                    <a:pt x="8688" y="518"/>
                    <a:pt x="0" y="1775"/>
                    <a:pt x="1257" y="2144"/>
                  </a:cubicBezTo>
                  <a:cubicBezTo>
                    <a:pt x="1553" y="2255"/>
                    <a:pt x="2256" y="2292"/>
                    <a:pt x="3180" y="2292"/>
                  </a:cubicBezTo>
                  <a:cubicBezTo>
                    <a:pt x="5546" y="2292"/>
                    <a:pt x="9317" y="2034"/>
                    <a:pt x="11720" y="1849"/>
                  </a:cubicBezTo>
                  <a:cubicBezTo>
                    <a:pt x="11979" y="1220"/>
                    <a:pt x="12238" y="629"/>
                    <a:pt x="124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2566375" y="2447125"/>
              <a:ext cx="287475" cy="122025"/>
            </a:xfrm>
            <a:custGeom>
              <a:avLst/>
              <a:gdLst/>
              <a:ahLst/>
              <a:cxnLst/>
              <a:rect l="l" t="t" r="r" b="b"/>
              <a:pathLst>
                <a:path w="11499" h="4881" extrusionOk="0">
                  <a:moveTo>
                    <a:pt x="1" y="0"/>
                  </a:moveTo>
                  <a:lnTo>
                    <a:pt x="1" y="0"/>
                  </a:lnTo>
                  <a:cubicBezTo>
                    <a:pt x="333" y="776"/>
                    <a:pt x="740" y="1590"/>
                    <a:pt x="1184" y="2440"/>
                  </a:cubicBezTo>
                  <a:cubicBezTo>
                    <a:pt x="4400" y="3401"/>
                    <a:pt x="9502" y="4880"/>
                    <a:pt x="10981" y="4880"/>
                  </a:cubicBezTo>
                  <a:cubicBezTo>
                    <a:pt x="11351" y="4880"/>
                    <a:pt x="11498" y="4806"/>
                    <a:pt x="11351" y="4621"/>
                  </a:cubicBezTo>
                  <a:cubicBezTo>
                    <a:pt x="10648" y="3549"/>
                    <a:pt x="3882" y="998"/>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2046025" y="1858000"/>
              <a:ext cx="1782000" cy="1485125"/>
            </a:xfrm>
            <a:custGeom>
              <a:avLst/>
              <a:gdLst/>
              <a:ahLst/>
              <a:cxnLst/>
              <a:rect l="l" t="t" r="r" b="b"/>
              <a:pathLst>
                <a:path w="71280" h="59405" extrusionOk="0">
                  <a:moveTo>
                    <a:pt x="28963" y="668"/>
                  </a:moveTo>
                  <a:lnTo>
                    <a:pt x="36194" y="1826"/>
                  </a:lnTo>
                  <a:lnTo>
                    <a:pt x="36305" y="1826"/>
                  </a:lnTo>
                  <a:lnTo>
                    <a:pt x="43536" y="668"/>
                  </a:lnTo>
                  <a:lnTo>
                    <a:pt x="43536" y="668"/>
                  </a:lnTo>
                  <a:cubicBezTo>
                    <a:pt x="43316" y="2351"/>
                    <a:pt x="42479" y="9033"/>
                    <a:pt x="42479" y="13176"/>
                  </a:cubicBezTo>
                  <a:cubicBezTo>
                    <a:pt x="42479" y="13842"/>
                    <a:pt x="42516" y="14433"/>
                    <a:pt x="42553" y="14914"/>
                  </a:cubicBezTo>
                  <a:cubicBezTo>
                    <a:pt x="42590" y="15431"/>
                    <a:pt x="42664" y="15838"/>
                    <a:pt x="42812" y="16171"/>
                  </a:cubicBezTo>
                  <a:cubicBezTo>
                    <a:pt x="43071" y="16873"/>
                    <a:pt x="43588" y="17465"/>
                    <a:pt x="44291" y="18019"/>
                  </a:cubicBezTo>
                  <a:cubicBezTo>
                    <a:pt x="46398" y="19609"/>
                    <a:pt x="50058" y="20607"/>
                    <a:pt x="53534" y="20977"/>
                  </a:cubicBezTo>
                  <a:cubicBezTo>
                    <a:pt x="54014" y="21014"/>
                    <a:pt x="54495" y="21014"/>
                    <a:pt x="54975" y="21014"/>
                  </a:cubicBezTo>
                  <a:cubicBezTo>
                    <a:pt x="57289" y="21014"/>
                    <a:pt x="59844" y="20568"/>
                    <a:pt x="62175" y="20568"/>
                  </a:cubicBezTo>
                  <a:cubicBezTo>
                    <a:pt x="62265" y="20568"/>
                    <a:pt x="62354" y="20569"/>
                    <a:pt x="62443" y="20570"/>
                  </a:cubicBezTo>
                  <a:cubicBezTo>
                    <a:pt x="63442" y="20570"/>
                    <a:pt x="64403" y="20644"/>
                    <a:pt x="65253" y="20903"/>
                  </a:cubicBezTo>
                  <a:cubicBezTo>
                    <a:pt x="66141" y="21125"/>
                    <a:pt x="66880" y="21532"/>
                    <a:pt x="67508" y="22160"/>
                  </a:cubicBezTo>
                  <a:cubicBezTo>
                    <a:pt x="68211" y="22826"/>
                    <a:pt x="68839" y="24489"/>
                    <a:pt x="69283" y="26486"/>
                  </a:cubicBezTo>
                  <a:cubicBezTo>
                    <a:pt x="69948" y="29517"/>
                    <a:pt x="70281" y="33436"/>
                    <a:pt x="70466" y="36616"/>
                  </a:cubicBezTo>
                  <a:cubicBezTo>
                    <a:pt x="70577" y="38168"/>
                    <a:pt x="70614" y="39573"/>
                    <a:pt x="70651" y="40572"/>
                  </a:cubicBezTo>
                  <a:cubicBezTo>
                    <a:pt x="70651" y="41168"/>
                    <a:pt x="70651" y="41622"/>
                    <a:pt x="70651" y="41890"/>
                  </a:cubicBezTo>
                  <a:lnTo>
                    <a:pt x="70651" y="41890"/>
                  </a:lnTo>
                  <a:lnTo>
                    <a:pt x="41370" y="48816"/>
                  </a:lnTo>
                  <a:lnTo>
                    <a:pt x="31240" y="51330"/>
                  </a:lnTo>
                  <a:lnTo>
                    <a:pt x="31240" y="51293"/>
                  </a:lnTo>
                  <a:lnTo>
                    <a:pt x="653" y="58703"/>
                  </a:lnTo>
                  <a:lnTo>
                    <a:pt x="653" y="58703"/>
                  </a:lnTo>
                  <a:cubicBezTo>
                    <a:pt x="666" y="58458"/>
                    <a:pt x="685" y="58104"/>
                    <a:pt x="703" y="57652"/>
                  </a:cubicBezTo>
                  <a:cubicBezTo>
                    <a:pt x="850" y="54362"/>
                    <a:pt x="1257" y="46154"/>
                    <a:pt x="1960" y="38390"/>
                  </a:cubicBezTo>
                  <a:cubicBezTo>
                    <a:pt x="2329" y="34508"/>
                    <a:pt x="2736" y="30774"/>
                    <a:pt x="3254" y="27817"/>
                  </a:cubicBezTo>
                  <a:cubicBezTo>
                    <a:pt x="3512" y="26338"/>
                    <a:pt x="3808" y="25081"/>
                    <a:pt x="4104" y="24083"/>
                  </a:cubicBezTo>
                  <a:cubicBezTo>
                    <a:pt x="4400" y="23121"/>
                    <a:pt x="4732" y="22419"/>
                    <a:pt x="4991" y="22160"/>
                  </a:cubicBezTo>
                  <a:cubicBezTo>
                    <a:pt x="5620" y="21532"/>
                    <a:pt x="6359" y="21125"/>
                    <a:pt x="7209" y="20903"/>
                  </a:cubicBezTo>
                  <a:cubicBezTo>
                    <a:pt x="8097" y="20644"/>
                    <a:pt x="9058" y="20570"/>
                    <a:pt x="10056" y="20570"/>
                  </a:cubicBezTo>
                  <a:cubicBezTo>
                    <a:pt x="10145" y="20569"/>
                    <a:pt x="10235" y="20568"/>
                    <a:pt x="10324" y="20568"/>
                  </a:cubicBezTo>
                  <a:cubicBezTo>
                    <a:pt x="12656" y="20568"/>
                    <a:pt x="15210" y="21014"/>
                    <a:pt x="17524" y="21014"/>
                  </a:cubicBezTo>
                  <a:cubicBezTo>
                    <a:pt x="18005" y="21014"/>
                    <a:pt x="18485" y="21014"/>
                    <a:pt x="18966" y="20977"/>
                  </a:cubicBezTo>
                  <a:cubicBezTo>
                    <a:pt x="21295" y="20718"/>
                    <a:pt x="23698" y="20201"/>
                    <a:pt x="25658" y="19424"/>
                  </a:cubicBezTo>
                  <a:cubicBezTo>
                    <a:pt x="26619" y="19018"/>
                    <a:pt x="27506" y="18574"/>
                    <a:pt x="28209" y="18019"/>
                  </a:cubicBezTo>
                  <a:cubicBezTo>
                    <a:pt x="28911" y="17465"/>
                    <a:pt x="29429" y="16873"/>
                    <a:pt x="29688" y="16171"/>
                  </a:cubicBezTo>
                  <a:cubicBezTo>
                    <a:pt x="29835" y="15838"/>
                    <a:pt x="29909" y="15431"/>
                    <a:pt x="29946" y="14914"/>
                  </a:cubicBezTo>
                  <a:cubicBezTo>
                    <a:pt x="29983" y="14433"/>
                    <a:pt x="30020" y="13842"/>
                    <a:pt x="30020" y="13176"/>
                  </a:cubicBezTo>
                  <a:cubicBezTo>
                    <a:pt x="30020" y="9033"/>
                    <a:pt x="29183" y="2351"/>
                    <a:pt x="28963" y="668"/>
                  </a:cubicBezTo>
                  <a:close/>
                  <a:moveTo>
                    <a:pt x="28586" y="0"/>
                  </a:moveTo>
                  <a:cubicBezTo>
                    <a:pt x="28522" y="0"/>
                    <a:pt x="28448" y="34"/>
                    <a:pt x="28394" y="89"/>
                  </a:cubicBezTo>
                  <a:cubicBezTo>
                    <a:pt x="28320" y="163"/>
                    <a:pt x="28283" y="273"/>
                    <a:pt x="28320" y="347"/>
                  </a:cubicBezTo>
                  <a:cubicBezTo>
                    <a:pt x="28320" y="347"/>
                    <a:pt x="28394" y="865"/>
                    <a:pt x="28467" y="1715"/>
                  </a:cubicBezTo>
                  <a:cubicBezTo>
                    <a:pt x="28800" y="4192"/>
                    <a:pt x="29392" y="9664"/>
                    <a:pt x="29392" y="13176"/>
                  </a:cubicBezTo>
                  <a:cubicBezTo>
                    <a:pt x="29392" y="13805"/>
                    <a:pt x="29355" y="14396"/>
                    <a:pt x="29318" y="14877"/>
                  </a:cubicBezTo>
                  <a:cubicBezTo>
                    <a:pt x="29281" y="15321"/>
                    <a:pt x="29207" y="15727"/>
                    <a:pt x="29133" y="15949"/>
                  </a:cubicBezTo>
                  <a:cubicBezTo>
                    <a:pt x="28911" y="16504"/>
                    <a:pt x="28467" y="17058"/>
                    <a:pt x="27839" y="17539"/>
                  </a:cubicBezTo>
                  <a:cubicBezTo>
                    <a:pt x="25917" y="19018"/>
                    <a:pt x="22330" y="20016"/>
                    <a:pt x="18892" y="20349"/>
                  </a:cubicBezTo>
                  <a:cubicBezTo>
                    <a:pt x="18448" y="20386"/>
                    <a:pt x="18005" y="20422"/>
                    <a:pt x="17524" y="20422"/>
                  </a:cubicBezTo>
                  <a:cubicBezTo>
                    <a:pt x="15195" y="20422"/>
                    <a:pt x="12533" y="19942"/>
                    <a:pt x="10056" y="19942"/>
                  </a:cubicBezTo>
                  <a:cubicBezTo>
                    <a:pt x="9021" y="19942"/>
                    <a:pt x="7986" y="20016"/>
                    <a:pt x="7062" y="20275"/>
                  </a:cubicBezTo>
                  <a:cubicBezTo>
                    <a:pt x="6137" y="20570"/>
                    <a:pt x="5250" y="21014"/>
                    <a:pt x="4548" y="21716"/>
                  </a:cubicBezTo>
                  <a:cubicBezTo>
                    <a:pt x="4067" y="22197"/>
                    <a:pt x="3734" y="23121"/>
                    <a:pt x="3364" y="24341"/>
                  </a:cubicBezTo>
                  <a:cubicBezTo>
                    <a:pt x="2181" y="28741"/>
                    <a:pt x="1331" y="37392"/>
                    <a:pt x="813" y="44971"/>
                  </a:cubicBezTo>
                  <a:cubicBezTo>
                    <a:pt x="259" y="52587"/>
                    <a:pt x="37" y="59094"/>
                    <a:pt x="37" y="59094"/>
                  </a:cubicBezTo>
                  <a:cubicBezTo>
                    <a:pt x="0" y="59168"/>
                    <a:pt x="74" y="59279"/>
                    <a:pt x="148" y="59316"/>
                  </a:cubicBezTo>
                  <a:cubicBezTo>
                    <a:pt x="202" y="59370"/>
                    <a:pt x="256" y="59404"/>
                    <a:pt x="325" y="59404"/>
                  </a:cubicBezTo>
                  <a:cubicBezTo>
                    <a:pt x="350" y="59404"/>
                    <a:pt x="377" y="59400"/>
                    <a:pt x="407" y="59390"/>
                  </a:cubicBezTo>
                  <a:lnTo>
                    <a:pt x="31388" y="51922"/>
                  </a:lnTo>
                  <a:lnTo>
                    <a:pt x="41518" y="49408"/>
                  </a:lnTo>
                  <a:lnTo>
                    <a:pt x="71058" y="42457"/>
                  </a:lnTo>
                  <a:cubicBezTo>
                    <a:pt x="71169" y="42420"/>
                    <a:pt x="71279" y="42272"/>
                    <a:pt x="71279" y="42124"/>
                  </a:cubicBezTo>
                  <a:cubicBezTo>
                    <a:pt x="71279" y="42124"/>
                    <a:pt x="71279" y="37873"/>
                    <a:pt x="70836" y="33214"/>
                  </a:cubicBezTo>
                  <a:cubicBezTo>
                    <a:pt x="70651" y="30848"/>
                    <a:pt x="70318" y="28445"/>
                    <a:pt x="69875" y="26375"/>
                  </a:cubicBezTo>
                  <a:cubicBezTo>
                    <a:pt x="69394" y="24304"/>
                    <a:pt x="68802" y="22604"/>
                    <a:pt x="67952" y="21716"/>
                  </a:cubicBezTo>
                  <a:cubicBezTo>
                    <a:pt x="67213" y="21014"/>
                    <a:pt x="66362" y="20570"/>
                    <a:pt x="65438" y="20275"/>
                  </a:cubicBezTo>
                  <a:cubicBezTo>
                    <a:pt x="64514" y="20016"/>
                    <a:pt x="63479" y="19942"/>
                    <a:pt x="62443" y="19942"/>
                  </a:cubicBezTo>
                  <a:cubicBezTo>
                    <a:pt x="59966" y="19942"/>
                    <a:pt x="57305" y="20422"/>
                    <a:pt x="54975" y="20422"/>
                  </a:cubicBezTo>
                  <a:cubicBezTo>
                    <a:pt x="54495" y="20422"/>
                    <a:pt x="54051" y="20386"/>
                    <a:pt x="53607" y="20349"/>
                  </a:cubicBezTo>
                  <a:cubicBezTo>
                    <a:pt x="51315" y="20127"/>
                    <a:pt x="48949" y="19609"/>
                    <a:pt x="47064" y="18833"/>
                  </a:cubicBezTo>
                  <a:cubicBezTo>
                    <a:pt x="46139" y="18463"/>
                    <a:pt x="45289" y="18019"/>
                    <a:pt x="44661" y="17539"/>
                  </a:cubicBezTo>
                  <a:cubicBezTo>
                    <a:pt x="44032" y="17058"/>
                    <a:pt x="43588" y="16504"/>
                    <a:pt x="43367" y="15949"/>
                  </a:cubicBezTo>
                  <a:cubicBezTo>
                    <a:pt x="43293" y="15727"/>
                    <a:pt x="43219" y="15321"/>
                    <a:pt x="43182" y="14877"/>
                  </a:cubicBezTo>
                  <a:cubicBezTo>
                    <a:pt x="43108" y="14396"/>
                    <a:pt x="43108" y="13805"/>
                    <a:pt x="43108" y="13176"/>
                  </a:cubicBezTo>
                  <a:cubicBezTo>
                    <a:pt x="43108" y="10847"/>
                    <a:pt x="43367" y="7631"/>
                    <a:pt x="43662" y="5006"/>
                  </a:cubicBezTo>
                  <a:cubicBezTo>
                    <a:pt x="43773" y="3712"/>
                    <a:pt x="43921" y="2529"/>
                    <a:pt x="44032" y="1715"/>
                  </a:cubicBezTo>
                  <a:cubicBezTo>
                    <a:pt x="44106" y="865"/>
                    <a:pt x="44180" y="347"/>
                    <a:pt x="44180" y="347"/>
                  </a:cubicBezTo>
                  <a:cubicBezTo>
                    <a:pt x="44180" y="273"/>
                    <a:pt x="44180" y="163"/>
                    <a:pt x="44106" y="89"/>
                  </a:cubicBezTo>
                  <a:cubicBezTo>
                    <a:pt x="44052" y="34"/>
                    <a:pt x="43978" y="0"/>
                    <a:pt x="43913" y="0"/>
                  </a:cubicBezTo>
                  <a:cubicBezTo>
                    <a:pt x="43890" y="0"/>
                    <a:pt x="43867" y="5"/>
                    <a:pt x="43847" y="15"/>
                  </a:cubicBezTo>
                  <a:lnTo>
                    <a:pt x="36231" y="1198"/>
                  </a:lnTo>
                  <a:lnTo>
                    <a:pt x="28652" y="15"/>
                  </a:lnTo>
                  <a:cubicBezTo>
                    <a:pt x="28633" y="5"/>
                    <a:pt x="28610" y="0"/>
                    <a:pt x="28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2348250" y="2372250"/>
              <a:ext cx="1243150" cy="890100"/>
            </a:xfrm>
            <a:custGeom>
              <a:avLst/>
              <a:gdLst/>
              <a:ahLst/>
              <a:cxnLst/>
              <a:rect l="l" t="t" r="r" b="b"/>
              <a:pathLst>
                <a:path w="49726" h="35604" extrusionOk="0">
                  <a:moveTo>
                    <a:pt x="40816" y="0"/>
                  </a:moveTo>
                  <a:cubicBezTo>
                    <a:pt x="39855" y="4917"/>
                    <a:pt x="36527" y="16711"/>
                    <a:pt x="26398" y="18190"/>
                  </a:cubicBezTo>
                  <a:cubicBezTo>
                    <a:pt x="25854" y="18271"/>
                    <a:pt x="25321" y="18310"/>
                    <a:pt x="24798" y="18310"/>
                  </a:cubicBezTo>
                  <a:cubicBezTo>
                    <a:pt x="15083" y="18310"/>
                    <a:pt x="8995" y="4879"/>
                    <a:pt x="7136" y="37"/>
                  </a:cubicBezTo>
                  <a:cubicBezTo>
                    <a:pt x="7025" y="74"/>
                    <a:pt x="6951" y="74"/>
                    <a:pt x="6840" y="74"/>
                  </a:cubicBezTo>
                  <a:cubicBezTo>
                    <a:pt x="6360" y="131"/>
                    <a:pt x="5864" y="155"/>
                    <a:pt x="5355" y="155"/>
                  </a:cubicBezTo>
                  <a:cubicBezTo>
                    <a:pt x="4533" y="155"/>
                    <a:pt x="3679" y="92"/>
                    <a:pt x="2810" y="0"/>
                  </a:cubicBezTo>
                  <a:lnTo>
                    <a:pt x="2810" y="0"/>
                  </a:lnTo>
                  <a:cubicBezTo>
                    <a:pt x="3328" y="2034"/>
                    <a:pt x="3808" y="4954"/>
                    <a:pt x="3661" y="8356"/>
                  </a:cubicBezTo>
                  <a:cubicBezTo>
                    <a:pt x="3328" y="14715"/>
                    <a:pt x="1" y="25695"/>
                    <a:pt x="1" y="32017"/>
                  </a:cubicBezTo>
                  <a:cubicBezTo>
                    <a:pt x="1" y="33200"/>
                    <a:pt x="111" y="34420"/>
                    <a:pt x="296" y="35603"/>
                  </a:cubicBezTo>
                  <a:lnTo>
                    <a:pt x="49726" y="23514"/>
                  </a:lnTo>
                  <a:cubicBezTo>
                    <a:pt x="49097" y="21443"/>
                    <a:pt x="48321" y="19225"/>
                    <a:pt x="47508" y="16785"/>
                  </a:cubicBezTo>
                  <a:cubicBezTo>
                    <a:pt x="45437" y="10352"/>
                    <a:pt x="45622" y="2958"/>
                    <a:pt x="45807" y="0"/>
                  </a:cubicBezTo>
                  <a:lnTo>
                    <a:pt x="45807" y="0"/>
                  </a:lnTo>
                  <a:cubicBezTo>
                    <a:pt x="44839" y="73"/>
                    <a:pt x="43855" y="146"/>
                    <a:pt x="42917" y="146"/>
                  </a:cubicBezTo>
                  <a:cubicBezTo>
                    <a:pt x="42423" y="146"/>
                    <a:pt x="41941" y="125"/>
                    <a:pt x="41482" y="74"/>
                  </a:cubicBezTo>
                  <a:cubicBezTo>
                    <a:pt x="41260" y="74"/>
                    <a:pt x="41038" y="37"/>
                    <a:pt x="40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2340850" y="2363925"/>
              <a:ext cx="1259800" cy="906425"/>
            </a:xfrm>
            <a:custGeom>
              <a:avLst/>
              <a:gdLst/>
              <a:ahLst/>
              <a:cxnLst/>
              <a:rect l="l" t="t" r="r" b="b"/>
              <a:pathLst>
                <a:path w="50392" h="36257" extrusionOk="0">
                  <a:moveTo>
                    <a:pt x="45792" y="655"/>
                  </a:moveTo>
                  <a:cubicBezTo>
                    <a:pt x="45753" y="1510"/>
                    <a:pt x="45696" y="2635"/>
                    <a:pt x="45696" y="3957"/>
                  </a:cubicBezTo>
                  <a:cubicBezTo>
                    <a:pt x="45696" y="7580"/>
                    <a:pt x="46029" y="12608"/>
                    <a:pt x="47545" y="17192"/>
                  </a:cubicBezTo>
                  <a:cubicBezTo>
                    <a:pt x="48280" y="19539"/>
                    <a:pt x="49016" y="21653"/>
                    <a:pt x="49626" y="23630"/>
                  </a:cubicBezTo>
                  <a:lnTo>
                    <a:pt x="49626" y="23630"/>
                  </a:lnTo>
                  <a:lnTo>
                    <a:pt x="837" y="35562"/>
                  </a:lnTo>
                  <a:lnTo>
                    <a:pt x="837" y="35562"/>
                  </a:lnTo>
                  <a:cubicBezTo>
                    <a:pt x="683" y="34492"/>
                    <a:pt x="592" y="33421"/>
                    <a:pt x="592" y="32350"/>
                  </a:cubicBezTo>
                  <a:cubicBezTo>
                    <a:pt x="592" y="29244"/>
                    <a:pt x="1443" y="24919"/>
                    <a:pt x="2293" y="20593"/>
                  </a:cubicBezTo>
                  <a:cubicBezTo>
                    <a:pt x="3180" y="16268"/>
                    <a:pt x="4104" y="11905"/>
                    <a:pt x="4252" y="8689"/>
                  </a:cubicBezTo>
                  <a:cubicBezTo>
                    <a:pt x="4289" y="8245"/>
                    <a:pt x="4289" y="7801"/>
                    <a:pt x="4289" y="7358"/>
                  </a:cubicBezTo>
                  <a:cubicBezTo>
                    <a:pt x="4289" y="4705"/>
                    <a:pt x="3914" y="2428"/>
                    <a:pt x="3508" y="699"/>
                  </a:cubicBezTo>
                  <a:lnTo>
                    <a:pt x="3508" y="699"/>
                  </a:lnTo>
                  <a:cubicBezTo>
                    <a:pt x="4275" y="751"/>
                    <a:pt x="5016" y="777"/>
                    <a:pt x="5731" y="777"/>
                  </a:cubicBezTo>
                  <a:cubicBezTo>
                    <a:pt x="6249" y="777"/>
                    <a:pt x="6692" y="777"/>
                    <a:pt x="7173" y="740"/>
                  </a:cubicBezTo>
                  <a:cubicBezTo>
                    <a:pt x="7194" y="733"/>
                    <a:pt x="7213" y="728"/>
                    <a:pt x="7232" y="723"/>
                  </a:cubicBezTo>
                  <a:lnTo>
                    <a:pt x="7232" y="723"/>
                  </a:lnTo>
                  <a:cubicBezTo>
                    <a:pt x="8227" y="3215"/>
                    <a:pt x="10190" y="7635"/>
                    <a:pt x="13088" y="11536"/>
                  </a:cubicBezTo>
                  <a:cubicBezTo>
                    <a:pt x="14567" y="13532"/>
                    <a:pt x="16305" y="15380"/>
                    <a:pt x="18338" y="16748"/>
                  </a:cubicBezTo>
                  <a:cubicBezTo>
                    <a:pt x="20335" y="18116"/>
                    <a:pt x="22590" y="18967"/>
                    <a:pt x="25104" y="18967"/>
                  </a:cubicBezTo>
                  <a:cubicBezTo>
                    <a:pt x="25621" y="18967"/>
                    <a:pt x="26176" y="18930"/>
                    <a:pt x="26730" y="18856"/>
                  </a:cubicBezTo>
                  <a:cubicBezTo>
                    <a:pt x="31906" y="18079"/>
                    <a:pt x="35382" y="14678"/>
                    <a:pt x="37600" y="10870"/>
                  </a:cubicBezTo>
                  <a:cubicBezTo>
                    <a:pt x="39773" y="7235"/>
                    <a:pt x="40848" y="3189"/>
                    <a:pt x="41353" y="683"/>
                  </a:cubicBezTo>
                  <a:lnTo>
                    <a:pt x="41353" y="683"/>
                  </a:lnTo>
                  <a:cubicBezTo>
                    <a:pt x="41482" y="697"/>
                    <a:pt x="41611" y="719"/>
                    <a:pt x="41741" y="740"/>
                  </a:cubicBezTo>
                  <a:cubicBezTo>
                    <a:pt x="42221" y="777"/>
                    <a:pt x="42665" y="777"/>
                    <a:pt x="43145" y="777"/>
                  </a:cubicBezTo>
                  <a:cubicBezTo>
                    <a:pt x="44027" y="777"/>
                    <a:pt x="44910" y="719"/>
                    <a:pt x="45792" y="655"/>
                  </a:cubicBezTo>
                  <a:close/>
                  <a:moveTo>
                    <a:pt x="46103" y="1"/>
                  </a:moveTo>
                  <a:cubicBezTo>
                    <a:pt x="45068" y="112"/>
                    <a:pt x="44107" y="185"/>
                    <a:pt x="43145" y="185"/>
                  </a:cubicBezTo>
                  <a:cubicBezTo>
                    <a:pt x="42702" y="185"/>
                    <a:pt x="42258" y="149"/>
                    <a:pt x="41814" y="112"/>
                  </a:cubicBezTo>
                  <a:cubicBezTo>
                    <a:pt x="41593" y="75"/>
                    <a:pt x="41371" y="75"/>
                    <a:pt x="41149" y="38"/>
                  </a:cubicBezTo>
                  <a:cubicBezTo>
                    <a:pt x="41130" y="33"/>
                    <a:pt x="41111" y="31"/>
                    <a:pt x="41092" y="31"/>
                  </a:cubicBezTo>
                  <a:cubicBezTo>
                    <a:pt x="40965" y="31"/>
                    <a:pt x="40848" y="135"/>
                    <a:pt x="40816" y="296"/>
                  </a:cubicBezTo>
                  <a:cubicBezTo>
                    <a:pt x="40336" y="2736"/>
                    <a:pt x="39264" y="6877"/>
                    <a:pt x="37082" y="10574"/>
                  </a:cubicBezTo>
                  <a:cubicBezTo>
                    <a:pt x="34901" y="14271"/>
                    <a:pt x="31611" y="17488"/>
                    <a:pt x="26620" y="18227"/>
                  </a:cubicBezTo>
                  <a:cubicBezTo>
                    <a:pt x="26102" y="18301"/>
                    <a:pt x="25584" y="18338"/>
                    <a:pt x="25104" y="18338"/>
                  </a:cubicBezTo>
                  <a:cubicBezTo>
                    <a:pt x="22738" y="18338"/>
                    <a:pt x="20593" y="17525"/>
                    <a:pt x="18671" y="16231"/>
                  </a:cubicBezTo>
                  <a:cubicBezTo>
                    <a:pt x="15787" y="14271"/>
                    <a:pt x="13384" y="11166"/>
                    <a:pt x="11536" y="8134"/>
                  </a:cubicBezTo>
                  <a:cubicBezTo>
                    <a:pt x="9687" y="5103"/>
                    <a:pt x="8430" y="2071"/>
                    <a:pt x="7728" y="259"/>
                  </a:cubicBezTo>
                  <a:cubicBezTo>
                    <a:pt x="7654" y="149"/>
                    <a:pt x="7543" y="75"/>
                    <a:pt x="7395" y="75"/>
                  </a:cubicBezTo>
                  <a:cubicBezTo>
                    <a:pt x="7284" y="75"/>
                    <a:pt x="7210" y="112"/>
                    <a:pt x="7099" y="112"/>
                  </a:cubicBezTo>
                  <a:cubicBezTo>
                    <a:pt x="6655" y="149"/>
                    <a:pt x="6212" y="185"/>
                    <a:pt x="5731" y="185"/>
                  </a:cubicBezTo>
                  <a:cubicBezTo>
                    <a:pt x="4918" y="185"/>
                    <a:pt x="4031" y="112"/>
                    <a:pt x="3106" y="38"/>
                  </a:cubicBezTo>
                  <a:cubicBezTo>
                    <a:pt x="3032" y="38"/>
                    <a:pt x="2921" y="75"/>
                    <a:pt x="2847" y="149"/>
                  </a:cubicBezTo>
                  <a:cubicBezTo>
                    <a:pt x="2811" y="222"/>
                    <a:pt x="2774" y="333"/>
                    <a:pt x="2811" y="407"/>
                  </a:cubicBezTo>
                  <a:cubicBezTo>
                    <a:pt x="3254" y="2145"/>
                    <a:pt x="3661" y="4548"/>
                    <a:pt x="3661" y="7358"/>
                  </a:cubicBezTo>
                  <a:cubicBezTo>
                    <a:pt x="3661" y="7764"/>
                    <a:pt x="3661" y="8208"/>
                    <a:pt x="3661" y="8689"/>
                  </a:cubicBezTo>
                  <a:cubicBezTo>
                    <a:pt x="3476" y="11794"/>
                    <a:pt x="2589" y="16120"/>
                    <a:pt x="1701" y="20482"/>
                  </a:cubicBezTo>
                  <a:cubicBezTo>
                    <a:pt x="814" y="24808"/>
                    <a:pt x="1" y="29134"/>
                    <a:pt x="1" y="32350"/>
                  </a:cubicBezTo>
                  <a:cubicBezTo>
                    <a:pt x="1" y="33570"/>
                    <a:pt x="112" y="34790"/>
                    <a:pt x="260" y="36010"/>
                  </a:cubicBezTo>
                  <a:cubicBezTo>
                    <a:pt x="297" y="36084"/>
                    <a:pt x="333" y="36158"/>
                    <a:pt x="407" y="36195"/>
                  </a:cubicBezTo>
                  <a:cubicBezTo>
                    <a:pt x="451" y="36238"/>
                    <a:pt x="494" y="36256"/>
                    <a:pt x="545" y="36256"/>
                  </a:cubicBezTo>
                  <a:cubicBezTo>
                    <a:pt x="581" y="36256"/>
                    <a:pt x="620" y="36247"/>
                    <a:pt x="666" y="36232"/>
                  </a:cubicBezTo>
                  <a:lnTo>
                    <a:pt x="50001" y="24166"/>
                  </a:lnTo>
                  <a:lnTo>
                    <a:pt x="50001" y="24166"/>
                  </a:lnTo>
                  <a:cubicBezTo>
                    <a:pt x="50007" y="24166"/>
                    <a:pt x="50012" y="24166"/>
                    <a:pt x="50017" y="24166"/>
                  </a:cubicBezTo>
                  <a:cubicBezTo>
                    <a:pt x="50054" y="24166"/>
                    <a:pt x="50092" y="24159"/>
                    <a:pt x="50133" y="24143"/>
                  </a:cubicBezTo>
                  <a:cubicBezTo>
                    <a:pt x="50281" y="24106"/>
                    <a:pt x="50392" y="23921"/>
                    <a:pt x="50318" y="23773"/>
                  </a:cubicBezTo>
                  <a:lnTo>
                    <a:pt x="50318" y="23773"/>
                  </a:lnTo>
                  <a:cubicBezTo>
                    <a:pt x="50318" y="23773"/>
                    <a:pt x="50318" y="23773"/>
                    <a:pt x="50318" y="23773"/>
                  </a:cubicBezTo>
                  <a:cubicBezTo>
                    <a:pt x="50316" y="23764"/>
                    <a:pt x="50313" y="23755"/>
                    <a:pt x="50310" y="23747"/>
                  </a:cubicBezTo>
                  <a:lnTo>
                    <a:pt x="50310" y="23747"/>
                  </a:lnTo>
                  <a:cubicBezTo>
                    <a:pt x="49683" y="21647"/>
                    <a:pt x="48910" y="19437"/>
                    <a:pt x="48099" y="17007"/>
                  </a:cubicBezTo>
                  <a:cubicBezTo>
                    <a:pt x="46658" y="12534"/>
                    <a:pt x="46325" y="7543"/>
                    <a:pt x="46325" y="3957"/>
                  </a:cubicBezTo>
                  <a:cubicBezTo>
                    <a:pt x="46325" y="2478"/>
                    <a:pt x="46362" y="1221"/>
                    <a:pt x="46436" y="333"/>
                  </a:cubicBezTo>
                  <a:cubicBezTo>
                    <a:pt x="46436" y="259"/>
                    <a:pt x="46399" y="149"/>
                    <a:pt x="46325" y="112"/>
                  </a:cubicBezTo>
                  <a:cubicBezTo>
                    <a:pt x="46288" y="38"/>
                    <a:pt x="46177" y="1"/>
                    <a:pt x="46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2357500" y="766675"/>
              <a:ext cx="964950" cy="1349825"/>
            </a:xfrm>
            <a:custGeom>
              <a:avLst/>
              <a:gdLst/>
              <a:ahLst/>
              <a:cxnLst/>
              <a:rect l="l" t="t" r="r" b="b"/>
              <a:pathLst>
                <a:path w="38598" h="53993" extrusionOk="0">
                  <a:moveTo>
                    <a:pt x="19826" y="0"/>
                  </a:moveTo>
                  <a:cubicBezTo>
                    <a:pt x="15796" y="0"/>
                    <a:pt x="11036" y="1781"/>
                    <a:pt x="7949" y="4294"/>
                  </a:cubicBezTo>
                  <a:lnTo>
                    <a:pt x="7912" y="4368"/>
                  </a:lnTo>
                  <a:cubicBezTo>
                    <a:pt x="0" y="10949"/>
                    <a:pt x="851" y="22262"/>
                    <a:pt x="4511" y="30876"/>
                  </a:cubicBezTo>
                  <a:cubicBezTo>
                    <a:pt x="6581" y="35793"/>
                    <a:pt x="8540" y="40451"/>
                    <a:pt x="11424" y="44888"/>
                  </a:cubicBezTo>
                  <a:cubicBezTo>
                    <a:pt x="14525" y="49586"/>
                    <a:pt x="19218" y="53993"/>
                    <a:pt x="24245" y="53993"/>
                  </a:cubicBezTo>
                  <a:cubicBezTo>
                    <a:pt x="25151" y="53993"/>
                    <a:pt x="26068" y="53849"/>
                    <a:pt x="26989" y="53539"/>
                  </a:cubicBezTo>
                  <a:cubicBezTo>
                    <a:pt x="33052" y="51468"/>
                    <a:pt x="38598" y="35423"/>
                    <a:pt x="38450" y="23334"/>
                  </a:cubicBezTo>
                  <a:cubicBezTo>
                    <a:pt x="38339" y="16383"/>
                    <a:pt x="35677" y="8730"/>
                    <a:pt x="30390" y="3961"/>
                  </a:cubicBezTo>
                  <a:cubicBezTo>
                    <a:pt x="27617" y="1410"/>
                    <a:pt x="23957" y="79"/>
                    <a:pt x="20186" y="5"/>
                  </a:cubicBezTo>
                  <a:cubicBezTo>
                    <a:pt x="20067" y="2"/>
                    <a:pt x="19947" y="0"/>
                    <a:pt x="198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2466550" y="1083825"/>
              <a:ext cx="843875" cy="1025025"/>
            </a:xfrm>
            <a:custGeom>
              <a:avLst/>
              <a:gdLst/>
              <a:ahLst/>
              <a:cxnLst/>
              <a:rect l="l" t="t" r="r" b="b"/>
              <a:pathLst>
                <a:path w="33755" h="41001" extrusionOk="0">
                  <a:moveTo>
                    <a:pt x="21887" y="28579"/>
                  </a:moveTo>
                  <a:cubicBezTo>
                    <a:pt x="22886" y="28579"/>
                    <a:pt x="24327" y="28911"/>
                    <a:pt x="25067" y="29096"/>
                  </a:cubicBezTo>
                  <a:cubicBezTo>
                    <a:pt x="25178" y="29059"/>
                    <a:pt x="25289" y="29022"/>
                    <a:pt x="25326" y="28985"/>
                  </a:cubicBezTo>
                  <a:lnTo>
                    <a:pt x="25363" y="28948"/>
                  </a:lnTo>
                  <a:cubicBezTo>
                    <a:pt x="25400" y="28948"/>
                    <a:pt x="25437" y="28911"/>
                    <a:pt x="25510" y="28911"/>
                  </a:cubicBezTo>
                  <a:cubicBezTo>
                    <a:pt x="25547" y="28911"/>
                    <a:pt x="25621" y="28948"/>
                    <a:pt x="25695" y="28985"/>
                  </a:cubicBezTo>
                  <a:cubicBezTo>
                    <a:pt x="25769" y="29059"/>
                    <a:pt x="25843" y="29170"/>
                    <a:pt x="25806" y="29318"/>
                  </a:cubicBezTo>
                  <a:cubicBezTo>
                    <a:pt x="25806" y="29318"/>
                    <a:pt x="25547" y="30427"/>
                    <a:pt x="24845" y="31684"/>
                  </a:cubicBezTo>
                  <a:cubicBezTo>
                    <a:pt x="24106" y="32978"/>
                    <a:pt x="22923" y="34420"/>
                    <a:pt x="21000" y="35085"/>
                  </a:cubicBezTo>
                  <a:cubicBezTo>
                    <a:pt x="20556" y="35233"/>
                    <a:pt x="20150" y="35307"/>
                    <a:pt x="19706" y="35307"/>
                  </a:cubicBezTo>
                  <a:cubicBezTo>
                    <a:pt x="18005" y="35307"/>
                    <a:pt x="16490" y="34198"/>
                    <a:pt x="15417" y="33126"/>
                  </a:cubicBezTo>
                  <a:cubicBezTo>
                    <a:pt x="14308" y="32054"/>
                    <a:pt x="13643" y="31019"/>
                    <a:pt x="13643" y="30982"/>
                  </a:cubicBezTo>
                  <a:cubicBezTo>
                    <a:pt x="13569" y="30871"/>
                    <a:pt x="13569" y="30760"/>
                    <a:pt x="13643" y="30649"/>
                  </a:cubicBezTo>
                  <a:cubicBezTo>
                    <a:pt x="13680" y="30575"/>
                    <a:pt x="13791" y="30501"/>
                    <a:pt x="13902" y="30501"/>
                  </a:cubicBezTo>
                  <a:cubicBezTo>
                    <a:pt x="13902" y="30501"/>
                    <a:pt x="13939" y="30501"/>
                    <a:pt x="13939" y="30538"/>
                  </a:cubicBezTo>
                  <a:lnTo>
                    <a:pt x="14160" y="30538"/>
                  </a:lnTo>
                  <a:cubicBezTo>
                    <a:pt x="14641" y="30057"/>
                    <a:pt x="15750" y="29059"/>
                    <a:pt x="16601" y="29059"/>
                  </a:cubicBezTo>
                  <a:cubicBezTo>
                    <a:pt x="17710" y="29059"/>
                    <a:pt x="19447" y="29873"/>
                    <a:pt x="19447" y="29873"/>
                  </a:cubicBezTo>
                  <a:cubicBezTo>
                    <a:pt x="19447" y="29873"/>
                    <a:pt x="20261" y="28763"/>
                    <a:pt x="21518" y="28616"/>
                  </a:cubicBezTo>
                  <a:cubicBezTo>
                    <a:pt x="21629" y="28579"/>
                    <a:pt x="21776" y="28579"/>
                    <a:pt x="21887" y="28579"/>
                  </a:cubicBezTo>
                  <a:close/>
                  <a:moveTo>
                    <a:pt x="16896" y="0"/>
                  </a:moveTo>
                  <a:cubicBezTo>
                    <a:pt x="13754" y="0"/>
                    <a:pt x="10242" y="1072"/>
                    <a:pt x="6729" y="3956"/>
                  </a:cubicBezTo>
                  <a:cubicBezTo>
                    <a:pt x="2071" y="7838"/>
                    <a:pt x="518" y="13901"/>
                    <a:pt x="1" y="17044"/>
                  </a:cubicBezTo>
                  <a:cubicBezTo>
                    <a:pt x="149" y="17376"/>
                    <a:pt x="260" y="17746"/>
                    <a:pt x="407" y="18079"/>
                  </a:cubicBezTo>
                  <a:cubicBezTo>
                    <a:pt x="2478" y="22959"/>
                    <a:pt x="4437" y="27654"/>
                    <a:pt x="7321" y="32017"/>
                  </a:cubicBezTo>
                  <a:cubicBezTo>
                    <a:pt x="8874" y="34346"/>
                    <a:pt x="10796" y="36601"/>
                    <a:pt x="12940" y="38265"/>
                  </a:cubicBezTo>
                  <a:cubicBezTo>
                    <a:pt x="15085" y="39929"/>
                    <a:pt x="17451" y="41001"/>
                    <a:pt x="19854" y="41001"/>
                  </a:cubicBezTo>
                  <a:cubicBezTo>
                    <a:pt x="20741" y="41001"/>
                    <a:pt x="21629" y="40853"/>
                    <a:pt x="22553" y="40557"/>
                  </a:cubicBezTo>
                  <a:cubicBezTo>
                    <a:pt x="23921" y="40076"/>
                    <a:pt x="25363" y="38782"/>
                    <a:pt x="26694" y="36860"/>
                  </a:cubicBezTo>
                  <a:cubicBezTo>
                    <a:pt x="28024" y="34938"/>
                    <a:pt x="29244" y="32424"/>
                    <a:pt x="30317" y="29614"/>
                  </a:cubicBezTo>
                  <a:cubicBezTo>
                    <a:pt x="32239" y="24401"/>
                    <a:pt x="33570" y="18116"/>
                    <a:pt x="33755" y="12496"/>
                  </a:cubicBezTo>
                  <a:cubicBezTo>
                    <a:pt x="31648" y="7283"/>
                    <a:pt x="27692" y="3771"/>
                    <a:pt x="24216" y="1886"/>
                  </a:cubicBezTo>
                  <a:cubicBezTo>
                    <a:pt x="22146" y="777"/>
                    <a:pt x="19669" y="0"/>
                    <a:pt x="16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2395400" y="758475"/>
              <a:ext cx="930750" cy="1366100"/>
            </a:xfrm>
            <a:custGeom>
              <a:avLst/>
              <a:gdLst/>
              <a:ahLst/>
              <a:cxnLst/>
              <a:rect l="l" t="t" r="r" b="b"/>
              <a:pathLst>
                <a:path w="37230" h="54644" extrusionOk="0">
                  <a:moveTo>
                    <a:pt x="18670" y="629"/>
                  </a:moveTo>
                  <a:cubicBezTo>
                    <a:pt x="22367" y="703"/>
                    <a:pt x="25953" y="2034"/>
                    <a:pt x="28689" y="4511"/>
                  </a:cubicBezTo>
                  <a:cubicBezTo>
                    <a:pt x="33865" y="9206"/>
                    <a:pt x="36527" y="16785"/>
                    <a:pt x="36601" y="23662"/>
                  </a:cubicBezTo>
                  <a:cubicBezTo>
                    <a:pt x="36638" y="23810"/>
                    <a:pt x="36638" y="23995"/>
                    <a:pt x="36638" y="24179"/>
                  </a:cubicBezTo>
                  <a:cubicBezTo>
                    <a:pt x="36638" y="30132"/>
                    <a:pt x="35270" y="37008"/>
                    <a:pt x="33163" y="42628"/>
                  </a:cubicBezTo>
                  <a:cubicBezTo>
                    <a:pt x="32090" y="45438"/>
                    <a:pt x="30870" y="47952"/>
                    <a:pt x="29540" y="49874"/>
                  </a:cubicBezTo>
                  <a:cubicBezTo>
                    <a:pt x="28209" y="51796"/>
                    <a:pt x="26767" y="53090"/>
                    <a:pt x="25399" y="53571"/>
                  </a:cubicBezTo>
                  <a:cubicBezTo>
                    <a:pt x="24475" y="53867"/>
                    <a:pt x="23587" y="54015"/>
                    <a:pt x="22700" y="54015"/>
                  </a:cubicBezTo>
                  <a:cubicBezTo>
                    <a:pt x="20297" y="54015"/>
                    <a:pt x="17931" y="52943"/>
                    <a:pt x="15786" y="51279"/>
                  </a:cubicBezTo>
                  <a:cubicBezTo>
                    <a:pt x="13642" y="49615"/>
                    <a:pt x="11720" y="47360"/>
                    <a:pt x="10167" y="45031"/>
                  </a:cubicBezTo>
                  <a:cubicBezTo>
                    <a:pt x="7283" y="40668"/>
                    <a:pt x="5324" y="35973"/>
                    <a:pt x="3253" y="31093"/>
                  </a:cubicBezTo>
                  <a:cubicBezTo>
                    <a:pt x="1664" y="27285"/>
                    <a:pt x="592" y="229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3107"/>
                    <a:pt x="1072" y="27470"/>
                    <a:pt x="2699" y="31352"/>
                  </a:cubicBezTo>
                  <a:cubicBezTo>
                    <a:pt x="4769" y="36232"/>
                    <a:pt x="6729" y="40927"/>
                    <a:pt x="9649" y="45401"/>
                  </a:cubicBezTo>
                  <a:cubicBezTo>
                    <a:pt x="11239" y="47767"/>
                    <a:pt x="13199" y="50059"/>
                    <a:pt x="15417" y="51760"/>
                  </a:cubicBezTo>
                  <a:cubicBezTo>
                    <a:pt x="17598" y="53497"/>
                    <a:pt x="20112" y="54643"/>
                    <a:pt x="22700" y="54643"/>
                  </a:cubicBezTo>
                  <a:cubicBezTo>
                    <a:pt x="23661" y="54643"/>
                    <a:pt x="24622" y="54458"/>
                    <a:pt x="25584" y="54126"/>
                  </a:cubicBezTo>
                  <a:cubicBezTo>
                    <a:pt x="27173" y="53608"/>
                    <a:pt x="28652" y="52203"/>
                    <a:pt x="30020" y="50207"/>
                  </a:cubicBezTo>
                  <a:cubicBezTo>
                    <a:pt x="34161" y="44328"/>
                    <a:pt x="37229" y="33237"/>
                    <a:pt x="37229" y="24179"/>
                  </a:cubicBezTo>
                  <a:cubicBezTo>
                    <a:pt x="37229" y="23995"/>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2828875" y="1628375"/>
              <a:ext cx="212600" cy="129250"/>
            </a:xfrm>
            <a:custGeom>
              <a:avLst/>
              <a:gdLst/>
              <a:ahLst/>
              <a:cxnLst/>
              <a:rect l="l" t="t" r="r" b="b"/>
              <a:pathLst>
                <a:path w="8504" h="5170" extrusionOk="0">
                  <a:moveTo>
                    <a:pt x="6880" y="1"/>
                  </a:moveTo>
                  <a:cubicBezTo>
                    <a:pt x="6784" y="1"/>
                    <a:pt x="6682" y="40"/>
                    <a:pt x="6618" y="105"/>
                  </a:cubicBezTo>
                  <a:cubicBezTo>
                    <a:pt x="6544" y="253"/>
                    <a:pt x="6544" y="438"/>
                    <a:pt x="6692" y="549"/>
                  </a:cubicBezTo>
                  <a:cubicBezTo>
                    <a:pt x="6766" y="585"/>
                    <a:pt x="7062" y="881"/>
                    <a:pt x="7357" y="1251"/>
                  </a:cubicBezTo>
                  <a:cubicBezTo>
                    <a:pt x="7616" y="1621"/>
                    <a:pt x="7875" y="2138"/>
                    <a:pt x="7875" y="2619"/>
                  </a:cubicBezTo>
                  <a:cubicBezTo>
                    <a:pt x="7875" y="2730"/>
                    <a:pt x="7875" y="2841"/>
                    <a:pt x="7838" y="2952"/>
                  </a:cubicBezTo>
                  <a:cubicBezTo>
                    <a:pt x="7764" y="3284"/>
                    <a:pt x="7653" y="3469"/>
                    <a:pt x="7579" y="3543"/>
                  </a:cubicBezTo>
                  <a:cubicBezTo>
                    <a:pt x="7468" y="3617"/>
                    <a:pt x="7431" y="3617"/>
                    <a:pt x="7357" y="3617"/>
                  </a:cubicBezTo>
                  <a:cubicBezTo>
                    <a:pt x="7283" y="3617"/>
                    <a:pt x="7173" y="3617"/>
                    <a:pt x="7136" y="3580"/>
                  </a:cubicBezTo>
                  <a:lnTo>
                    <a:pt x="7062" y="3543"/>
                  </a:lnTo>
                  <a:cubicBezTo>
                    <a:pt x="7009" y="3517"/>
                    <a:pt x="6939" y="3491"/>
                    <a:pt x="6875" y="3491"/>
                  </a:cubicBezTo>
                  <a:cubicBezTo>
                    <a:pt x="6849" y="3491"/>
                    <a:pt x="6824" y="3495"/>
                    <a:pt x="6803" y="3506"/>
                  </a:cubicBezTo>
                  <a:cubicBezTo>
                    <a:pt x="6692" y="3506"/>
                    <a:pt x="6655" y="3580"/>
                    <a:pt x="6581" y="3654"/>
                  </a:cubicBezTo>
                  <a:cubicBezTo>
                    <a:pt x="6544" y="3728"/>
                    <a:pt x="6248" y="4172"/>
                    <a:pt x="5065" y="4467"/>
                  </a:cubicBezTo>
                  <a:cubicBezTo>
                    <a:pt x="4732" y="4541"/>
                    <a:pt x="4400" y="4541"/>
                    <a:pt x="4067" y="4541"/>
                  </a:cubicBezTo>
                  <a:cubicBezTo>
                    <a:pt x="3586" y="4541"/>
                    <a:pt x="3180" y="4504"/>
                    <a:pt x="2847" y="4430"/>
                  </a:cubicBezTo>
                  <a:cubicBezTo>
                    <a:pt x="2699" y="4393"/>
                    <a:pt x="2588" y="4357"/>
                    <a:pt x="2477" y="4320"/>
                  </a:cubicBezTo>
                  <a:lnTo>
                    <a:pt x="2403" y="4320"/>
                  </a:lnTo>
                  <a:lnTo>
                    <a:pt x="2366" y="4283"/>
                  </a:lnTo>
                  <a:cubicBezTo>
                    <a:pt x="2292" y="4283"/>
                    <a:pt x="2218" y="4283"/>
                    <a:pt x="2145" y="4320"/>
                  </a:cubicBezTo>
                  <a:cubicBezTo>
                    <a:pt x="2145" y="4320"/>
                    <a:pt x="1886" y="4393"/>
                    <a:pt x="1627" y="4393"/>
                  </a:cubicBezTo>
                  <a:cubicBezTo>
                    <a:pt x="1479" y="4393"/>
                    <a:pt x="1331" y="4393"/>
                    <a:pt x="1183" y="4320"/>
                  </a:cubicBezTo>
                  <a:cubicBezTo>
                    <a:pt x="1035" y="4246"/>
                    <a:pt x="888" y="4135"/>
                    <a:pt x="777" y="3950"/>
                  </a:cubicBezTo>
                  <a:cubicBezTo>
                    <a:pt x="666" y="3802"/>
                    <a:pt x="629" y="3617"/>
                    <a:pt x="629" y="3358"/>
                  </a:cubicBezTo>
                  <a:cubicBezTo>
                    <a:pt x="629" y="2952"/>
                    <a:pt x="777" y="2471"/>
                    <a:pt x="924" y="2064"/>
                  </a:cubicBezTo>
                  <a:cubicBezTo>
                    <a:pt x="1035" y="1879"/>
                    <a:pt x="1109" y="1695"/>
                    <a:pt x="1146" y="1584"/>
                  </a:cubicBezTo>
                  <a:cubicBezTo>
                    <a:pt x="1183" y="1547"/>
                    <a:pt x="1220" y="1473"/>
                    <a:pt x="1220" y="1473"/>
                  </a:cubicBezTo>
                  <a:lnTo>
                    <a:pt x="1257" y="1399"/>
                  </a:lnTo>
                  <a:cubicBezTo>
                    <a:pt x="1331" y="1251"/>
                    <a:pt x="1294" y="1066"/>
                    <a:pt x="1146" y="992"/>
                  </a:cubicBezTo>
                  <a:cubicBezTo>
                    <a:pt x="1097" y="968"/>
                    <a:pt x="1044" y="955"/>
                    <a:pt x="992" y="955"/>
                  </a:cubicBezTo>
                  <a:cubicBezTo>
                    <a:pt x="888" y="955"/>
                    <a:pt x="789" y="1004"/>
                    <a:pt x="740" y="1103"/>
                  </a:cubicBezTo>
                  <a:cubicBezTo>
                    <a:pt x="703" y="1103"/>
                    <a:pt x="555" y="1399"/>
                    <a:pt x="370" y="1842"/>
                  </a:cubicBezTo>
                  <a:cubicBezTo>
                    <a:pt x="185" y="2249"/>
                    <a:pt x="0" y="2804"/>
                    <a:pt x="0" y="3358"/>
                  </a:cubicBezTo>
                  <a:cubicBezTo>
                    <a:pt x="0" y="3691"/>
                    <a:pt x="74" y="4024"/>
                    <a:pt x="259" y="4283"/>
                  </a:cubicBezTo>
                  <a:cubicBezTo>
                    <a:pt x="444" y="4578"/>
                    <a:pt x="666" y="4763"/>
                    <a:pt x="924" y="4874"/>
                  </a:cubicBezTo>
                  <a:cubicBezTo>
                    <a:pt x="1183" y="4985"/>
                    <a:pt x="1405" y="5022"/>
                    <a:pt x="1627" y="5022"/>
                  </a:cubicBezTo>
                  <a:cubicBezTo>
                    <a:pt x="1934" y="5022"/>
                    <a:pt x="2171" y="4951"/>
                    <a:pt x="2287" y="4907"/>
                  </a:cubicBezTo>
                  <a:lnTo>
                    <a:pt x="2287" y="4907"/>
                  </a:lnTo>
                  <a:cubicBezTo>
                    <a:pt x="2545" y="4985"/>
                    <a:pt x="3248" y="5170"/>
                    <a:pt x="4067" y="5170"/>
                  </a:cubicBezTo>
                  <a:cubicBezTo>
                    <a:pt x="4437" y="5170"/>
                    <a:pt x="4806" y="5133"/>
                    <a:pt x="5176" y="5059"/>
                  </a:cubicBezTo>
                  <a:cubicBezTo>
                    <a:pt x="6212" y="4832"/>
                    <a:pt x="6730" y="4432"/>
                    <a:pt x="6966" y="4178"/>
                  </a:cubicBezTo>
                  <a:lnTo>
                    <a:pt x="6966" y="4178"/>
                  </a:lnTo>
                  <a:cubicBezTo>
                    <a:pt x="7072" y="4214"/>
                    <a:pt x="7205" y="4246"/>
                    <a:pt x="7357" y="4246"/>
                  </a:cubicBezTo>
                  <a:cubicBezTo>
                    <a:pt x="7542" y="4246"/>
                    <a:pt x="7801" y="4172"/>
                    <a:pt x="7986" y="3987"/>
                  </a:cubicBezTo>
                  <a:cubicBezTo>
                    <a:pt x="8208" y="3765"/>
                    <a:pt x="8356" y="3469"/>
                    <a:pt x="8430" y="3063"/>
                  </a:cubicBezTo>
                  <a:cubicBezTo>
                    <a:pt x="8466" y="2915"/>
                    <a:pt x="8503" y="2767"/>
                    <a:pt x="8503" y="2619"/>
                  </a:cubicBezTo>
                  <a:cubicBezTo>
                    <a:pt x="8503" y="1879"/>
                    <a:pt x="8134" y="1251"/>
                    <a:pt x="7764" y="807"/>
                  </a:cubicBezTo>
                  <a:cubicBezTo>
                    <a:pt x="7431" y="327"/>
                    <a:pt x="7062" y="68"/>
                    <a:pt x="7062" y="68"/>
                  </a:cubicBezTo>
                  <a:cubicBezTo>
                    <a:pt x="7015" y="21"/>
                    <a:pt x="6949" y="1"/>
                    <a:pt x="68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2814075" y="1814925"/>
              <a:ext cx="290250" cy="143775"/>
            </a:xfrm>
            <a:custGeom>
              <a:avLst/>
              <a:gdLst/>
              <a:ahLst/>
              <a:cxnLst/>
              <a:rect l="l" t="t" r="r" b="b"/>
              <a:pathLst>
                <a:path w="11610" h="5751" extrusionOk="0">
                  <a:moveTo>
                    <a:pt x="11609" y="0"/>
                  </a:moveTo>
                  <a:cubicBezTo>
                    <a:pt x="11609" y="0"/>
                    <a:pt x="8200" y="1857"/>
                    <a:pt x="3239" y="1857"/>
                  </a:cubicBezTo>
                  <a:cubicBezTo>
                    <a:pt x="2220" y="1857"/>
                    <a:pt x="1135" y="1779"/>
                    <a:pt x="1" y="1590"/>
                  </a:cubicBezTo>
                  <a:lnTo>
                    <a:pt x="1" y="1590"/>
                  </a:lnTo>
                  <a:cubicBezTo>
                    <a:pt x="1" y="1590"/>
                    <a:pt x="2638" y="5751"/>
                    <a:pt x="5799" y="5751"/>
                  </a:cubicBezTo>
                  <a:cubicBezTo>
                    <a:pt x="6189" y="5751"/>
                    <a:pt x="6587" y="5688"/>
                    <a:pt x="6988" y="5546"/>
                  </a:cubicBezTo>
                  <a:cubicBezTo>
                    <a:pt x="10648" y="4289"/>
                    <a:pt x="11609" y="0"/>
                    <a:pt x="11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2830725" y="1828775"/>
              <a:ext cx="260650" cy="122025"/>
            </a:xfrm>
            <a:custGeom>
              <a:avLst/>
              <a:gdLst/>
              <a:ahLst/>
              <a:cxnLst/>
              <a:rect l="l" t="t" r="r" b="b"/>
              <a:pathLst>
                <a:path w="10426" h="4881" extrusionOk="0">
                  <a:moveTo>
                    <a:pt x="10426" y="1"/>
                  </a:moveTo>
                  <a:lnTo>
                    <a:pt x="10426" y="1"/>
                  </a:lnTo>
                  <a:cubicBezTo>
                    <a:pt x="9206" y="555"/>
                    <a:pt x="6359" y="1590"/>
                    <a:pt x="2588" y="1590"/>
                  </a:cubicBezTo>
                  <a:cubicBezTo>
                    <a:pt x="1775" y="1590"/>
                    <a:pt x="887" y="1553"/>
                    <a:pt x="0" y="1442"/>
                  </a:cubicBezTo>
                  <a:lnTo>
                    <a:pt x="0" y="1442"/>
                  </a:lnTo>
                  <a:cubicBezTo>
                    <a:pt x="0" y="1442"/>
                    <a:pt x="37" y="1479"/>
                    <a:pt x="37" y="1479"/>
                  </a:cubicBezTo>
                  <a:cubicBezTo>
                    <a:pt x="333" y="1886"/>
                    <a:pt x="740" y="2367"/>
                    <a:pt x="1257" y="2884"/>
                  </a:cubicBezTo>
                  <a:cubicBezTo>
                    <a:pt x="2292" y="3919"/>
                    <a:pt x="3697" y="4881"/>
                    <a:pt x="5139" y="4881"/>
                  </a:cubicBezTo>
                  <a:cubicBezTo>
                    <a:pt x="5509" y="4881"/>
                    <a:pt x="5842" y="4844"/>
                    <a:pt x="6211" y="4696"/>
                  </a:cubicBezTo>
                  <a:cubicBezTo>
                    <a:pt x="7838" y="4141"/>
                    <a:pt x="8910" y="2958"/>
                    <a:pt x="9613" y="1812"/>
                  </a:cubicBezTo>
                  <a:cubicBezTo>
                    <a:pt x="10019" y="1147"/>
                    <a:pt x="10278" y="481"/>
                    <a:pt x="10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2805750" y="1806900"/>
              <a:ext cx="306900" cy="159625"/>
            </a:xfrm>
            <a:custGeom>
              <a:avLst/>
              <a:gdLst/>
              <a:ahLst/>
              <a:cxnLst/>
              <a:rect l="l" t="t" r="r" b="b"/>
              <a:pathLst>
                <a:path w="12276" h="6385" extrusionOk="0">
                  <a:moveTo>
                    <a:pt x="11443" y="879"/>
                  </a:moveTo>
                  <a:cubicBezTo>
                    <a:pt x="11288" y="1343"/>
                    <a:pt x="11019" y="2008"/>
                    <a:pt x="10612" y="2687"/>
                  </a:cubicBezTo>
                  <a:cubicBezTo>
                    <a:pt x="9909" y="3833"/>
                    <a:pt x="8837" y="5016"/>
                    <a:pt x="7210" y="5571"/>
                  </a:cubicBezTo>
                  <a:cubicBezTo>
                    <a:pt x="6841" y="5719"/>
                    <a:pt x="6508" y="5756"/>
                    <a:pt x="6138" y="5756"/>
                  </a:cubicBezTo>
                  <a:cubicBezTo>
                    <a:pt x="4696" y="5756"/>
                    <a:pt x="3291" y="4794"/>
                    <a:pt x="2256" y="3759"/>
                  </a:cubicBezTo>
                  <a:cubicBezTo>
                    <a:pt x="1739" y="3242"/>
                    <a:pt x="1332" y="2761"/>
                    <a:pt x="1036" y="2354"/>
                  </a:cubicBezTo>
                  <a:cubicBezTo>
                    <a:pt x="1024" y="2339"/>
                    <a:pt x="1012" y="2324"/>
                    <a:pt x="1000" y="2309"/>
                  </a:cubicBezTo>
                  <a:lnTo>
                    <a:pt x="1000" y="2309"/>
                  </a:lnTo>
                  <a:cubicBezTo>
                    <a:pt x="1908" y="2419"/>
                    <a:pt x="2771" y="2465"/>
                    <a:pt x="3587" y="2465"/>
                  </a:cubicBezTo>
                  <a:cubicBezTo>
                    <a:pt x="7348" y="2465"/>
                    <a:pt x="10219" y="1410"/>
                    <a:pt x="11443" y="879"/>
                  </a:cubicBezTo>
                  <a:close/>
                  <a:moveTo>
                    <a:pt x="11932" y="1"/>
                  </a:moveTo>
                  <a:cubicBezTo>
                    <a:pt x="11886" y="1"/>
                    <a:pt x="11841" y="10"/>
                    <a:pt x="11795" y="25"/>
                  </a:cubicBezTo>
                  <a:lnTo>
                    <a:pt x="11758" y="62"/>
                  </a:lnTo>
                  <a:cubicBezTo>
                    <a:pt x="11388" y="247"/>
                    <a:pt x="8171" y="1874"/>
                    <a:pt x="3587" y="1874"/>
                  </a:cubicBezTo>
                  <a:cubicBezTo>
                    <a:pt x="2589" y="1874"/>
                    <a:pt x="1517" y="1800"/>
                    <a:pt x="371" y="1615"/>
                  </a:cubicBezTo>
                  <a:cubicBezTo>
                    <a:pt x="343" y="1606"/>
                    <a:pt x="315" y="1601"/>
                    <a:pt x="288" y="1601"/>
                  </a:cubicBezTo>
                  <a:cubicBezTo>
                    <a:pt x="207" y="1601"/>
                    <a:pt x="130" y="1643"/>
                    <a:pt x="75" y="1726"/>
                  </a:cubicBezTo>
                  <a:cubicBezTo>
                    <a:pt x="1" y="1837"/>
                    <a:pt x="1" y="1948"/>
                    <a:pt x="75" y="2059"/>
                  </a:cubicBezTo>
                  <a:cubicBezTo>
                    <a:pt x="75" y="2096"/>
                    <a:pt x="740" y="3131"/>
                    <a:pt x="1849" y="4203"/>
                  </a:cubicBezTo>
                  <a:cubicBezTo>
                    <a:pt x="2922" y="5275"/>
                    <a:pt x="4437" y="6384"/>
                    <a:pt x="6138" y="6384"/>
                  </a:cubicBezTo>
                  <a:cubicBezTo>
                    <a:pt x="6582" y="6384"/>
                    <a:pt x="6988" y="6310"/>
                    <a:pt x="7432" y="6162"/>
                  </a:cubicBezTo>
                  <a:cubicBezTo>
                    <a:pt x="9355" y="5497"/>
                    <a:pt x="10538" y="4055"/>
                    <a:pt x="11277" y="2761"/>
                  </a:cubicBezTo>
                  <a:cubicBezTo>
                    <a:pt x="11979" y="1504"/>
                    <a:pt x="12238" y="395"/>
                    <a:pt x="12238" y="395"/>
                  </a:cubicBezTo>
                  <a:cubicBezTo>
                    <a:pt x="12275" y="247"/>
                    <a:pt x="12201" y="136"/>
                    <a:pt x="12127" y="62"/>
                  </a:cubicBezTo>
                  <a:cubicBezTo>
                    <a:pt x="12062" y="19"/>
                    <a:pt x="11997" y="1"/>
                    <a:pt x="1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2814075" y="1798525"/>
              <a:ext cx="290250" cy="66100"/>
            </a:xfrm>
            <a:custGeom>
              <a:avLst/>
              <a:gdLst/>
              <a:ahLst/>
              <a:cxnLst/>
              <a:rect l="l" t="t" r="r" b="b"/>
              <a:pathLst>
                <a:path w="11610" h="2644" extrusionOk="0">
                  <a:moveTo>
                    <a:pt x="8052" y="0"/>
                  </a:moveTo>
                  <a:cubicBezTo>
                    <a:pt x="7895" y="0"/>
                    <a:pt x="7749" y="9"/>
                    <a:pt x="7617" y="28"/>
                  </a:cubicBezTo>
                  <a:cubicBezTo>
                    <a:pt x="6360" y="175"/>
                    <a:pt x="5546" y="1285"/>
                    <a:pt x="5546" y="1285"/>
                  </a:cubicBezTo>
                  <a:cubicBezTo>
                    <a:pt x="5546" y="1285"/>
                    <a:pt x="3809" y="471"/>
                    <a:pt x="2700" y="471"/>
                  </a:cubicBezTo>
                  <a:cubicBezTo>
                    <a:pt x="1590" y="471"/>
                    <a:pt x="1" y="2246"/>
                    <a:pt x="1" y="2246"/>
                  </a:cubicBezTo>
                  <a:cubicBezTo>
                    <a:pt x="1" y="2246"/>
                    <a:pt x="1748" y="2643"/>
                    <a:pt x="4072" y="2643"/>
                  </a:cubicBezTo>
                  <a:cubicBezTo>
                    <a:pt x="6397" y="2643"/>
                    <a:pt x="9299" y="2246"/>
                    <a:pt x="11609" y="656"/>
                  </a:cubicBezTo>
                  <a:cubicBezTo>
                    <a:pt x="11609" y="656"/>
                    <a:pt x="9433" y="0"/>
                    <a:pt x="80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2814075" y="1798275"/>
              <a:ext cx="290250" cy="65650"/>
            </a:xfrm>
            <a:custGeom>
              <a:avLst/>
              <a:gdLst/>
              <a:ahLst/>
              <a:cxnLst/>
              <a:rect l="l" t="t" r="r" b="b"/>
              <a:pathLst>
                <a:path w="11610" h="2626" extrusionOk="0">
                  <a:moveTo>
                    <a:pt x="7986" y="1"/>
                  </a:moveTo>
                  <a:cubicBezTo>
                    <a:pt x="7875" y="1"/>
                    <a:pt x="7728" y="1"/>
                    <a:pt x="7617" y="38"/>
                  </a:cubicBezTo>
                  <a:cubicBezTo>
                    <a:pt x="6360" y="185"/>
                    <a:pt x="5546" y="1295"/>
                    <a:pt x="5546" y="1295"/>
                  </a:cubicBezTo>
                  <a:cubicBezTo>
                    <a:pt x="5546" y="1295"/>
                    <a:pt x="3809" y="481"/>
                    <a:pt x="2700" y="481"/>
                  </a:cubicBezTo>
                  <a:cubicBezTo>
                    <a:pt x="1590" y="481"/>
                    <a:pt x="1" y="2256"/>
                    <a:pt x="1" y="2256"/>
                  </a:cubicBezTo>
                  <a:cubicBezTo>
                    <a:pt x="1" y="2256"/>
                    <a:pt x="1738" y="2625"/>
                    <a:pt x="4067" y="2625"/>
                  </a:cubicBezTo>
                  <a:cubicBezTo>
                    <a:pt x="6397" y="2625"/>
                    <a:pt x="9280" y="2256"/>
                    <a:pt x="11609" y="666"/>
                  </a:cubicBezTo>
                  <a:cubicBezTo>
                    <a:pt x="11609" y="666"/>
                    <a:pt x="9354" y="1"/>
                    <a:pt x="79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2805750" y="1790875"/>
              <a:ext cx="305975" cy="81375"/>
            </a:xfrm>
            <a:custGeom>
              <a:avLst/>
              <a:gdLst/>
              <a:ahLst/>
              <a:cxnLst/>
              <a:rect l="l" t="t" r="r" b="b"/>
              <a:pathLst>
                <a:path w="12239" h="3255" extrusionOk="0">
                  <a:moveTo>
                    <a:pt x="8319" y="592"/>
                  </a:moveTo>
                  <a:cubicBezTo>
                    <a:pt x="8985" y="592"/>
                    <a:pt x="9872" y="777"/>
                    <a:pt x="10575" y="925"/>
                  </a:cubicBezTo>
                  <a:cubicBezTo>
                    <a:pt x="10806" y="971"/>
                    <a:pt x="11009" y="1018"/>
                    <a:pt x="11183" y="1064"/>
                  </a:cubicBezTo>
                  <a:lnTo>
                    <a:pt x="11183" y="1064"/>
                  </a:lnTo>
                  <a:cubicBezTo>
                    <a:pt x="9062" y="2285"/>
                    <a:pt x="6499" y="2626"/>
                    <a:pt x="4400" y="2626"/>
                  </a:cubicBezTo>
                  <a:cubicBezTo>
                    <a:pt x="3254" y="2626"/>
                    <a:pt x="2256" y="2552"/>
                    <a:pt x="1517" y="2441"/>
                  </a:cubicBezTo>
                  <a:cubicBezTo>
                    <a:pt x="1309" y="2418"/>
                    <a:pt x="1116" y="2380"/>
                    <a:pt x="955" y="2346"/>
                  </a:cubicBezTo>
                  <a:lnTo>
                    <a:pt x="955" y="2346"/>
                  </a:lnTo>
                  <a:cubicBezTo>
                    <a:pt x="1146" y="2167"/>
                    <a:pt x="1393" y="1947"/>
                    <a:pt x="1665" y="1738"/>
                  </a:cubicBezTo>
                  <a:cubicBezTo>
                    <a:pt x="1886" y="1554"/>
                    <a:pt x="2145" y="1406"/>
                    <a:pt x="2404" y="1295"/>
                  </a:cubicBezTo>
                  <a:cubicBezTo>
                    <a:pt x="2626" y="1184"/>
                    <a:pt x="2848" y="1110"/>
                    <a:pt x="3033" y="1110"/>
                  </a:cubicBezTo>
                  <a:cubicBezTo>
                    <a:pt x="3513" y="1110"/>
                    <a:pt x="4216" y="1295"/>
                    <a:pt x="4770" y="1480"/>
                  </a:cubicBezTo>
                  <a:cubicBezTo>
                    <a:pt x="5066" y="1591"/>
                    <a:pt x="5288" y="1664"/>
                    <a:pt x="5473" y="1738"/>
                  </a:cubicBezTo>
                  <a:cubicBezTo>
                    <a:pt x="5584" y="1775"/>
                    <a:pt x="5657" y="1812"/>
                    <a:pt x="5694" y="1849"/>
                  </a:cubicBezTo>
                  <a:lnTo>
                    <a:pt x="5768" y="1886"/>
                  </a:lnTo>
                  <a:cubicBezTo>
                    <a:pt x="5796" y="1896"/>
                    <a:pt x="5828" y="1900"/>
                    <a:pt x="5863" y="1900"/>
                  </a:cubicBezTo>
                  <a:cubicBezTo>
                    <a:pt x="5965" y="1900"/>
                    <a:pt x="6083" y="1859"/>
                    <a:pt x="6138" y="1775"/>
                  </a:cubicBezTo>
                  <a:cubicBezTo>
                    <a:pt x="6175" y="1701"/>
                    <a:pt x="6397" y="1443"/>
                    <a:pt x="6693" y="1184"/>
                  </a:cubicBezTo>
                  <a:cubicBezTo>
                    <a:pt x="7025" y="925"/>
                    <a:pt x="7469" y="703"/>
                    <a:pt x="7987" y="629"/>
                  </a:cubicBezTo>
                  <a:cubicBezTo>
                    <a:pt x="8098" y="592"/>
                    <a:pt x="8208" y="592"/>
                    <a:pt x="8319" y="592"/>
                  </a:cubicBezTo>
                  <a:close/>
                  <a:moveTo>
                    <a:pt x="7913" y="1"/>
                  </a:moveTo>
                  <a:cubicBezTo>
                    <a:pt x="7210" y="112"/>
                    <a:pt x="6619" y="444"/>
                    <a:pt x="6249" y="777"/>
                  </a:cubicBezTo>
                  <a:cubicBezTo>
                    <a:pt x="6067" y="941"/>
                    <a:pt x="5921" y="1095"/>
                    <a:pt x="5820" y="1210"/>
                  </a:cubicBezTo>
                  <a:lnTo>
                    <a:pt x="5820" y="1210"/>
                  </a:lnTo>
                  <a:cubicBezTo>
                    <a:pt x="5634" y="1135"/>
                    <a:pt x="5339" y="1018"/>
                    <a:pt x="4992" y="888"/>
                  </a:cubicBezTo>
                  <a:cubicBezTo>
                    <a:pt x="4400" y="703"/>
                    <a:pt x="3661" y="481"/>
                    <a:pt x="3033" y="481"/>
                  </a:cubicBezTo>
                  <a:cubicBezTo>
                    <a:pt x="2663" y="481"/>
                    <a:pt x="2330" y="629"/>
                    <a:pt x="1997" y="814"/>
                  </a:cubicBezTo>
                  <a:cubicBezTo>
                    <a:pt x="999" y="1332"/>
                    <a:pt x="112" y="2330"/>
                    <a:pt x="112" y="2330"/>
                  </a:cubicBezTo>
                  <a:cubicBezTo>
                    <a:pt x="38" y="2404"/>
                    <a:pt x="1" y="2515"/>
                    <a:pt x="38" y="2626"/>
                  </a:cubicBezTo>
                  <a:cubicBezTo>
                    <a:pt x="75" y="2737"/>
                    <a:pt x="149" y="2811"/>
                    <a:pt x="260" y="2848"/>
                  </a:cubicBezTo>
                  <a:cubicBezTo>
                    <a:pt x="260" y="2848"/>
                    <a:pt x="2034" y="3254"/>
                    <a:pt x="4400" y="3254"/>
                  </a:cubicBezTo>
                  <a:cubicBezTo>
                    <a:pt x="6767" y="3254"/>
                    <a:pt x="9724" y="2848"/>
                    <a:pt x="12090" y="1221"/>
                  </a:cubicBezTo>
                  <a:cubicBezTo>
                    <a:pt x="12201" y="1147"/>
                    <a:pt x="12238" y="1036"/>
                    <a:pt x="12238" y="888"/>
                  </a:cubicBezTo>
                  <a:cubicBezTo>
                    <a:pt x="12201" y="777"/>
                    <a:pt x="12127" y="703"/>
                    <a:pt x="12016" y="666"/>
                  </a:cubicBezTo>
                  <a:cubicBezTo>
                    <a:pt x="12016" y="666"/>
                    <a:pt x="11462" y="481"/>
                    <a:pt x="10722" y="334"/>
                  </a:cubicBezTo>
                  <a:cubicBezTo>
                    <a:pt x="9983" y="149"/>
                    <a:pt x="9059" y="1"/>
                    <a:pt x="8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3056225" y="1479400"/>
              <a:ext cx="52725" cy="99850"/>
            </a:xfrm>
            <a:custGeom>
              <a:avLst/>
              <a:gdLst/>
              <a:ahLst/>
              <a:cxnLst/>
              <a:rect l="l" t="t" r="r" b="b"/>
              <a:pathLst>
                <a:path w="2109" h="3994" extrusionOk="0">
                  <a:moveTo>
                    <a:pt x="999" y="1"/>
                  </a:moveTo>
                  <a:cubicBezTo>
                    <a:pt x="445" y="38"/>
                    <a:pt x="1" y="925"/>
                    <a:pt x="38" y="2034"/>
                  </a:cubicBezTo>
                  <a:cubicBezTo>
                    <a:pt x="38" y="3106"/>
                    <a:pt x="519" y="3994"/>
                    <a:pt x="1073" y="3994"/>
                  </a:cubicBezTo>
                  <a:cubicBezTo>
                    <a:pt x="1665" y="3957"/>
                    <a:pt x="2108" y="3069"/>
                    <a:pt x="2071" y="1960"/>
                  </a:cubicBezTo>
                  <a:cubicBezTo>
                    <a:pt x="2071" y="888"/>
                    <a:pt x="1591"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2738300" y="1507125"/>
              <a:ext cx="52700" cy="99850"/>
            </a:xfrm>
            <a:custGeom>
              <a:avLst/>
              <a:gdLst/>
              <a:ahLst/>
              <a:cxnLst/>
              <a:rect l="l" t="t" r="r" b="b"/>
              <a:pathLst>
                <a:path w="2108" h="3994" extrusionOk="0">
                  <a:moveTo>
                    <a:pt x="998" y="1"/>
                  </a:moveTo>
                  <a:cubicBezTo>
                    <a:pt x="444" y="38"/>
                    <a:pt x="0" y="925"/>
                    <a:pt x="37" y="2034"/>
                  </a:cubicBezTo>
                  <a:cubicBezTo>
                    <a:pt x="37" y="3106"/>
                    <a:pt x="518" y="3994"/>
                    <a:pt x="1109" y="3994"/>
                  </a:cubicBezTo>
                  <a:cubicBezTo>
                    <a:pt x="1664" y="3957"/>
                    <a:pt x="2107" y="3069"/>
                    <a:pt x="2070" y="1997"/>
                  </a:cubicBezTo>
                  <a:cubicBezTo>
                    <a:pt x="2070" y="888"/>
                    <a:pt x="1590" y="1"/>
                    <a:pt x="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2618125" y="1404550"/>
              <a:ext cx="187650" cy="83925"/>
            </a:xfrm>
            <a:custGeom>
              <a:avLst/>
              <a:gdLst/>
              <a:ahLst/>
              <a:cxnLst/>
              <a:rect l="l" t="t" r="r" b="b"/>
              <a:pathLst>
                <a:path w="7506" h="3357" extrusionOk="0">
                  <a:moveTo>
                    <a:pt x="6138" y="0"/>
                  </a:moveTo>
                  <a:cubicBezTo>
                    <a:pt x="3883" y="0"/>
                    <a:pt x="2367" y="702"/>
                    <a:pt x="1406" y="1442"/>
                  </a:cubicBezTo>
                  <a:cubicBezTo>
                    <a:pt x="482" y="2144"/>
                    <a:pt x="112" y="2884"/>
                    <a:pt x="75" y="2921"/>
                  </a:cubicBezTo>
                  <a:cubicBezTo>
                    <a:pt x="1" y="3069"/>
                    <a:pt x="75" y="3253"/>
                    <a:pt x="223" y="3327"/>
                  </a:cubicBezTo>
                  <a:cubicBezTo>
                    <a:pt x="262" y="3347"/>
                    <a:pt x="305" y="3356"/>
                    <a:pt x="347" y="3356"/>
                  </a:cubicBezTo>
                  <a:cubicBezTo>
                    <a:pt x="462" y="3356"/>
                    <a:pt x="575" y="3288"/>
                    <a:pt x="629" y="3180"/>
                  </a:cubicBezTo>
                  <a:cubicBezTo>
                    <a:pt x="666" y="3143"/>
                    <a:pt x="1036" y="2477"/>
                    <a:pt x="1886" y="1849"/>
                  </a:cubicBezTo>
                  <a:cubicBezTo>
                    <a:pt x="2737" y="1220"/>
                    <a:pt x="4068" y="629"/>
                    <a:pt x="6138" y="629"/>
                  </a:cubicBezTo>
                  <a:cubicBezTo>
                    <a:pt x="6471" y="629"/>
                    <a:pt x="6804" y="629"/>
                    <a:pt x="7173" y="666"/>
                  </a:cubicBezTo>
                  <a:cubicBezTo>
                    <a:pt x="7321" y="666"/>
                    <a:pt x="7506" y="555"/>
                    <a:pt x="7506" y="370"/>
                  </a:cubicBezTo>
                  <a:cubicBezTo>
                    <a:pt x="7506" y="222"/>
                    <a:pt x="7395" y="74"/>
                    <a:pt x="7210" y="37"/>
                  </a:cubicBezTo>
                  <a:cubicBezTo>
                    <a:pt x="6840" y="0"/>
                    <a:pt x="6508" y="0"/>
                    <a:pt x="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2980450" y="1388825"/>
              <a:ext cx="199675" cy="71950"/>
            </a:xfrm>
            <a:custGeom>
              <a:avLst/>
              <a:gdLst/>
              <a:ahLst/>
              <a:cxnLst/>
              <a:rect l="l" t="t" r="r" b="b"/>
              <a:pathLst>
                <a:path w="7987" h="2878" extrusionOk="0">
                  <a:moveTo>
                    <a:pt x="2958" y="1"/>
                  </a:moveTo>
                  <a:cubicBezTo>
                    <a:pt x="1368" y="1"/>
                    <a:pt x="222" y="518"/>
                    <a:pt x="222" y="555"/>
                  </a:cubicBezTo>
                  <a:cubicBezTo>
                    <a:pt x="37" y="629"/>
                    <a:pt x="0" y="777"/>
                    <a:pt x="37" y="962"/>
                  </a:cubicBezTo>
                  <a:cubicBezTo>
                    <a:pt x="92" y="1070"/>
                    <a:pt x="205" y="1139"/>
                    <a:pt x="320" y="1139"/>
                  </a:cubicBezTo>
                  <a:cubicBezTo>
                    <a:pt x="362" y="1139"/>
                    <a:pt x="404" y="1129"/>
                    <a:pt x="444" y="1110"/>
                  </a:cubicBezTo>
                  <a:lnTo>
                    <a:pt x="481" y="1110"/>
                  </a:lnTo>
                  <a:cubicBezTo>
                    <a:pt x="555" y="1073"/>
                    <a:pt x="1627" y="629"/>
                    <a:pt x="2958" y="629"/>
                  </a:cubicBezTo>
                  <a:cubicBezTo>
                    <a:pt x="4326" y="629"/>
                    <a:pt x="5990" y="1073"/>
                    <a:pt x="7395" y="2773"/>
                  </a:cubicBezTo>
                  <a:cubicBezTo>
                    <a:pt x="7459" y="2838"/>
                    <a:pt x="7548" y="2877"/>
                    <a:pt x="7641" y="2877"/>
                  </a:cubicBezTo>
                  <a:cubicBezTo>
                    <a:pt x="7708" y="2877"/>
                    <a:pt x="7776" y="2857"/>
                    <a:pt x="7838" y="2810"/>
                  </a:cubicBezTo>
                  <a:cubicBezTo>
                    <a:pt x="7986" y="2699"/>
                    <a:pt x="7986" y="2515"/>
                    <a:pt x="7875" y="2367"/>
                  </a:cubicBezTo>
                  <a:cubicBezTo>
                    <a:pt x="6359" y="518"/>
                    <a:pt x="4437"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2362125" y="766675"/>
              <a:ext cx="956625" cy="758050"/>
            </a:xfrm>
            <a:custGeom>
              <a:avLst/>
              <a:gdLst/>
              <a:ahLst/>
              <a:cxnLst/>
              <a:rect l="l" t="t" r="r" b="b"/>
              <a:pathLst>
                <a:path w="38265" h="30322" extrusionOk="0">
                  <a:moveTo>
                    <a:pt x="19641" y="0"/>
                  </a:moveTo>
                  <a:cubicBezTo>
                    <a:pt x="15611" y="0"/>
                    <a:pt x="10851" y="1781"/>
                    <a:pt x="7764" y="4294"/>
                  </a:cubicBezTo>
                  <a:lnTo>
                    <a:pt x="7727" y="4368"/>
                  </a:lnTo>
                  <a:cubicBezTo>
                    <a:pt x="0" y="10801"/>
                    <a:pt x="629" y="21744"/>
                    <a:pt x="4067" y="30321"/>
                  </a:cubicBezTo>
                  <a:cubicBezTo>
                    <a:pt x="4474" y="27401"/>
                    <a:pt x="5952" y="20783"/>
                    <a:pt x="10906" y="16642"/>
                  </a:cubicBezTo>
                  <a:cubicBezTo>
                    <a:pt x="14418" y="13746"/>
                    <a:pt x="17918" y="12680"/>
                    <a:pt x="21094" y="12680"/>
                  </a:cubicBezTo>
                  <a:cubicBezTo>
                    <a:pt x="23837" y="12680"/>
                    <a:pt x="26337" y="13475"/>
                    <a:pt x="28393" y="14572"/>
                  </a:cubicBezTo>
                  <a:cubicBezTo>
                    <a:pt x="32017" y="16531"/>
                    <a:pt x="36194" y="20265"/>
                    <a:pt x="38191" y="25922"/>
                  </a:cubicBezTo>
                  <a:cubicBezTo>
                    <a:pt x="38265" y="25034"/>
                    <a:pt x="38265" y="24184"/>
                    <a:pt x="38265" y="23334"/>
                  </a:cubicBezTo>
                  <a:cubicBezTo>
                    <a:pt x="38154" y="16383"/>
                    <a:pt x="35492" y="8730"/>
                    <a:pt x="30205" y="3961"/>
                  </a:cubicBezTo>
                  <a:cubicBezTo>
                    <a:pt x="27432" y="1410"/>
                    <a:pt x="23772" y="79"/>
                    <a:pt x="20001" y="5"/>
                  </a:cubicBezTo>
                  <a:cubicBezTo>
                    <a:pt x="19882" y="2"/>
                    <a:pt x="19762" y="0"/>
                    <a:pt x="1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2402775" y="765875"/>
              <a:ext cx="915975" cy="758850"/>
            </a:xfrm>
            <a:custGeom>
              <a:avLst/>
              <a:gdLst/>
              <a:ahLst/>
              <a:cxnLst/>
              <a:rect l="l" t="t" r="r" b="b"/>
              <a:pathLst>
                <a:path w="36639" h="30354" extrusionOk="0">
                  <a:moveTo>
                    <a:pt x="18116" y="0"/>
                  </a:moveTo>
                  <a:cubicBezTo>
                    <a:pt x="14050" y="0"/>
                    <a:pt x="9243" y="1775"/>
                    <a:pt x="6138" y="4326"/>
                  </a:cubicBezTo>
                  <a:lnTo>
                    <a:pt x="6101" y="4400"/>
                  </a:lnTo>
                  <a:cubicBezTo>
                    <a:pt x="1701" y="8060"/>
                    <a:pt x="1" y="13199"/>
                    <a:pt x="1" y="18523"/>
                  </a:cubicBezTo>
                  <a:cubicBezTo>
                    <a:pt x="1" y="22552"/>
                    <a:pt x="962" y="26656"/>
                    <a:pt x="2441" y="30353"/>
                  </a:cubicBezTo>
                  <a:cubicBezTo>
                    <a:pt x="2848" y="27433"/>
                    <a:pt x="4326" y="20815"/>
                    <a:pt x="9280" y="16674"/>
                  </a:cubicBezTo>
                  <a:cubicBezTo>
                    <a:pt x="12793" y="13790"/>
                    <a:pt x="16305" y="12718"/>
                    <a:pt x="19447" y="12718"/>
                  </a:cubicBezTo>
                  <a:cubicBezTo>
                    <a:pt x="22220" y="12718"/>
                    <a:pt x="24697" y="13495"/>
                    <a:pt x="26767" y="14604"/>
                  </a:cubicBezTo>
                  <a:cubicBezTo>
                    <a:pt x="30391" y="16563"/>
                    <a:pt x="34568" y="20297"/>
                    <a:pt x="36565" y="25954"/>
                  </a:cubicBezTo>
                  <a:cubicBezTo>
                    <a:pt x="36602" y="25214"/>
                    <a:pt x="36639" y="24512"/>
                    <a:pt x="36639" y="23846"/>
                  </a:cubicBezTo>
                  <a:cubicBezTo>
                    <a:pt x="36639" y="23662"/>
                    <a:pt x="36639" y="23514"/>
                    <a:pt x="36639" y="23366"/>
                  </a:cubicBezTo>
                  <a:cubicBezTo>
                    <a:pt x="36528" y="16415"/>
                    <a:pt x="33866" y="8762"/>
                    <a:pt x="28579" y="3993"/>
                  </a:cubicBezTo>
                  <a:cubicBezTo>
                    <a:pt x="25806" y="1442"/>
                    <a:pt x="22146" y="111"/>
                    <a:pt x="18375" y="37"/>
                  </a:cubicBezTo>
                  <a:cubicBezTo>
                    <a:pt x="18301" y="0"/>
                    <a:pt x="18190" y="0"/>
                    <a:pt x="181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2395400" y="758475"/>
              <a:ext cx="930750" cy="773825"/>
            </a:xfrm>
            <a:custGeom>
              <a:avLst/>
              <a:gdLst/>
              <a:ahLst/>
              <a:cxnLst/>
              <a:rect l="l" t="t" r="r" b="b"/>
              <a:pathLst>
                <a:path w="37230" h="30953" extrusionOk="0">
                  <a:moveTo>
                    <a:pt x="18670" y="629"/>
                  </a:moveTo>
                  <a:cubicBezTo>
                    <a:pt x="22367" y="703"/>
                    <a:pt x="25953" y="2034"/>
                    <a:pt x="28689" y="4511"/>
                  </a:cubicBezTo>
                  <a:cubicBezTo>
                    <a:pt x="33865" y="9206"/>
                    <a:pt x="36527" y="16785"/>
                    <a:pt x="36601" y="23662"/>
                  </a:cubicBezTo>
                  <a:cubicBezTo>
                    <a:pt x="36638" y="23810"/>
                    <a:pt x="36638" y="23958"/>
                    <a:pt x="36638" y="24142"/>
                  </a:cubicBezTo>
                  <a:cubicBezTo>
                    <a:pt x="36638" y="24359"/>
                    <a:pt x="36634" y="24579"/>
                    <a:pt x="36627" y="24801"/>
                  </a:cubicBezTo>
                  <a:lnTo>
                    <a:pt x="36627" y="24801"/>
                  </a:lnTo>
                  <a:cubicBezTo>
                    <a:pt x="34452" y="19811"/>
                    <a:pt x="30612" y="16444"/>
                    <a:pt x="27210" y="14641"/>
                  </a:cubicBezTo>
                  <a:cubicBezTo>
                    <a:pt x="25103" y="13532"/>
                    <a:pt x="22552" y="12718"/>
                    <a:pt x="19742" y="12718"/>
                  </a:cubicBezTo>
                  <a:cubicBezTo>
                    <a:pt x="19691" y="12718"/>
                    <a:pt x="19639" y="12718"/>
                    <a:pt x="19587" y="12718"/>
                  </a:cubicBezTo>
                  <a:cubicBezTo>
                    <a:pt x="16411" y="12718"/>
                    <a:pt x="12883" y="13838"/>
                    <a:pt x="9391" y="16748"/>
                  </a:cubicBezTo>
                  <a:cubicBezTo>
                    <a:pt x="4897" y="20487"/>
                    <a:pt x="3226" y="26176"/>
                    <a:pt x="2622" y="29478"/>
                  </a:cubicBezTo>
                  <a:lnTo>
                    <a:pt x="2622" y="29478"/>
                  </a:lnTo>
                  <a:cubicBezTo>
                    <a:pt x="1378" y="26095"/>
                    <a:pt x="592" y="22396"/>
                    <a:pt x="592" y="18819"/>
                  </a:cubicBezTo>
                  <a:cubicBezTo>
                    <a:pt x="629" y="13569"/>
                    <a:pt x="2255" y="8541"/>
                    <a:pt x="6581" y="4918"/>
                  </a:cubicBezTo>
                  <a:lnTo>
                    <a:pt x="6655" y="4881"/>
                  </a:lnTo>
                  <a:cubicBezTo>
                    <a:pt x="9686" y="2367"/>
                    <a:pt x="14456" y="629"/>
                    <a:pt x="18411" y="629"/>
                  </a:cubicBezTo>
                  <a:close/>
                  <a:moveTo>
                    <a:pt x="18411" y="1"/>
                  </a:moveTo>
                  <a:cubicBezTo>
                    <a:pt x="14271" y="1"/>
                    <a:pt x="9428" y="1775"/>
                    <a:pt x="6248" y="4400"/>
                  </a:cubicBezTo>
                  <a:lnTo>
                    <a:pt x="6174" y="4437"/>
                  </a:lnTo>
                  <a:lnTo>
                    <a:pt x="6174" y="4474"/>
                  </a:lnTo>
                  <a:cubicBezTo>
                    <a:pt x="1701" y="8208"/>
                    <a:pt x="0" y="13421"/>
                    <a:pt x="0" y="18819"/>
                  </a:cubicBezTo>
                  <a:cubicBezTo>
                    <a:pt x="0" y="22885"/>
                    <a:pt x="961" y="27026"/>
                    <a:pt x="2477" y="30760"/>
                  </a:cubicBezTo>
                  <a:cubicBezTo>
                    <a:pt x="2509" y="30856"/>
                    <a:pt x="2624" y="30952"/>
                    <a:pt x="2727" y="30952"/>
                  </a:cubicBezTo>
                  <a:cubicBezTo>
                    <a:pt x="2742" y="30952"/>
                    <a:pt x="2758" y="30950"/>
                    <a:pt x="2773" y="30945"/>
                  </a:cubicBezTo>
                  <a:cubicBezTo>
                    <a:pt x="2921" y="30945"/>
                    <a:pt x="3032" y="30834"/>
                    <a:pt x="3069" y="30686"/>
                  </a:cubicBezTo>
                  <a:cubicBezTo>
                    <a:pt x="3438" y="27802"/>
                    <a:pt x="4917" y="21259"/>
                    <a:pt x="9797" y="17229"/>
                  </a:cubicBezTo>
                  <a:cubicBezTo>
                    <a:pt x="13235" y="14345"/>
                    <a:pt x="16637" y="13310"/>
                    <a:pt x="19742" y="13310"/>
                  </a:cubicBezTo>
                  <a:cubicBezTo>
                    <a:pt x="22441" y="13310"/>
                    <a:pt x="24918" y="14086"/>
                    <a:pt x="26915" y="15195"/>
                  </a:cubicBezTo>
                  <a:cubicBezTo>
                    <a:pt x="30501" y="17081"/>
                    <a:pt x="34604" y="20778"/>
                    <a:pt x="36601" y="26324"/>
                  </a:cubicBezTo>
                  <a:cubicBezTo>
                    <a:pt x="36638" y="26472"/>
                    <a:pt x="36786" y="26545"/>
                    <a:pt x="36934" y="26545"/>
                  </a:cubicBezTo>
                  <a:cubicBezTo>
                    <a:pt x="37082" y="26509"/>
                    <a:pt x="37192" y="26398"/>
                    <a:pt x="37192" y="26250"/>
                  </a:cubicBezTo>
                  <a:cubicBezTo>
                    <a:pt x="37229" y="25547"/>
                    <a:pt x="37229" y="24808"/>
                    <a:pt x="37229" y="24142"/>
                  </a:cubicBezTo>
                  <a:cubicBezTo>
                    <a:pt x="37229" y="23958"/>
                    <a:pt x="37229" y="23810"/>
                    <a:pt x="37229" y="23662"/>
                  </a:cubicBezTo>
                  <a:cubicBezTo>
                    <a:pt x="37155" y="16637"/>
                    <a:pt x="34420" y="8910"/>
                    <a:pt x="29096" y="4067"/>
                  </a:cubicBezTo>
                  <a:cubicBezTo>
                    <a:pt x="26249" y="1442"/>
                    <a:pt x="22515" y="74"/>
                    <a:pt x="18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2412950" y="1071800"/>
              <a:ext cx="186725" cy="151600"/>
            </a:xfrm>
            <a:custGeom>
              <a:avLst/>
              <a:gdLst/>
              <a:ahLst/>
              <a:cxnLst/>
              <a:rect l="l" t="t" r="r" b="b"/>
              <a:pathLst>
                <a:path w="7469" h="6064" extrusionOk="0">
                  <a:moveTo>
                    <a:pt x="296" y="1"/>
                  </a:moveTo>
                  <a:cubicBezTo>
                    <a:pt x="111" y="1"/>
                    <a:pt x="0" y="148"/>
                    <a:pt x="0" y="333"/>
                  </a:cubicBezTo>
                  <a:cubicBezTo>
                    <a:pt x="0" y="370"/>
                    <a:pt x="111" y="1775"/>
                    <a:pt x="925" y="3180"/>
                  </a:cubicBezTo>
                  <a:cubicBezTo>
                    <a:pt x="1368" y="3919"/>
                    <a:pt x="1960" y="4622"/>
                    <a:pt x="2810" y="5176"/>
                  </a:cubicBezTo>
                  <a:cubicBezTo>
                    <a:pt x="3698" y="5731"/>
                    <a:pt x="4807" y="6064"/>
                    <a:pt x="6212" y="6064"/>
                  </a:cubicBezTo>
                  <a:cubicBezTo>
                    <a:pt x="6544" y="6064"/>
                    <a:pt x="6840" y="6064"/>
                    <a:pt x="7173" y="6027"/>
                  </a:cubicBezTo>
                  <a:cubicBezTo>
                    <a:pt x="7321" y="5990"/>
                    <a:pt x="7469" y="5842"/>
                    <a:pt x="7432" y="5694"/>
                  </a:cubicBezTo>
                  <a:cubicBezTo>
                    <a:pt x="7432" y="5509"/>
                    <a:pt x="7284" y="5398"/>
                    <a:pt x="7099" y="5398"/>
                  </a:cubicBezTo>
                  <a:cubicBezTo>
                    <a:pt x="6803" y="5435"/>
                    <a:pt x="6507" y="5472"/>
                    <a:pt x="6212" y="5472"/>
                  </a:cubicBezTo>
                  <a:cubicBezTo>
                    <a:pt x="4918" y="5472"/>
                    <a:pt x="3919" y="5140"/>
                    <a:pt x="3143" y="4659"/>
                  </a:cubicBezTo>
                  <a:cubicBezTo>
                    <a:pt x="1997" y="3919"/>
                    <a:pt x="1368" y="2847"/>
                    <a:pt x="1036" y="1923"/>
                  </a:cubicBezTo>
                  <a:cubicBezTo>
                    <a:pt x="851" y="1479"/>
                    <a:pt x="740" y="1036"/>
                    <a:pt x="666" y="740"/>
                  </a:cubicBezTo>
                  <a:cubicBezTo>
                    <a:pt x="666" y="592"/>
                    <a:pt x="629" y="481"/>
                    <a:pt x="629" y="407"/>
                  </a:cubicBezTo>
                  <a:lnTo>
                    <a:pt x="629" y="333"/>
                  </a:lnTo>
                  <a:lnTo>
                    <a:pt x="629" y="296"/>
                  </a:lnTo>
                  <a:cubicBezTo>
                    <a:pt x="592" y="111"/>
                    <a:pt x="444"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2476725" y="948875"/>
              <a:ext cx="202425" cy="210750"/>
            </a:xfrm>
            <a:custGeom>
              <a:avLst/>
              <a:gdLst/>
              <a:ahLst/>
              <a:cxnLst/>
              <a:rect l="l" t="t" r="r" b="b"/>
              <a:pathLst>
                <a:path w="8097" h="8430" extrusionOk="0">
                  <a:moveTo>
                    <a:pt x="333" y="0"/>
                  </a:moveTo>
                  <a:cubicBezTo>
                    <a:pt x="148" y="0"/>
                    <a:pt x="0" y="111"/>
                    <a:pt x="0" y="296"/>
                  </a:cubicBezTo>
                  <a:cubicBezTo>
                    <a:pt x="0" y="296"/>
                    <a:pt x="0" y="407"/>
                    <a:pt x="0" y="555"/>
                  </a:cubicBezTo>
                  <a:cubicBezTo>
                    <a:pt x="0" y="1257"/>
                    <a:pt x="74" y="3217"/>
                    <a:pt x="999" y="4992"/>
                  </a:cubicBezTo>
                  <a:cubicBezTo>
                    <a:pt x="1479" y="5879"/>
                    <a:pt x="2145" y="6766"/>
                    <a:pt x="3143" y="7395"/>
                  </a:cubicBezTo>
                  <a:cubicBezTo>
                    <a:pt x="4141" y="8023"/>
                    <a:pt x="5435" y="8430"/>
                    <a:pt x="7099" y="8430"/>
                  </a:cubicBezTo>
                  <a:cubicBezTo>
                    <a:pt x="7321" y="8430"/>
                    <a:pt x="7542" y="8393"/>
                    <a:pt x="7801" y="8393"/>
                  </a:cubicBezTo>
                  <a:cubicBezTo>
                    <a:pt x="7949" y="8393"/>
                    <a:pt x="8097" y="8245"/>
                    <a:pt x="8060" y="8060"/>
                  </a:cubicBezTo>
                  <a:cubicBezTo>
                    <a:pt x="8060" y="7912"/>
                    <a:pt x="7912" y="7764"/>
                    <a:pt x="7764" y="7764"/>
                  </a:cubicBezTo>
                  <a:cubicBezTo>
                    <a:pt x="7542" y="7801"/>
                    <a:pt x="7321" y="7801"/>
                    <a:pt x="7099" y="7801"/>
                  </a:cubicBezTo>
                  <a:cubicBezTo>
                    <a:pt x="5546" y="7801"/>
                    <a:pt x="4363" y="7432"/>
                    <a:pt x="3476" y="6877"/>
                  </a:cubicBezTo>
                  <a:cubicBezTo>
                    <a:pt x="2145" y="6027"/>
                    <a:pt x="1442" y="4696"/>
                    <a:pt x="1036" y="3476"/>
                  </a:cubicBezTo>
                  <a:cubicBezTo>
                    <a:pt x="666" y="2219"/>
                    <a:pt x="592" y="1073"/>
                    <a:pt x="592" y="555"/>
                  </a:cubicBezTo>
                  <a:cubicBezTo>
                    <a:pt x="592" y="481"/>
                    <a:pt x="592" y="407"/>
                    <a:pt x="592" y="370"/>
                  </a:cubicBezTo>
                  <a:lnTo>
                    <a:pt x="592" y="333"/>
                  </a:lnTo>
                  <a:cubicBezTo>
                    <a:pt x="629" y="148"/>
                    <a:pt x="481" y="0"/>
                    <a:pt x="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2547900" y="866825"/>
              <a:ext cx="254200" cy="232725"/>
            </a:xfrm>
            <a:custGeom>
              <a:avLst/>
              <a:gdLst/>
              <a:ahLst/>
              <a:cxnLst/>
              <a:rect l="l" t="t" r="r" b="b"/>
              <a:pathLst>
                <a:path w="10168" h="9309" extrusionOk="0">
                  <a:moveTo>
                    <a:pt x="346" y="0"/>
                  </a:moveTo>
                  <a:cubicBezTo>
                    <a:pt x="304" y="0"/>
                    <a:pt x="262" y="9"/>
                    <a:pt x="222" y="29"/>
                  </a:cubicBezTo>
                  <a:cubicBezTo>
                    <a:pt x="74" y="103"/>
                    <a:pt x="0" y="251"/>
                    <a:pt x="74" y="436"/>
                  </a:cubicBezTo>
                  <a:cubicBezTo>
                    <a:pt x="74" y="436"/>
                    <a:pt x="924" y="2580"/>
                    <a:pt x="2588" y="4761"/>
                  </a:cubicBezTo>
                  <a:cubicBezTo>
                    <a:pt x="3401" y="5870"/>
                    <a:pt x="4437" y="6980"/>
                    <a:pt x="5620" y="7830"/>
                  </a:cubicBezTo>
                  <a:cubicBezTo>
                    <a:pt x="6840" y="8680"/>
                    <a:pt x="8245" y="9272"/>
                    <a:pt x="9834" y="9309"/>
                  </a:cubicBezTo>
                  <a:cubicBezTo>
                    <a:pt x="10019" y="9309"/>
                    <a:pt x="10167" y="9161"/>
                    <a:pt x="10167" y="9013"/>
                  </a:cubicBezTo>
                  <a:cubicBezTo>
                    <a:pt x="10167" y="8828"/>
                    <a:pt x="10019" y="8680"/>
                    <a:pt x="9871" y="8680"/>
                  </a:cubicBezTo>
                  <a:cubicBezTo>
                    <a:pt x="8429" y="8643"/>
                    <a:pt x="7135" y="8126"/>
                    <a:pt x="5989" y="7312"/>
                  </a:cubicBezTo>
                  <a:cubicBezTo>
                    <a:pt x="4289" y="6129"/>
                    <a:pt x="2921" y="4318"/>
                    <a:pt x="2034" y="2839"/>
                  </a:cubicBezTo>
                  <a:cubicBezTo>
                    <a:pt x="1553" y="2099"/>
                    <a:pt x="1220" y="1434"/>
                    <a:pt x="998" y="953"/>
                  </a:cubicBezTo>
                  <a:cubicBezTo>
                    <a:pt x="850" y="732"/>
                    <a:pt x="777" y="510"/>
                    <a:pt x="703" y="399"/>
                  </a:cubicBezTo>
                  <a:cubicBezTo>
                    <a:pt x="703" y="325"/>
                    <a:pt x="666" y="288"/>
                    <a:pt x="666" y="251"/>
                  </a:cubicBezTo>
                  <a:lnTo>
                    <a:pt x="629" y="177"/>
                  </a:lnTo>
                  <a:cubicBezTo>
                    <a:pt x="575" y="69"/>
                    <a:pt x="461"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2789125" y="769900"/>
              <a:ext cx="105400" cy="317825"/>
            </a:xfrm>
            <a:custGeom>
              <a:avLst/>
              <a:gdLst/>
              <a:ahLst/>
              <a:cxnLst/>
              <a:rect l="l" t="t" r="r" b="b"/>
              <a:pathLst>
                <a:path w="4216" h="12713" extrusionOk="0">
                  <a:moveTo>
                    <a:pt x="364" y="1"/>
                  </a:moveTo>
                  <a:cubicBezTo>
                    <a:pt x="280" y="1"/>
                    <a:pt x="191" y="39"/>
                    <a:pt x="111" y="98"/>
                  </a:cubicBezTo>
                  <a:cubicBezTo>
                    <a:pt x="0" y="246"/>
                    <a:pt x="37" y="431"/>
                    <a:pt x="148" y="542"/>
                  </a:cubicBezTo>
                  <a:cubicBezTo>
                    <a:pt x="333" y="727"/>
                    <a:pt x="3624" y="3832"/>
                    <a:pt x="3587" y="9156"/>
                  </a:cubicBezTo>
                  <a:cubicBezTo>
                    <a:pt x="3587" y="10154"/>
                    <a:pt x="3476" y="11189"/>
                    <a:pt x="3217" y="12335"/>
                  </a:cubicBezTo>
                  <a:cubicBezTo>
                    <a:pt x="3180" y="12483"/>
                    <a:pt x="3291" y="12668"/>
                    <a:pt x="3476" y="12705"/>
                  </a:cubicBezTo>
                  <a:cubicBezTo>
                    <a:pt x="3495" y="12710"/>
                    <a:pt x="3515" y="12712"/>
                    <a:pt x="3534" y="12712"/>
                  </a:cubicBezTo>
                  <a:cubicBezTo>
                    <a:pt x="3669" y="12712"/>
                    <a:pt x="3813" y="12607"/>
                    <a:pt x="3845" y="12446"/>
                  </a:cubicBezTo>
                  <a:cubicBezTo>
                    <a:pt x="4104" y="11300"/>
                    <a:pt x="4215" y="10191"/>
                    <a:pt x="4215" y="9156"/>
                  </a:cubicBezTo>
                  <a:cubicBezTo>
                    <a:pt x="4215" y="6272"/>
                    <a:pt x="3291" y="4017"/>
                    <a:pt x="2404" y="2464"/>
                  </a:cubicBezTo>
                  <a:cubicBezTo>
                    <a:pt x="1479" y="911"/>
                    <a:pt x="592" y="98"/>
                    <a:pt x="555" y="98"/>
                  </a:cubicBezTo>
                  <a:cubicBezTo>
                    <a:pt x="503" y="29"/>
                    <a:pt x="436" y="1"/>
                    <a:pt x="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3008175" y="797525"/>
              <a:ext cx="96150" cy="329525"/>
            </a:xfrm>
            <a:custGeom>
              <a:avLst/>
              <a:gdLst/>
              <a:ahLst/>
              <a:cxnLst/>
              <a:rect l="l" t="t" r="r" b="b"/>
              <a:pathLst>
                <a:path w="3846" h="13181" extrusionOk="0">
                  <a:moveTo>
                    <a:pt x="349" y="1"/>
                  </a:moveTo>
                  <a:cubicBezTo>
                    <a:pt x="249" y="1"/>
                    <a:pt x="142" y="50"/>
                    <a:pt x="74" y="139"/>
                  </a:cubicBezTo>
                  <a:cubicBezTo>
                    <a:pt x="1" y="250"/>
                    <a:pt x="1" y="472"/>
                    <a:pt x="148" y="546"/>
                  </a:cubicBezTo>
                  <a:lnTo>
                    <a:pt x="185" y="583"/>
                  </a:lnTo>
                  <a:cubicBezTo>
                    <a:pt x="333" y="731"/>
                    <a:pt x="1110" y="1359"/>
                    <a:pt x="1812" y="2468"/>
                  </a:cubicBezTo>
                  <a:cubicBezTo>
                    <a:pt x="2551" y="3540"/>
                    <a:pt x="3217" y="5056"/>
                    <a:pt x="3217" y="6942"/>
                  </a:cubicBezTo>
                  <a:cubicBezTo>
                    <a:pt x="3217" y="8568"/>
                    <a:pt x="2699" y="10528"/>
                    <a:pt x="1184" y="12709"/>
                  </a:cubicBezTo>
                  <a:cubicBezTo>
                    <a:pt x="1110" y="12820"/>
                    <a:pt x="1147" y="13042"/>
                    <a:pt x="1258" y="13116"/>
                  </a:cubicBezTo>
                  <a:cubicBezTo>
                    <a:pt x="1316" y="13160"/>
                    <a:pt x="1380" y="13180"/>
                    <a:pt x="1443" y="13180"/>
                  </a:cubicBezTo>
                  <a:cubicBezTo>
                    <a:pt x="1540" y="13180"/>
                    <a:pt x="1634" y="13131"/>
                    <a:pt x="1701" y="13042"/>
                  </a:cubicBezTo>
                  <a:cubicBezTo>
                    <a:pt x="3254" y="10787"/>
                    <a:pt x="3845" y="8716"/>
                    <a:pt x="3845" y="6942"/>
                  </a:cubicBezTo>
                  <a:cubicBezTo>
                    <a:pt x="3845" y="4797"/>
                    <a:pt x="2995" y="3060"/>
                    <a:pt x="2182" y="1877"/>
                  </a:cubicBezTo>
                  <a:cubicBezTo>
                    <a:pt x="1368" y="731"/>
                    <a:pt x="555" y="102"/>
                    <a:pt x="518" y="65"/>
                  </a:cubicBezTo>
                  <a:cubicBezTo>
                    <a:pt x="474" y="21"/>
                    <a:pt x="413" y="1"/>
                    <a:pt x="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3163450" y="1008025"/>
              <a:ext cx="75825" cy="198750"/>
            </a:xfrm>
            <a:custGeom>
              <a:avLst/>
              <a:gdLst/>
              <a:ahLst/>
              <a:cxnLst/>
              <a:rect l="l" t="t" r="r" b="b"/>
              <a:pathLst>
                <a:path w="3033" h="7950" extrusionOk="0">
                  <a:moveTo>
                    <a:pt x="2699" y="1"/>
                  </a:moveTo>
                  <a:cubicBezTo>
                    <a:pt x="2515" y="38"/>
                    <a:pt x="2404" y="185"/>
                    <a:pt x="2404" y="333"/>
                  </a:cubicBezTo>
                  <a:cubicBezTo>
                    <a:pt x="2404" y="592"/>
                    <a:pt x="2441" y="851"/>
                    <a:pt x="2441" y="1073"/>
                  </a:cubicBezTo>
                  <a:cubicBezTo>
                    <a:pt x="2441" y="3069"/>
                    <a:pt x="1849" y="4659"/>
                    <a:pt x="1258" y="5768"/>
                  </a:cubicBezTo>
                  <a:cubicBezTo>
                    <a:pt x="962" y="6323"/>
                    <a:pt x="666" y="6729"/>
                    <a:pt x="444" y="6988"/>
                  </a:cubicBezTo>
                  <a:cubicBezTo>
                    <a:pt x="333" y="7136"/>
                    <a:pt x="259" y="7247"/>
                    <a:pt x="185" y="7321"/>
                  </a:cubicBezTo>
                  <a:lnTo>
                    <a:pt x="111" y="7395"/>
                  </a:lnTo>
                  <a:lnTo>
                    <a:pt x="111" y="7432"/>
                  </a:lnTo>
                  <a:cubicBezTo>
                    <a:pt x="1" y="7543"/>
                    <a:pt x="1" y="7727"/>
                    <a:pt x="111" y="7838"/>
                  </a:cubicBezTo>
                  <a:cubicBezTo>
                    <a:pt x="167" y="7912"/>
                    <a:pt x="241" y="7949"/>
                    <a:pt x="319" y="7949"/>
                  </a:cubicBezTo>
                  <a:cubicBezTo>
                    <a:pt x="398" y="7949"/>
                    <a:pt x="481" y="7912"/>
                    <a:pt x="555" y="7838"/>
                  </a:cubicBezTo>
                  <a:cubicBezTo>
                    <a:pt x="555" y="7838"/>
                    <a:pt x="3032" y="5361"/>
                    <a:pt x="3032" y="1073"/>
                  </a:cubicBezTo>
                  <a:cubicBezTo>
                    <a:pt x="3032" y="814"/>
                    <a:pt x="3032" y="555"/>
                    <a:pt x="3032" y="296"/>
                  </a:cubicBezTo>
                  <a:cubicBezTo>
                    <a:pt x="2995" y="148"/>
                    <a:pt x="2847" y="1"/>
                    <a:pt x="2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3098750" y="2625175"/>
              <a:ext cx="1443725" cy="1942225"/>
            </a:xfrm>
            <a:custGeom>
              <a:avLst/>
              <a:gdLst/>
              <a:ahLst/>
              <a:cxnLst/>
              <a:rect l="l" t="t" r="r" b="b"/>
              <a:pathLst>
                <a:path w="57749" h="77689" extrusionOk="0">
                  <a:moveTo>
                    <a:pt x="26992" y="1"/>
                  </a:moveTo>
                  <a:cubicBezTo>
                    <a:pt x="22788" y="1"/>
                    <a:pt x="13098" y="970"/>
                    <a:pt x="6914" y="7186"/>
                  </a:cubicBezTo>
                  <a:cubicBezTo>
                    <a:pt x="6914" y="7186"/>
                    <a:pt x="2515" y="12805"/>
                    <a:pt x="1258" y="23490"/>
                  </a:cubicBezTo>
                  <a:cubicBezTo>
                    <a:pt x="1" y="34174"/>
                    <a:pt x="1442" y="77689"/>
                    <a:pt x="1442" y="77689"/>
                  </a:cubicBezTo>
                  <a:lnTo>
                    <a:pt x="57749" y="74435"/>
                  </a:lnTo>
                  <a:cubicBezTo>
                    <a:pt x="57749" y="74435"/>
                    <a:pt x="46251" y="20791"/>
                    <a:pt x="41851" y="11770"/>
                  </a:cubicBezTo>
                  <a:cubicBezTo>
                    <a:pt x="37452" y="2786"/>
                    <a:pt x="31167" y="272"/>
                    <a:pt x="28468" y="50"/>
                  </a:cubicBezTo>
                  <a:cubicBezTo>
                    <a:pt x="28115" y="22"/>
                    <a:pt x="27614" y="1"/>
                    <a:pt x="26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3109850" y="2618100"/>
              <a:ext cx="1440950" cy="1957625"/>
            </a:xfrm>
            <a:custGeom>
              <a:avLst/>
              <a:gdLst/>
              <a:ahLst/>
              <a:cxnLst/>
              <a:rect l="l" t="t" r="r" b="b"/>
              <a:pathLst>
                <a:path w="57638" h="78305" extrusionOk="0">
                  <a:moveTo>
                    <a:pt x="26582" y="592"/>
                  </a:moveTo>
                  <a:cubicBezTo>
                    <a:pt x="27174" y="592"/>
                    <a:pt x="27654" y="629"/>
                    <a:pt x="27987" y="629"/>
                  </a:cubicBezTo>
                  <a:cubicBezTo>
                    <a:pt x="29281" y="740"/>
                    <a:pt x="31499" y="1405"/>
                    <a:pt x="33902" y="3143"/>
                  </a:cubicBezTo>
                  <a:cubicBezTo>
                    <a:pt x="36305" y="4918"/>
                    <a:pt x="38967" y="7727"/>
                    <a:pt x="41149" y="12201"/>
                  </a:cubicBezTo>
                  <a:cubicBezTo>
                    <a:pt x="42221" y="14382"/>
                    <a:pt x="43773" y="19447"/>
                    <a:pt x="45437" y="25732"/>
                  </a:cubicBezTo>
                  <a:cubicBezTo>
                    <a:pt x="47988" y="35160"/>
                    <a:pt x="50872" y="47434"/>
                    <a:pt x="53127" y="57342"/>
                  </a:cubicBezTo>
                  <a:cubicBezTo>
                    <a:pt x="54273" y="62296"/>
                    <a:pt x="55234" y="66659"/>
                    <a:pt x="55900" y="69801"/>
                  </a:cubicBezTo>
                  <a:cubicBezTo>
                    <a:pt x="56270" y="71354"/>
                    <a:pt x="56528" y="72611"/>
                    <a:pt x="56713" y="73461"/>
                  </a:cubicBezTo>
                  <a:cubicBezTo>
                    <a:pt x="56805" y="73886"/>
                    <a:pt x="56879" y="74218"/>
                    <a:pt x="56930" y="74444"/>
                  </a:cubicBezTo>
                  <a:lnTo>
                    <a:pt x="56930" y="74444"/>
                  </a:lnTo>
                  <a:lnTo>
                    <a:pt x="1322" y="77657"/>
                  </a:lnTo>
                  <a:lnTo>
                    <a:pt x="1322" y="77657"/>
                  </a:lnTo>
                  <a:cubicBezTo>
                    <a:pt x="1307" y="77139"/>
                    <a:pt x="1273" y="75999"/>
                    <a:pt x="1220" y="74386"/>
                  </a:cubicBezTo>
                  <a:cubicBezTo>
                    <a:pt x="998" y="67620"/>
                    <a:pt x="592" y="52536"/>
                    <a:pt x="592" y="40188"/>
                  </a:cubicBezTo>
                  <a:cubicBezTo>
                    <a:pt x="592" y="33163"/>
                    <a:pt x="740" y="26989"/>
                    <a:pt x="1109" y="23810"/>
                  </a:cubicBezTo>
                  <a:cubicBezTo>
                    <a:pt x="1738" y="18523"/>
                    <a:pt x="3143" y="14456"/>
                    <a:pt x="4400" y="11757"/>
                  </a:cubicBezTo>
                  <a:cubicBezTo>
                    <a:pt x="4991" y="10389"/>
                    <a:pt x="5583" y="9354"/>
                    <a:pt x="6026" y="8652"/>
                  </a:cubicBezTo>
                  <a:cubicBezTo>
                    <a:pt x="6211" y="8319"/>
                    <a:pt x="6396" y="8060"/>
                    <a:pt x="6507" y="7912"/>
                  </a:cubicBezTo>
                  <a:cubicBezTo>
                    <a:pt x="6581" y="7801"/>
                    <a:pt x="6618" y="7727"/>
                    <a:pt x="6655" y="7690"/>
                  </a:cubicBezTo>
                  <a:lnTo>
                    <a:pt x="6673" y="7672"/>
                  </a:lnTo>
                  <a:lnTo>
                    <a:pt x="6673" y="7672"/>
                  </a:lnTo>
                  <a:lnTo>
                    <a:pt x="6692" y="7690"/>
                  </a:lnTo>
                  <a:cubicBezTo>
                    <a:pt x="9724" y="4622"/>
                    <a:pt x="13679" y="2847"/>
                    <a:pt x="17376" y="1849"/>
                  </a:cubicBezTo>
                  <a:cubicBezTo>
                    <a:pt x="21074" y="851"/>
                    <a:pt x="24512" y="592"/>
                    <a:pt x="26582" y="592"/>
                  </a:cubicBezTo>
                  <a:close/>
                  <a:moveTo>
                    <a:pt x="26582" y="1"/>
                  </a:moveTo>
                  <a:cubicBezTo>
                    <a:pt x="24475" y="1"/>
                    <a:pt x="20963" y="222"/>
                    <a:pt x="17192" y="1258"/>
                  </a:cubicBezTo>
                  <a:cubicBezTo>
                    <a:pt x="13421" y="2256"/>
                    <a:pt x="9391" y="4067"/>
                    <a:pt x="6248" y="7247"/>
                  </a:cubicBezTo>
                  <a:lnTo>
                    <a:pt x="6211" y="7247"/>
                  </a:lnTo>
                  <a:cubicBezTo>
                    <a:pt x="6174" y="7284"/>
                    <a:pt x="1775" y="13014"/>
                    <a:pt x="518" y="23736"/>
                  </a:cubicBezTo>
                  <a:cubicBezTo>
                    <a:pt x="111" y="26989"/>
                    <a:pt x="0" y="33126"/>
                    <a:pt x="0" y="40188"/>
                  </a:cubicBezTo>
                  <a:cubicBezTo>
                    <a:pt x="0" y="56677"/>
                    <a:pt x="703" y="78009"/>
                    <a:pt x="703" y="78009"/>
                  </a:cubicBezTo>
                  <a:cubicBezTo>
                    <a:pt x="703" y="78083"/>
                    <a:pt x="740" y="78157"/>
                    <a:pt x="814" y="78231"/>
                  </a:cubicBezTo>
                  <a:cubicBezTo>
                    <a:pt x="851" y="78268"/>
                    <a:pt x="962" y="78305"/>
                    <a:pt x="1035" y="78305"/>
                  </a:cubicBezTo>
                  <a:lnTo>
                    <a:pt x="57342" y="75051"/>
                  </a:lnTo>
                  <a:cubicBezTo>
                    <a:pt x="57416" y="75014"/>
                    <a:pt x="57490" y="74977"/>
                    <a:pt x="57563" y="74903"/>
                  </a:cubicBezTo>
                  <a:cubicBezTo>
                    <a:pt x="57600" y="74829"/>
                    <a:pt x="57637" y="74755"/>
                    <a:pt x="57600" y="74681"/>
                  </a:cubicBezTo>
                  <a:cubicBezTo>
                    <a:pt x="57600" y="74681"/>
                    <a:pt x="54717" y="61261"/>
                    <a:pt x="51315" y="46695"/>
                  </a:cubicBezTo>
                  <a:cubicBezTo>
                    <a:pt x="49578" y="39411"/>
                    <a:pt x="47729" y="31869"/>
                    <a:pt x="46029" y="25584"/>
                  </a:cubicBezTo>
                  <a:cubicBezTo>
                    <a:pt x="44328" y="19262"/>
                    <a:pt x="42812" y="14234"/>
                    <a:pt x="41703" y="11905"/>
                  </a:cubicBezTo>
                  <a:cubicBezTo>
                    <a:pt x="39485" y="7395"/>
                    <a:pt x="36749" y="4474"/>
                    <a:pt x="34272" y="2662"/>
                  </a:cubicBezTo>
                  <a:cubicBezTo>
                    <a:pt x="31758" y="851"/>
                    <a:pt x="29466" y="148"/>
                    <a:pt x="28024" y="38"/>
                  </a:cubicBezTo>
                  <a:cubicBezTo>
                    <a:pt x="27691" y="1"/>
                    <a:pt x="27174" y="1"/>
                    <a:pt x="26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3163450" y="3439150"/>
              <a:ext cx="191350" cy="241775"/>
            </a:xfrm>
            <a:custGeom>
              <a:avLst/>
              <a:gdLst/>
              <a:ahLst/>
              <a:cxnLst/>
              <a:rect l="l" t="t" r="r" b="b"/>
              <a:pathLst>
                <a:path w="7654" h="9671" extrusionOk="0">
                  <a:moveTo>
                    <a:pt x="1684" y="1"/>
                  </a:moveTo>
                  <a:cubicBezTo>
                    <a:pt x="776" y="1"/>
                    <a:pt x="1" y="458"/>
                    <a:pt x="1" y="2022"/>
                  </a:cubicBezTo>
                  <a:cubicBezTo>
                    <a:pt x="1" y="5793"/>
                    <a:pt x="3069" y="9157"/>
                    <a:pt x="4511" y="9564"/>
                  </a:cubicBezTo>
                  <a:cubicBezTo>
                    <a:pt x="4776" y="9637"/>
                    <a:pt x="5034" y="9671"/>
                    <a:pt x="5281" y="9671"/>
                  </a:cubicBezTo>
                  <a:cubicBezTo>
                    <a:pt x="6407" y="9671"/>
                    <a:pt x="7287" y="8965"/>
                    <a:pt x="7469" y="8085"/>
                  </a:cubicBezTo>
                  <a:cubicBezTo>
                    <a:pt x="7653" y="7050"/>
                    <a:pt x="4511" y="913"/>
                    <a:pt x="4511" y="913"/>
                  </a:cubicBezTo>
                  <a:cubicBezTo>
                    <a:pt x="4511" y="913"/>
                    <a:pt x="2965" y="1"/>
                    <a:pt x="16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3156050" y="3431450"/>
              <a:ext cx="201525" cy="256975"/>
            </a:xfrm>
            <a:custGeom>
              <a:avLst/>
              <a:gdLst/>
              <a:ahLst/>
              <a:cxnLst/>
              <a:rect l="l" t="t" r="r" b="b"/>
              <a:pathLst>
                <a:path w="8061" h="10279" extrusionOk="0">
                  <a:moveTo>
                    <a:pt x="1997" y="629"/>
                  </a:moveTo>
                  <a:cubicBezTo>
                    <a:pt x="2552" y="629"/>
                    <a:pt x="3254" y="814"/>
                    <a:pt x="3772" y="1036"/>
                  </a:cubicBezTo>
                  <a:cubicBezTo>
                    <a:pt x="4031" y="1147"/>
                    <a:pt x="4252" y="1258"/>
                    <a:pt x="4400" y="1332"/>
                  </a:cubicBezTo>
                  <a:cubicBezTo>
                    <a:pt x="4474" y="1406"/>
                    <a:pt x="4548" y="1406"/>
                    <a:pt x="4585" y="1443"/>
                  </a:cubicBezTo>
                  <a:lnTo>
                    <a:pt x="4589" y="1445"/>
                  </a:lnTo>
                  <a:lnTo>
                    <a:pt x="4589" y="1445"/>
                  </a:lnTo>
                  <a:cubicBezTo>
                    <a:pt x="4658" y="1573"/>
                    <a:pt x="4806" y="1857"/>
                    <a:pt x="4992" y="2256"/>
                  </a:cubicBezTo>
                  <a:cubicBezTo>
                    <a:pt x="5399" y="3106"/>
                    <a:pt x="6027" y="4400"/>
                    <a:pt x="6545" y="5583"/>
                  </a:cubicBezTo>
                  <a:cubicBezTo>
                    <a:pt x="6803" y="6175"/>
                    <a:pt x="7025" y="6766"/>
                    <a:pt x="7210" y="7247"/>
                  </a:cubicBezTo>
                  <a:cubicBezTo>
                    <a:pt x="7358" y="7728"/>
                    <a:pt x="7469" y="8134"/>
                    <a:pt x="7432" y="8282"/>
                  </a:cubicBezTo>
                  <a:lnTo>
                    <a:pt x="7432" y="8356"/>
                  </a:lnTo>
                  <a:cubicBezTo>
                    <a:pt x="7321" y="9022"/>
                    <a:pt x="6582" y="9687"/>
                    <a:pt x="5583" y="9687"/>
                  </a:cubicBezTo>
                  <a:cubicBezTo>
                    <a:pt x="5362" y="9687"/>
                    <a:pt x="5140" y="9650"/>
                    <a:pt x="4918" y="9576"/>
                  </a:cubicBezTo>
                  <a:cubicBezTo>
                    <a:pt x="4622" y="9502"/>
                    <a:pt x="4178" y="9243"/>
                    <a:pt x="3698" y="8800"/>
                  </a:cubicBezTo>
                  <a:cubicBezTo>
                    <a:pt x="2293" y="7580"/>
                    <a:pt x="592" y="5029"/>
                    <a:pt x="629" y="2330"/>
                  </a:cubicBezTo>
                  <a:cubicBezTo>
                    <a:pt x="629" y="1591"/>
                    <a:pt x="814" y="1184"/>
                    <a:pt x="1036" y="962"/>
                  </a:cubicBezTo>
                  <a:cubicBezTo>
                    <a:pt x="1258" y="740"/>
                    <a:pt x="1591" y="629"/>
                    <a:pt x="1997" y="629"/>
                  </a:cubicBezTo>
                  <a:close/>
                  <a:moveTo>
                    <a:pt x="1997" y="1"/>
                  </a:moveTo>
                  <a:cubicBezTo>
                    <a:pt x="1480" y="1"/>
                    <a:pt x="962" y="149"/>
                    <a:pt x="592" y="518"/>
                  </a:cubicBezTo>
                  <a:cubicBezTo>
                    <a:pt x="223" y="925"/>
                    <a:pt x="1" y="1517"/>
                    <a:pt x="1" y="2330"/>
                  </a:cubicBezTo>
                  <a:cubicBezTo>
                    <a:pt x="1" y="4289"/>
                    <a:pt x="777" y="6138"/>
                    <a:pt x="1775" y="7543"/>
                  </a:cubicBezTo>
                  <a:cubicBezTo>
                    <a:pt x="2256" y="8245"/>
                    <a:pt x="2774" y="8837"/>
                    <a:pt x="3291" y="9280"/>
                  </a:cubicBezTo>
                  <a:cubicBezTo>
                    <a:pt x="3809" y="9724"/>
                    <a:pt x="4289" y="10057"/>
                    <a:pt x="4733" y="10168"/>
                  </a:cubicBezTo>
                  <a:cubicBezTo>
                    <a:pt x="5029" y="10242"/>
                    <a:pt x="5325" y="10279"/>
                    <a:pt x="5583" y="10279"/>
                  </a:cubicBezTo>
                  <a:cubicBezTo>
                    <a:pt x="6840" y="10279"/>
                    <a:pt x="7839" y="9502"/>
                    <a:pt x="8060" y="8467"/>
                  </a:cubicBezTo>
                  <a:cubicBezTo>
                    <a:pt x="8060" y="8393"/>
                    <a:pt x="8060" y="8356"/>
                    <a:pt x="8060" y="8282"/>
                  </a:cubicBezTo>
                  <a:cubicBezTo>
                    <a:pt x="8060" y="8060"/>
                    <a:pt x="8023" y="7839"/>
                    <a:pt x="7913" y="7506"/>
                  </a:cubicBezTo>
                  <a:cubicBezTo>
                    <a:pt x="7617" y="6508"/>
                    <a:pt x="6914" y="4881"/>
                    <a:pt x="6286" y="3550"/>
                  </a:cubicBezTo>
                  <a:cubicBezTo>
                    <a:pt x="5657" y="2182"/>
                    <a:pt x="5103" y="1073"/>
                    <a:pt x="5103" y="1073"/>
                  </a:cubicBezTo>
                  <a:lnTo>
                    <a:pt x="4955" y="962"/>
                  </a:lnTo>
                  <a:cubicBezTo>
                    <a:pt x="4955" y="925"/>
                    <a:pt x="4548" y="703"/>
                    <a:pt x="3994" y="481"/>
                  </a:cubicBezTo>
                  <a:cubicBezTo>
                    <a:pt x="3439" y="260"/>
                    <a:pt x="2700"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3194875" y="3486925"/>
              <a:ext cx="112775" cy="128475"/>
            </a:xfrm>
            <a:custGeom>
              <a:avLst/>
              <a:gdLst/>
              <a:ahLst/>
              <a:cxnLst/>
              <a:rect l="l" t="t" r="r" b="b"/>
              <a:pathLst>
                <a:path w="4511" h="5139" extrusionOk="0">
                  <a:moveTo>
                    <a:pt x="1368" y="0"/>
                  </a:moveTo>
                  <a:cubicBezTo>
                    <a:pt x="851" y="0"/>
                    <a:pt x="481" y="185"/>
                    <a:pt x="259" y="481"/>
                  </a:cubicBezTo>
                  <a:cubicBezTo>
                    <a:pt x="38" y="776"/>
                    <a:pt x="1" y="1146"/>
                    <a:pt x="1" y="1442"/>
                  </a:cubicBezTo>
                  <a:cubicBezTo>
                    <a:pt x="1" y="1996"/>
                    <a:pt x="148" y="2440"/>
                    <a:pt x="148" y="2477"/>
                  </a:cubicBezTo>
                  <a:cubicBezTo>
                    <a:pt x="206" y="2593"/>
                    <a:pt x="309" y="2685"/>
                    <a:pt x="439" y="2685"/>
                  </a:cubicBezTo>
                  <a:cubicBezTo>
                    <a:pt x="476" y="2685"/>
                    <a:pt x="515" y="2678"/>
                    <a:pt x="555" y="2662"/>
                  </a:cubicBezTo>
                  <a:cubicBezTo>
                    <a:pt x="703" y="2625"/>
                    <a:pt x="777" y="2440"/>
                    <a:pt x="740" y="2292"/>
                  </a:cubicBezTo>
                  <a:lnTo>
                    <a:pt x="740" y="2255"/>
                  </a:lnTo>
                  <a:cubicBezTo>
                    <a:pt x="703" y="2181"/>
                    <a:pt x="592" y="1812"/>
                    <a:pt x="592" y="1442"/>
                  </a:cubicBezTo>
                  <a:cubicBezTo>
                    <a:pt x="592" y="1220"/>
                    <a:pt x="666" y="998"/>
                    <a:pt x="740" y="850"/>
                  </a:cubicBezTo>
                  <a:cubicBezTo>
                    <a:pt x="851" y="703"/>
                    <a:pt x="999" y="629"/>
                    <a:pt x="1368" y="592"/>
                  </a:cubicBezTo>
                  <a:cubicBezTo>
                    <a:pt x="1405" y="592"/>
                    <a:pt x="1479" y="592"/>
                    <a:pt x="1553" y="629"/>
                  </a:cubicBezTo>
                  <a:cubicBezTo>
                    <a:pt x="1923" y="666"/>
                    <a:pt x="2293" y="813"/>
                    <a:pt x="2589" y="1072"/>
                  </a:cubicBezTo>
                  <a:cubicBezTo>
                    <a:pt x="3032" y="1442"/>
                    <a:pt x="3365" y="1960"/>
                    <a:pt x="3587" y="2403"/>
                  </a:cubicBezTo>
                  <a:cubicBezTo>
                    <a:pt x="3629" y="2487"/>
                    <a:pt x="3665" y="2571"/>
                    <a:pt x="3697" y="2651"/>
                  </a:cubicBezTo>
                  <a:lnTo>
                    <a:pt x="3697" y="2651"/>
                  </a:lnTo>
                  <a:cubicBezTo>
                    <a:pt x="3536" y="2615"/>
                    <a:pt x="3358" y="2588"/>
                    <a:pt x="3180" y="2588"/>
                  </a:cubicBezTo>
                  <a:cubicBezTo>
                    <a:pt x="2921" y="2588"/>
                    <a:pt x="2625" y="2662"/>
                    <a:pt x="2404" y="2810"/>
                  </a:cubicBezTo>
                  <a:cubicBezTo>
                    <a:pt x="2145" y="2995"/>
                    <a:pt x="1997" y="3327"/>
                    <a:pt x="1997" y="3697"/>
                  </a:cubicBezTo>
                  <a:cubicBezTo>
                    <a:pt x="1997" y="3993"/>
                    <a:pt x="2071" y="4215"/>
                    <a:pt x="2182" y="4437"/>
                  </a:cubicBezTo>
                  <a:cubicBezTo>
                    <a:pt x="2330" y="4732"/>
                    <a:pt x="2589" y="4917"/>
                    <a:pt x="2847" y="5028"/>
                  </a:cubicBezTo>
                  <a:cubicBezTo>
                    <a:pt x="3069" y="5102"/>
                    <a:pt x="3328" y="5139"/>
                    <a:pt x="3476" y="5139"/>
                  </a:cubicBezTo>
                  <a:cubicBezTo>
                    <a:pt x="3587" y="5139"/>
                    <a:pt x="3661" y="5102"/>
                    <a:pt x="3661" y="5102"/>
                  </a:cubicBezTo>
                  <a:cubicBezTo>
                    <a:pt x="3846" y="5102"/>
                    <a:pt x="3956" y="4954"/>
                    <a:pt x="3956" y="4769"/>
                  </a:cubicBezTo>
                  <a:cubicBezTo>
                    <a:pt x="3924" y="4608"/>
                    <a:pt x="3808" y="4503"/>
                    <a:pt x="3656" y="4503"/>
                  </a:cubicBezTo>
                  <a:cubicBezTo>
                    <a:pt x="3634" y="4503"/>
                    <a:pt x="3611" y="4506"/>
                    <a:pt x="3587" y="4510"/>
                  </a:cubicBezTo>
                  <a:lnTo>
                    <a:pt x="3476" y="4510"/>
                  </a:lnTo>
                  <a:cubicBezTo>
                    <a:pt x="3328" y="4510"/>
                    <a:pt x="3106" y="4474"/>
                    <a:pt x="2921" y="4363"/>
                  </a:cubicBezTo>
                  <a:cubicBezTo>
                    <a:pt x="2847" y="4326"/>
                    <a:pt x="2773" y="4252"/>
                    <a:pt x="2736" y="4141"/>
                  </a:cubicBezTo>
                  <a:cubicBezTo>
                    <a:pt x="2662" y="4030"/>
                    <a:pt x="2625" y="3919"/>
                    <a:pt x="2625" y="3697"/>
                  </a:cubicBezTo>
                  <a:cubicBezTo>
                    <a:pt x="2625" y="3438"/>
                    <a:pt x="2699" y="3364"/>
                    <a:pt x="2773" y="3327"/>
                  </a:cubicBezTo>
                  <a:cubicBezTo>
                    <a:pt x="2847" y="3253"/>
                    <a:pt x="2995" y="3217"/>
                    <a:pt x="3180" y="3217"/>
                  </a:cubicBezTo>
                  <a:cubicBezTo>
                    <a:pt x="3365" y="3217"/>
                    <a:pt x="3624" y="3253"/>
                    <a:pt x="3772" y="3327"/>
                  </a:cubicBezTo>
                  <a:cubicBezTo>
                    <a:pt x="3882" y="3327"/>
                    <a:pt x="3956" y="3364"/>
                    <a:pt x="3993" y="3364"/>
                  </a:cubicBezTo>
                  <a:lnTo>
                    <a:pt x="4067" y="3401"/>
                  </a:lnTo>
                  <a:cubicBezTo>
                    <a:pt x="4113" y="3417"/>
                    <a:pt x="4166" y="3426"/>
                    <a:pt x="4216" y="3426"/>
                  </a:cubicBezTo>
                  <a:cubicBezTo>
                    <a:pt x="4288" y="3426"/>
                    <a:pt x="4357" y="3408"/>
                    <a:pt x="4400" y="3364"/>
                  </a:cubicBezTo>
                  <a:cubicBezTo>
                    <a:pt x="4474" y="3253"/>
                    <a:pt x="4511" y="3143"/>
                    <a:pt x="4511" y="3032"/>
                  </a:cubicBezTo>
                  <a:cubicBezTo>
                    <a:pt x="4474" y="3032"/>
                    <a:pt x="4289" y="2329"/>
                    <a:pt x="3846" y="1627"/>
                  </a:cubicBezTo>
                  <a:cubicBezTo>
                    <a:pt x="3624" y="1257"/>
                    <a:pt x="3328" y="887"/>
                    <a:pt x="2958" y="592"/>
                  </a:cubicBezTo>
                  <a:cubicBezTo>
                    <a:pt x="2589" y="296"/>
                    <a:pt x="2145" y="37"/>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775250" y="4005425"/>
              <a:ext cx="2131400" cy="1273425"/>
            </a:xfrm>
            <a:custGeom>
              <a:avLst/>
              <a:gdLst/>
              <a:ahLst/>
              <a:cxnLst/>
              <a:rect l="l" t="t" r="r" b="b"/>
              <a:pathLst>
                <a:path w="85256" h="50937" extrusionOk="0">
                  <a:moveTo>
                    <a:pt x="39781" y="1"/>
                  </a:moveTo>
                  <a:cubicBezTo>
                    <a:pt x="39781" y="1"/>
                    <a:pt x="11314" y="16527"/>
                    <a:pt x="7358" y="18005"/>
                  </a:cubicBezTo>
                  <a:cubicBezTo>
                    <a:pt x="3365" y="19447"/>
                    <a:pt x="1" y="37896"/>
                    <a:pt x="1" y="37896"/>
                  </a:cubicBezTo>
                  <a:cubicBezTo>
                    <a:pt x="6441" y="42864"/>
                    <a:pt x="27866" y="50910"/>
                    <a:pt x="43560" y="50910"/>
                  </a:cubicBezTo>
                  <a:cubicBezTo>
                    <a:pt x="43631" y="50910"/>
                    <a:pt x="43703" y="50910"/>
                    <a:pt x="43774" y="50909"/>
                  </a:cubicBezTo>
                  <a:cubicBezTo>
                    <a:pt x="44591" y="50927"/>
                    <a:pt x="45414" y="50937"/>
                    <a:pt x="46242" y="50937"/>
                  </a:cubicBezTo>
                  <a:cubicBezTo>
                    <a:pt x="58947" y="50937"/>
                    <a:pt x="72899" y="48764"/>
                    <a:pt x="85255" y="43072"/>
                  </a:cubicBezTo>
                  <a:cubicBezTo>
                    <a:pt x="85255" y="43072"/>
                    <a:pt x="79746" y="14641"/>
                    <a:pt x="77676" y="12756"/>
                  </a:cubicBezTo>
                  <a:cubicBezTo>
                    <a:pt x="75569" y="10870"/>
                    <a:pt x="39781" y="1"/>
                    <a:pt x="39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766950" y="3997650"/>
              <a:ext cx="2148000" cy="1288850"/>
            </a:xfrm>
            <a:custGeom>
              <a:avLst/>
              <a:gdLst/>
              <a:ahLst/>
              <a:cxnLst/>
              <a:rect l="l" t="t" r="r" b="b"/>
              <a:pathLst>
                <a:path w="85920" h="51554" extrusionOk="0">
                  <a:moveTo>
                    <a:pt x="40140" y="641"/>
                  </a:moveTo>
                  <a:cubicBezTo>
                    <a:pt x="40341" y="706"/>
                    <a:pt x="40833" y="866"/>
                    <a:pt x="41555" y="1088"/>
                  </a:cubicBezTo>
                  <a:cubicBezTo>
                    <a:pt x="44993" y="2123"/>
                    <a:pt x="53645" y="4785"/>
                    <a:pt x="61630" y="7410"/>
                  </a:cubicBezTo>
                  <a:cubicBezTo>
                    <a:pt x="65623" y="8704"/>
                    <a:pt x="69468" y="9998"/>
                    <a:pt x="72426" y="11033"/>
                  </a:cubicBezTo>
                  <a:cubicBezTo>
                    <a:pt x="73904" y="11588"/>
                    <a:pt x="75124" y="12068"/>
                    <a:pt x="76086" y="12438"/>
                  </a:cubicBezTo>
                  <a:cubicBezTo>
                    <a:pt x="76529" y="12660"/>
                    <a:pt x="76936" y="12808"/>
                    <a:pt x="77232" y="12956"/>
                  </a:cubicBezTo>
                  <a:cubicBezTo>
                    <a:pt x="77528" y="13103"/>
                    <a:pt x="77712" y="13251"/>
                    <a:pt x="77786" y="13288"/>
                  </a:cubicBezTo>
                  <a:cubicBezTo>
                    <a:pt x="77860" y="13362"/>
                    <a:pt x="78008" y="13584"/>
                    <a:pt x="78156" y="13880"/>
                  </a:cubicBezTo>
                  <a:cubicBezTo>
                    <a:pt x="78711" y="14989"/>
                    <a:pt x="79450" y="17429"/>
                    <a:pt x="80226" y="20424"/>
                  </a:cubicBezTo>
                  <a:cubicBezTo>
                    <a:pt x="81409" y="24897"/>
                    <a:pt x="82666" y="30665"/>
                    <a:pt x="83665" y="35286"/>
                  </a:cubicBezTo>
                  <a:cubicBezTo>
                    <a:pt x="84145" y="37615"/>
                    <a:pt x="84552" y="39648"/>
                    <a:pt x="84848" y="41090"/>
                  </a:cubicBezTo>
                  <a:cubicBezTo>
                    <a:pt x="85049" y="42095"/>
                    <a:pt x="85181" y="42827"/>
                    <a:pt x="85246" y="43193"/>
                  </a:cubicBezTo>
                  <a:lnTo>
                    <a:pt x="85246" y="43193"/>
                  </a:lnTo>
                  <a:cubicBezTo>
                    <a:pt x="73065" y="48771"/>
                    <a:pt x="59296" y="50925"/>
                    <a:pt x="46731" y="50925"/>
                  </a:cubicBezTo>
                  <a:cubicBezTo>
                    <a:pt x="45844" y="50925"/>
                    <a:pt x="44956" y="50925"/>
                    <a:pt x="44106" y="50888"/>
                  </a:cubicBezTo>
                  <a:lnTo>
                    <a:pt x="43810" y="50888"/>
                  </a:lnTo>
                  <a:cubicBezTo>
                    <a:pt x="36047" y="50888"/>
                    <a:pt x="26804" y="48891"/>
                    <a:pt x="18707" y="46266"/>
                  </a:cubicBezTo>
                  <a:cubicBezTo>
                    <a:pt x="14678" y="44972"/>
                    <a:pt x="10907" y="43493"/>
                    <a:pt x="7764" y="42052"/>
                  </a:cubicBezTo>
                  <a:cubicBezTo>
                    <a:pt x="4720" y="40655"/>
                    <a:pt x="2265" y="39258"/>
                    <a:pt x="669" y="38063"/>
                  </a:cubicBezTo>
                  <a:lnTo>
                    <a:pt x="669" y="38063"/>
                  </a:lnTo>
                  <a:cubicBezTo>
                    <a:pt x="698" y="37928"/>
                    <a:pt x="737" y="37724"/>
                    <a:pt x="777" y="37467"/>
                  </a:cubicBezTo>
                  <a:cubicBezTo>
                    <a:pt x="1146" y="35693"/>
                    <a:pt x="2071" y="31256"/>
                    <a:pt x="3328" y="27078"/>
                  </a:cubicBezTo>
                  <a:cubicBezTo>
                    <a:pt x="3956" y="25008"/>
                    <a:pt x="4695" y="23012"/>
                    <a:pt x="5472" y="21459"/>
                  </a:cubicBezTo>
                  <a:cubicBezTo>
                    <a:pt x="5842" y="20682"/>
                    <a:pt x="6248" y="20054"/>
                    <a:pt x="6655" y="19536"/>
                  </a:cubicBezTo>
                  <a:cubicBezTo>
                    <a:pt x="7025" y="19056"/>
                    <a:pt x="7431" y="18723"/>
                    <a:pt x="7801" y="18612"/>
                  </a:cubicBezTo>
                  <a:cubicBezTo>
                    <a:pt x="8319" y="18390"/>
                    <a:pt x="9206" y="17984"/>
                    <a:pt x="10352" y="17392"/>
                  </a:cubicBezTo>
                  <a:cubicBezTo>
                    <a:pt x="18132" y="13432"/>
                    <a:pt x="38392" y="1658"/>
                    <a:pt x="40140" y="641"/>
                  </a:cubicBezTo>
                  <a:close/>
                  <a:moveTo>
                    <a:pt x="40135" y="1"/>
                  </a:moveTo>
                  <a:cubicBezTo>
                    <a:pt x="40070" y="1"/>
                    <a:pt x="40018" y="27"/>
                    <a:pt x="39965" y="53"/>
                  </a:cubicBezTo>
                  <a:cubicBezTo>
                    <a:pt x="39965" y="53"/>
                    <a:pt x="39522" y="312"/>
                    <a:pt x="38745" y="755"/>
                  </a:cubicBezTo>
                  <a:cubicBezTo>
                    <a:pt x="35973" y="2345"/>
                    <a:pt x="29059" y="6338"/>
                    <a:pt x="22367" y="10109"/>
                  </a:cubicBezTo>
                  <a:cubicBezTo>
                    <a:pt x="19040" y="11994"/>
                    <a:pt x="15750" y="13806"/>
                    <a:pt x="13088" y="15248"/>
                  </a:cubicBezTo>
                  <a:cubicBezTo>
                    <a:pt x="10463" y="16690"/>
                    <a:pt x="8393" y="17725"/>
                    <a:pt x="7579" y="18021"/>
                  </a:cubicBezTo>
                  <a:cubicBezTo>
                    <a:pt x="6988" y="18242"/>
                    <a:pt x="6470" y="18723"/>
                    <a:pt x="5989" y="19389"/>
                  </a:cubicBezTo>
                  <a:cubicBezTo>
                    <a:pt x="5102" y="20572"/>
                    <a:pt x="4326" y="22309"/>
                    <a:pt x="3623" y="24306"/>
                  </a:cubicBezTo>
                  <a:cubicBezTo>
                    <a:pt x="1479" y="30184"/>
                    <a:pt x="37" y="38133"/>
                    <a:pt x="37" y="38133"/>
                  </a:cubicBezTo>
                  <a:cubicBezTo>
                    <a:pt x="0" y="38244"/>
                    <a:pt x="74" y="38354"/>
                    <a:pt x="148" y="38428"/>
                  </a:cubicBezTo>
                  <a:cubicBezTo>
                    <a:pt x="1775" y="39722"/>
                    <a:pt x="4363" y="41164"/>
                    <a:pt x="7505" y="42606"/>
                  </a:cubicBezTo>
                  <a:cubicBezTo>
                    <a:pt x="17007" y="47006"/>
                    <a:pt x="32017" y="51516"/>
                    <a:pt x="43810" y="51516"/>
                  </a:cubicBezTo>
                  <a:lnTo>
                    <a:pt x="44069" y="51516"/>
                  </a:lnTo>
                  <a:cubicBezTo>
                    <a:pt x="44956" y="51553"/>
                    <a:pt x="45844" y="51553"/>
                    <a:pt x="46731" y="51553"/>
                  </a:cubicBezTo>
                  <a:cubicBezTo>
                    <a:pt x="59449" y="51553"/>
                    <a:pt x="73387" y="49335"/>
                    <a:pt x="85735" y="43678"/>
                  </a:cubicBezTo>
                  <a:cubicBezTo>
                    <a:pt x="85846" y="43604"/>
                    <a:pt x="85920" y="43456"/>
                    <a:pt x="85920" y="43309"/>
                  </a:cubicBezTo>
                  <a:cubicBezTo>
                    <a:pt x="85920" y="43309"/>
                    <a:pt x="84515" y="36210"/>
                    <a:pt x="82888" y="28853"/>
                  </a:cubicBezTo>
                  <a:cubicBezTo>
                    <a:pt x="82075" y="25193"/>
                    <a:pt x="81188" y="21459"/>
                    <a:pt x="80374" y="18538"/>
                  </a:cubicBezTo>
                  <a:cubicBezTo>
                    <a:pt x="79968" y="17059"/>
                    <a:pt x="79561" y="15802"/>
                    <a:pt x="79228" y="14804"/>
                  </a:cubicBezTo>
                  <a:cubicBezTo>
                    <a:pt x="79043" y="14324"/>
                    <a:pt x="78858" y="13917"/>
                    <a:pt x="78711" y="13584"/>
                  </a:cubicBezTo>
                  <a:cubicBezTo>
                    <a:pt x="78526" y="13251"/>
                    <a:pt x="78378" y="13030"/>
                    <a:pt x="78193" y="12845"/>
                  </a:cubicBezTo>
                  <a:cubicBezTo>
                    <a:pt x="78008" y="12697"/>
                    <a:pt x="77749" y="12549"/>
                    <a:pt x="77380" y="12364"/>
                  </a:cubicBezTo>
                  <a:cubicBezTo>
                    <a:pt x="75938" y="11662"/>
                    <a:pt x="72906" y="10553"/>
                    <a:pt x="69135" y="9259"/>
                  </a:cubicBezTo>
                  <a:cubicBezTo>
                    <a:pt x="57896" y="5414"/>
                    <a:pt x="40224" y="16"/>
                    <a:pt x="40224" y="16"/>
                  </a:cubicBezTo>
                  <a:cubicBezTo>
                    <a:pt x="40192" y="5"/>
                    <a:pt x="40162" y="1"/>
                    <a:pt x="40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4551700" y="4889025"/>
              <a:ext cx="22200" cy="71200"/>
            </a:xfrm>
            <a:custGeom>
              <a:avLst/>
              <a:gdLst/>
              <a:ahLst/>
              <a:cxnLst/>
              <a:rect l="l" t="t" r="r" b="b"/>
              <a:pathLst>
                <a:path w="888" h="2848" extrusionOk="0">
                  <a:moveTo>
                    <a:pt x="592" y="1"/>
                  </a:moveTo>
                  <a:cubicBezTo>
                    <a:pt x="444" y="1"/>
                    <a:pt x="259" y="112"/>
                    <a:pt x="259" y="259"/>
                  </a:cubicBezTo>
                  <a:cubicBezTo>
                    <a:pt x="148" y="1073"/>
                    <a:pt x="74" y="1849"/>
                    <a:pt x="37" y="2515"/>
                  </a:cubicBezTo>
                  <a:cubicBezTo>
                    <a:pt x="0" y="2699"/>
                    <a:pt x="148" y="2847"/>
                    <a:pt x="333" y="2847"/>
                  </a:cubicBezTo>
                  <a:cubicBezTo>
                    <a:pt x="481" y="2847"/>
                    <a:pt x="629" y="2736"/>
                    <a:pt x="629" y="2552"/>
                  </a:cubicBezTo>
                  <a:cubicBezTo>
                    <a:pt x="666" y="1886"/>
                    <a:pt x="740" y="1147"/>
                    <a:pt x="851" y="370"/>
                  </a:cubicBezTo>
                  <a:cubicBezTo>
                    <a:pt x="888" y="185"/>
                    <a:pt x="777" y="38"/>
                    <a:pt x="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4569250" y="4353650"/>
              <a:ext cx="140525" cy="476425"/>
            </a:xfrm>
            <a:custGeom>
              <a:avLst/>
              <a:gdLst/>
              <a:ahLst/>
              <a:cxnLst/>
              <a:rect l="l" t="t" r="r" b="b"/>
              <a:pathLst>
                <a:path w="5621" h="19057" extrusionOk="0">
                  <a:moveTo>
                    <a:pt x="5283" y="0"/>
                  </a:moveTo>
                  <a:cubicBezTo>
                    <a:pt x="5155" y="0"/>
                    <a:pt x="5022" y="72"/>
                    <a:pt x="4992" y="194"/>
                  </a:cubicBezTo>
                  <a:cubicBezTo>
                    <a:pt x="4992" y="194"/>
                    <a:pt x="1591" y="10657"/>
                    <a:pt x="38" y="18680"/>
                  </a:cubicBezTo>
                  <a:cubicBezTo>
                    <a:pt x="1" y="18865"/>
                    <a:pt x="112" y="19013"/>
                    <a:pt x="297" y="19050"/>
                  </a:cubicBezTo>
                  <a:cubicBezTo>
                    <a:pt x="316" y="19054"/>
                    <a:pt x="336" y="19057"/>
                    <a:pt x="356" y="19057"/>
                  </a:cubicBezTo>
                  <a:cubicBezTo>
                    <a:pt x="491" y="19057"/>
                    <a:pt x="634" y="18956"/>
                    <a:pt x="666" y="18828"/>
                  </a:cubicBezTo>
                  <a:cubicBezTo>
                    <a:pt x="1406" y="14835"/>
                    <a:pt x="2663" y="10214"/>
                    <a:pt x="3698" y="6627"/>
                  </a:cubicBezTo>
                  <a:cubicBezTo>
                    <a:pt x="4215" y="4816"/>
                    <a:pt x="4696" y="3263"/>
                    <a:pt x="5029" y="2154"/>
                  </a:cubicBezTo>
                  <a:cubicBezTo>
                    <a:pt x="5362" y="1045"/>
                    <a:pt x="5583" y="416"/>
                    <a:pt x="5583" y="379"/>
                  </a:cubicBezTo>
                  <a:cubicBezTo>
                    <a:pt x="5620" y="231"/>
                    <a:pt x="5546" y="47"/>
                    <a:pt x="5362" y="10"/>
                  </a:cubicBezTo>
                  <a:cubicBezTo>
                    <a:pt x="5336" y="3"/>
                    <a:pt x="5310"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971200" y="4500150"/>
              <a:ext cx="226475" cy="533275"/>
            </a:xfrm>
            <a:custGeom>
              <a:avLst/>
              <a:gdLst/>
              <a:ahLst/>
              <a:cxnLst/>
              <a:rect l="l" t="t" r="r" b="b"/>
              <a:pathLst>
                <a:path w="9059" h="21331" extrusionOk="0">
                  <a:moveTo>
                    <a:pt x="353" y="0"/>
                  </a:moveTo>
                  <a:cubicBezTo>
                    <a:pt x="290" y="0"/>
                    <a:pt x="229" y="21"/>
                    <a:pt x="186" y="65"/>
                  </a:cubicBezTo>
                  <a:cubicBezTo>
                    <a:pt x="38" y="139"/>
                    <a:pt x="1" y="324"/>
                    <a:pt x="75" y="472"/>
                  </a:cubicBezTo>
                  <a:cubicBezTo>
                    <a:pt x="75" y="472"/>
                    <a:pt x="112" y="509"/>
                    <a:pt x="149" y="582"/>
                  </a:cubicBezTo>
                  <a:cubicBezTo>
                    <a:pt x="740" y="1470"/>
                    <a:pt x="5694" y="9160"/>
                    <a:pt x="8430" y="21101"/>
                  </a:cubicBezTo>
                  <a:cubicBezTo>
                    <a:pt x="8462" y="21230"/>
                    <a:pt x="8578" y="21330"/>
                    <a:pt x="8729" y="21330"/>
                  </a:cubicBezTo>
                  <a:cubicBezTo>
                    <a:pt x="8752" y="21330"/>
                    <a:pt x="8775" y="21328"/>
                    <a:pt x="8800" y="21323"/>
                  </a:cubicBezTo>
                  <a:cubicBezTo>
                    <a:pt x="8948" y="21286"/>
                    <a:pt x="9058" y="21101"/>
                    <a:pt x="9022" y="20953"/>
                  </a:cubicBezTo>
                  <a:cubicBezTo>
                    <a:pt x="6064" y="8125"/>
                    <a:pt x="629" y="139"/>
                    <a:pt x="592" y="139"/>
                  </a:cubicBezTo>
                  <a:cubicBezTo>
                    <a:pt x="547" y="49"/>
                    <a:pt x="448" y="0"/>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3459225" y="4034000"/>
              <a:ext cx="712625" cy="732125"/>
            </a:xfrm>
            <a:custGeom>
              <a:avLst/>
              <a:gdLst/>
              <a:ahLst/>
              <a:cxnLst/>
              <a:rect l="l" t="t" r="r" b="b"/>
              <a:pathLst>
                <a:path w="28505" h="29285" extrusionOk="0">
                  <a:moveTo>
                    <a:pt x="15923" y="0"/>
                  </a:moveTo>
                  <a:cubicBezTo>
                    <a:pt x="14096" y="0"/>
                    <a:pt x="12327" y="264"/>
                    <a:pt x="10870" y="743"/>
                  </a:cubicBezTo>
                  <a:cubicBezTo>
                    <a:pt x="5805" y="2444"/>
                    <a:pt x="2995" y="2444"/>
                    <a:pt x="1516" y="6178"/>
                  </a:cubicBezTo>
                  <a:cubicBezTo>
                    <a:pt x="1516" y="6178"/>
                    <a:pt x="0" y="16493"/>
                    <a:pt x="1146" y="21964"/>
                  </a:cubicBezTo>
                  <a:cubicBezTo>
                    <a:pt x="2255" y="27399"/>
                    <a:pt x="2625" y="29285"/>
                    <a:pt x="2625" y="29285"/>
                  </a:cubicBezTo>
                  <a:cubicBezTo>
                    <a:pt x="2625" y="29285"/>
                    <a:pt x="7690" y="24959"/>
                    <a:pt x="10685" y="22889"/>
                  </a:cubicBezTo>
                  <a:cubicBezTo>
                    <a:pt x="13716" y="20818"/>
                    <a:pt x="17450" y="19709"/>
                    <a:pt x="17450" y="19709"/>
                  </a:cubicBezTo>
                  <a:cubicBezTo>
                    <a:pt x="17450" y="19709"/>
                    <a:pt x="19336" y="19709"/>
                    <a:pt x="22146" y="21964"/>
                  </a:cubicBezTo>
                  <a:cubicBezTo>
                    <a:pt x="24955" y="24220"/>
                    <a:pt x="28320" y="27769"/>
                    <a:pt x="28320" y="27769"/>
                  </a:cubicBezTo>
                  <a:lnTo>
                    <a:pt x="28320" y="16714"/>
                  </a:lnTo>
                  <a:cubicBezTo>
                    <a:pt x="28320" y="16714"/>
                    <a:pt x="28504" y="11243"/>
                    <a:pt x="26656" y="5623"/>
                  </a:cubicBezTo>
                  <a:cubicBezTo>
                    <a:pt x="25313" y="1621"/>
                    <a:pt x="20444" y="0"/>
                    <a:pt x="15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3461075" y="3901550"/>
              <a:ext cx="748675" cy="768450"/>
            </a:xfrm>
            <a:custGeom>
              <a:avLst/>
              <a:gdLst/>
              <a:ahLst/>
              <a:cxnLst/>
              <a:rect l="l" t="t" r="r" b="b"/>
              <a:pathLst>
                <a:path w="29947" h="30738" extrusionOk="0">
                  <a:moveTo>
                    <a:pt x="15291" y="1"/>
                  </a:moveTo>
                  <a:cubicBezTo>
                    <a:pt x="12418" y="1"/>
                    <a:pt x="9595" y="642"/>
                    <a:pt x="7542" y="1863"/>
                  </a:cubicBezTo>
                  <a:cubicBezTo>
                    <a:pt x="7542" y="1863"/>
                    <a:pt x="2514" y="5191"/>
                    <a:pt x="1257" y="8555"/>
                  </a:cubicBezTo>
                  <a:cubicBezTo>
                    <a:pt x="0" y="11883"/>
                    <a:pt x="2514" y="30738"/>
                    <a:pt x="2514" y="30738"/>
                  </a:cubicBezTo>
                  <a:cubicBezTo>
                    <a:pt x="2514" y="30738"/>
                    <a:pt x="11942" y="23602"/>
                    <a:pt x="13827" y="23602"/>
                  </a:cubicBezTo>
                  <a:cubicBezTo>
                    <a:pt x="15713" y="23602"/>
                    <a:pt x="19484" y="22789"/>
                    <a:pt x="19484" y="22789"/>
                  </a:cubicBezTo>
                  <a:cubicBezTo>
                    <a:pt x="19484" y="22789"/>
                    <a:pt x="23255" y="22789"/>
                    <a:pt x="25732" y="24859"/>
                  </a:cubicBezTo>
                  <a:cubicBezTo>
                    <a:pt x="28246" y="26967"/>
                    <a:pt x="29946" y="29074"/>
                    <a:pt x="29946" y="29074"/>
                  </a:cubicBezTo>
                  <a:cubicBezTo>
                    <a:pt x="29946" y="29074"/>
                    <a:pt x="29318" y="12955"/>
                    <a:pt x="26989" y="6263"/>
                  </a:cubicBezTo>
                  <a:cubicBezTo>
                    <a:pt x="25528" y="1977"/>
                    <a:pt x="20333" y="1"/>
                    <a:pt x="15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3475850" y="3893600"/>
              <a:ext cx="741300" cy="784175"/>
            </a:xfrm>
            <a:custGeom>
              <a:avLst/>
              <a:gdLst/>
              <a:ahLst/>
              <a:cxnLst/>
              <a:rect l="l" t="t" r="r" b="b"/>
              <a:pathLst>
                <a:path w="29652" h="31367" extrusionOk="0">
                  <a:moveTo>
                    <a:pt x="14678" y="629"/>
                  </a:moveTo>
                  <a:cubicBezTo>
                    <a:pt x="17155" y="629"/>
                    <a:pt x="19706" y="1109"/>
                    <a:pt x="21739" y="2108"/>
                  </a:cubicBezTo>
                  <a:cubicBezTo>
                    <a:pt x="23810" y="3106"/>
                    <a:pt x="25436" y="4622"/>
                    <a:pt x="26139" y="6655"/>
                  </a:cubicBezTo>
                  <a:cubicBezTo>
                    <a:pt x="27248" y="9945"/>
                    <a:pt x="27987" y="15639"/>
                    <a:pt x="28431" y="20519"/>
                  </a:cubicBezTo>
                  <a:cubicBezTo>
                    <a:pt x="28653" y="22922"/>
                    <a:pt x="28801" y="25177"/>
                    <a:pt x="28912" y="26767"/>
                  </a:cubicBezTo>
                  <a:cubicBezTo>
                    <a:pt x="28944" y="27475"/>
                    <a:pt x="28976" y="28071"/>
                    <a:pt x="29008" y="28506"/>
                  </a:cubicBezTo>
                  <a:lnTo>
                    <a:pt x="29008" y="28506"/>
                  </a:lnTo>
                  <a:cubicBezTo>
                    <a:pt x="28309" y="27719"/>
                    <a:pt x="27011" y="26337"/>
                    <a:pt x="25362" y="24955"/>
                  </a:cubicBezTo>
                  <a:cubicBezTo>
                    <a:pt x="24032" y="23846"/>
                    <a:pt x="22442" y="23329"/>
                    <a:pt x="21148" y="23070"/>
                  </a:cubicBezTo>
                  <a:cubicBezTo>
                    <a:pt x="19854" y="22774"/>
                    <a:pt x="18893" y="22774"/>
                    <a:pt x="18893" y="22774"/>
                  </a:cubicBezTo>
                  <a:lnTo>
                    <a:pt x="18819" y="22811"/>
                  </a:lnTo>
                  <a:cubicBezTo>
                    <a:pt x="18819" y="22811"/>
                    <a:pt x="18597" y="22848"/>
                    <a:pt x="18190" y="22922"/>
                  </a:cubicBezTo>
                  <a:cubicBezTo>
                    <a:pt x="17044" y="23144"/>
                    <a:pt x="14567" y="23624"/>
                    <a:pt x="13236" y="23624"/>
                  </a:cubicBezTo>
                  <a:cubicBezTo>
                    <a:pt x="12903" y="23624"/>
                    <a:pt x="12534" y="23772"/>
                    <a:pt x="12090" y="23957"/>
                  </a:cubicBezTo>
                  <a:cubicBezTo>
                    <a:pt x="10500" y="24660"/>
                    <a:pt x="7949" y="26360"/>
                    <a:pt x="5731" y="27913"/>
                  </a:cubicBezTo>
                  <a:cubicBezTo>
                    <a:pt x="4185" y="28987"/>
                    <a:pt x="2825" y="29988"/>
                    <a:pt x="2164" y="30479"/>
                  </a:cubicBezTo>
                  <a:lnTo>
                    <a:pt x="2164" y="30479"/>
                  </a:lnTo>
                  <a:cubicBezTo>
                    <a:pt x="2127" y="30132"/>
                    <a:pt x="2071" y="29633"/>
                    <a:pt x="1997" y="29022"/>
                  </a:cubicBezTo>
                  <a:cubicBezTo>
                    <a:pt x="1516" y="25325"/>
                    <a:pt x="629" y="17339"/>
                    <a:pt x="629" y="12459"/>
                  </a:cubicBezTo>
                  <a:cubicBezTo>
                    <a:pt x="629" y="11646"/>
                    <a:pt x="666" y="10944"/>
                    <a:pt x="703" y="10315"/>
                  </a:cubicBezTo>
                  <a:cubicBezTo>
                    <a:pt x="777" y="9723"/>
                    <a:pt x="851" y="9280"/>
                    <a:pt x="962" y="8984"/>
                  </a:cubicBezTo>
                  <a:cubicBezTo>
                    <a:pt x="1553" y="7394"/>
                    <a:pt x="3106" y="5731"/>
                    <a:pt x="4474" y="4511"/>
                  </a:cubicBezTo>
                  <a:cubicBezTo>
                    <a:pt x="5177" y="3882"/>
                    <a:pt x="5842" y="3365"/>
                    <a:pt x="6323" y="2995"/>
                  </a:cubicBezTo>
                  <a:cubicBezTo>
                    <a:pt x="6581" y="2810"/>
                    <a:pt x="6766" y="2662"/>
                    <a:pt x="6914" y="2588"/>
                  </a:cubicBezTo>
                  <a:cubicBezTo>
                    <a:pt x="7062" y="2477"/>
                    <a:pt x="7136" y="2440"/>
                    <a:pt x="7136" y="2440"/>
                  </a:cubicBezTo>
                  <a:lnTo>
                    <a:pt x="7125" y="2425"/>
                  </a:lnTo>
                  <a:lnTo>
                    <a:pt x="7125" y="2425"/>
                  </a:lnTo>
                  <a:cubicBezTo>
                    <a:pt x="9119" y="1252"/>
                    <a:pt x="11880" y="629"/>
                    <a:pt x="14678" y="629"/>
                  </a:cubicBezTo>
                  <a:close/>
                  <a:moveTo>
                    <a:pt x="14678" y="0"/>
                  </a:moveTo>
                  <a:cubicBezTo>
                    <a:pt x="11757" y="0"/>
                    <a:pt x="8911" y="666"/>
                    <a:pt x="6803" y="1923"/>
                  </a:cubicBezTo>
                  <a:lnTo>
                    <a:pt x="6766" y="1923"/>
                  </a:lnTo>
                  <a:cubicBezTo>
                    <a:pt x="6766" y="1923"/>
                    <a:pt x="5509" y="2773"/>
                    <a:pt x="4067" y="4030"/>
                  </a:cubicBezTo>
                  <a:cubicBezTo>
                    <a:pt x="2663" y="5324"/>
                    <a:pt x="1036" y="6988"/>
                    <a:pt x="370" y="8762"/>
                  </a:cubicBezTo>
                  <a:cubicBezTo>
                    <a:pt x="222" y="9132"/>
                    <a:pt x="149" y="9650"/>
                    <a:pt x="112" y="10278"/>
                  </a:cubicBezTo>
                  <a:cubicBezTo>
                    <a:pt x="38" y="10907"/>
                    <a:pt x="1" y="11646"/>
                    <a:pt x="1" y="12459"/>
                  </a:cubicBezTo>
                  <a:cubicBezTo>
                    <a:pt x="1" y="19040"/>
                    <a:pt x="1627" y="31093"/>
                    <a:pt x="1627" y="31093"/>
                  </a:cubicBezTo>
                  <a:cubicBezTo>
                    <a:pt x="1627" y="31203"/>
                    <a:pt x="1701" y="31277"/>
                    <a:pt x="1812" y="31351"/>
                  </a:cubicBezTo>
                  <a:cubicBezTo>
                    <a:pt x="1845" y="31362"/>
                    <a:pt x="1877" y="31367"/>
                    <a:pt x="1909" y="31367"/>
                  </a:cubicBezTo>
                  <a:cubicBezTo>
                    <a:pt x="1985" y="31367"/>
                    <a:pt x="2056" y="31341"/>
                    <a:pt x="2108" y="31314"/>
                  </a:cubicBezTo>
                  <a:cubicBezTo>
                    <a:pt x="2108" y="31314"/>
                    <a:pt x="2256" y="31203"/>
                    <a:pt x="2515" y="30982"/>
                  </a:cubicBezTo>
                  <a:cubicBezTo>
                    <a:pt x="3439" y="30316"/>
                    <a:pt x="5731" y="28616"/>
                    <a:pt x="8023" y="27100"/>
                  </a:cubicBezTo>
                  <a:cubicBezTo>
                    <a:pt x="9169" y="26323"/>
                    <a:pt x="10278" y="25621"/>
                    <a:pt x="11240" y="25066"/>
                  </a:cubicBezTo>
                  <a:cubicBezTo>
                    <a:pt x="11720" y="24808"/>
                    <a:pt x="12127" y="24586"/>
                    <a:pt x="12497" y="24475"/>
                  </a:cubicBezTo>
                  <a:cubicBezTo>
                    <a:pt x="12829" y="24327"/>
                    <a:pt x="13088" y="24253"/>
                    <a:pt x="13236" y="24253"/>
                  </a:cubicBezTo>
                  <a:cubicBezTo>
                    <a:pt x="14197" y="24253"/>
                    <a:pt x="15639" y="24031"/>
                    <a:pt x="16822" y="23809"/>
                  </a:cubicBezTo>
                  <a:cubicBezTo>
                    <a:pt x="18005" y="23624"/>
                    <a:pt x="18930" y="23403"/>
                    <a:pt x="18930" y="23403"/>
                  </a:cubicBezTo>
                  <a:lnTo>
                    <a:pt x="19040" y="23403"/>
                  </a:lnTo>
                  <a:cubicBezTo>
                    <a:pt x="19743" y="23440"/>
                    <a:pt x="22885" y="23661"/>
                    <a:pt x="24956" y="25436"/>
                  </a:cubicBezTo>
                  <a:cubicBezTo>
                    <a:pt x="26213" y="26471"/>
                    <a:pt x="27248" y="27506"/>
                    <a:pt x="27950" y="28283"/>
                  </a:cubicBezTo>
                  <a:cubicBezTo>
                    <a:pt x="28320" y="28652"/>
                    <a:pt x="28616" y="28985"/>
                    <a:pt x="28801" y="29207"/>
                  </a:cubicBezTo>
                  <a:cubicBezTo>
                    <a:pt x="28912" y="29318"/>
                    <a:pt x="28986" y="29429"/>
                    <a:pt x="29023" y="29466"/>
                  </a:cubicBezTo>
                  <a:cubicBezTo>
                    <a:pt x="29096" y="29540"/>
                    <a:pt x="29096" y="29577"/>
                    <a:pt x="29096" y="29577"/>
                  </a:cubicBezTo>
                  <a:cubicBezTo>
                    <a:pt x="29144" y="29648"/>
                    <a:pt x="29223" y="29689"/>
                    <a:pt x="29312" y="29689"/>
                  </a:cubicBezTo>
                  <a:cubicBezTo>
                    <a:pt x="29361" y="29689"/>
                    <a:pt x="29414" y="29677"/>
                    <a:pt x="29466" y="29651"/>
                  </a:cubicBezTo>
                  <a:cubicBezTo>
                    <a:pt x="29577" y="29614"/>
                    <a:pt x="29651" y="29503"/>
                    <a:pt x="29651" y="29355"/>
                  </a:cubicBezTo>
                  <a:cubicBezTo>
                    <a:pt x="29651" y="29355"/>
                    <a:pt x="29503" y="25325"/>
                    <a:pt x="29060" y="20445"/>
                  </a:cubicBezTo>
                  <a:cubicBezTo>
                    <a:pt x="28616" y="15565"/>
                    <a:pt x="27876" y="9871"/>
                    <a:pt x="26693" y="6470"/>
                  </a:cubicBezTo>
                  <a:cubicBezTo>
                    <a:pt x="25954" y="4215"/>
                    <a:pt x="24179" y="2625"/>
                    <a:pt x="22035" y="1553"/>
                  </a:cubicBezTo>
                  <a:cubicBezTo>
                    <a:pt x="19854" y="518"/>
                    <a:pt x="17229" y="0"/>
                    <a:pt x="14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3539625" y="3686550"/>
              <a:ext cx="476025" cy="944725"/>
            </a:xfrm>
            <a:custGeom>
              <a:avLst/>
              <a:gdLst/>
              <a:ahLst/>
              <a:cxnLst/>
              <a:rect l="l" t="t" r="r" b="b"/>
              <a:pathLst>
                <a:path w="19041" h="37789" extrusionOk="0">
                  <a:moveTo>
                    <a:pt x="17783" y="1"/>
                  </a:moveTo>
                  <a:cubicBezTo>
                    <a:pt x="17783" y="1"/>
                    <a:pt x="14177" y="4597"/>
                    <a:pt x="7151" y="4597"/>
                  </a:cubicBezTo>
                  <a:cubicBezTo>
                    <a:pt x="5067" y="4597"/>
                    <a:pt x="2682" y="4192"/>
                    <a:pt x="1" y="3143"/>
                  </a:cubicBezTo>
                  <a:lnTo>
                    <a:pt x="1" y="3143"/>
                  </a:lnTo>
                  <a:cubicBezTo>
                    <a:pt x="1" y="3144"/>
                    <a:pt x="2108" y="12349"/>
                    <a:pt x="4622" y="20076"/>
                  </a:cubicBezTo>
                  <a:cubicBezTo>
                    <a:pt x="6906" y="27131"/>
                    <a:pt x="12641" y="37789"/>
                    <a:pt x="14445" y="37789"/>
                  </a:cubicBezTo>
                  <a:cubicBezTo>
                    <a:pt x="14627" y="37789"/>
                    <a:pt x="14768" y="37682"/>
                    <a:pt x="14863" y="37452"/>
                  </a:cubicBezTo>
                  <a:cubicBezTo>
                    <a:pt x="15898" y="34938"/>
                    <a:pt x="19040" y="20076"/>
                    <a:pt x="19040" y="14863"/>
                  </a:cubicBezTo>
                  <a:cubicBezTo>
                    <a:pt x="19040" y="9613"/>
                    <a:pt x="17783" y="1"/>
                    <a:pt x="17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3539625" y="3694875"/>
              <a:ext cx="476025" cy="438225"/>
            </a:xfrm>
            <a:custGeom>
              <a:avLst/>
              <a:gdLst/>
              <a:ahLst/>
              <a:cxnLst/>
              <a:rect l="l" t="t" r="r" b="b"/>
              <a:pathLst>
                <a:path w="19041" h="17529" extrusionOk="0">
                  <a:moveTo>
                    <a:pt x="17488" y="0"/>
                  </a:moveTo>
                  <a:cubicBezTo>
                    <a:pt x="16480" y="1090"/>
                    <a:pt x="13004" y="4267"/>
                    <a:pt x="7162" y="4267"/>
                  </a:cubicBezTo>
                  <a:cubicBezTo>
                    <a:pt x="5075" y="4267"/>
                    <a:pt x="2687" y="3861"/>
                    <a:pt x="1" y="2810"/>
                  </a:cubicBezTo>
                  <a:lnTo>
                    <a:pt x="1" y="2810"/>
                  </a:lnTo>
                  <a:cubicBezTo>
                    <a:pt x="1" y="2810"/>
                    <a:pt x="1258" y="8356"/>
                    <a:pt x="2995" y="14456"/>
                  </a:cubicBezTo>
                  <a:cubicBezTo>
                    <a:pt x="4854" y="15980"/>
                    <a:pt x="7543" y="17529"/>
                    <a:pt x="10729" y="17529"/>
                  </a:cubicBezTo>
                  <a:cubicBezTo>
                    <a:pt x="11407" y="17529"/>
                    <a:pt x="12109" y="17459"/>
                    <a:pt x="12829" y="17303"/>
                  </a:cubicBezTo>
                  <a:cubicBezTo>
                    <a:pt x="15565" y="16674"/>
                    <a:pt x="17599" y="15048"/>
                    <a:pt x="19040" y="13236"/>
                  </a:cubicBezTo>
                  <a:cubicBezTo>
                    <a:pt x="18893" y="8504"/>
                    <a:pt x="18042" y="1664"/>
                    <a:pt x="17857" y="37"/>
                  </a:cubicBezTo>
                  <a:lnTo>
                    <a:pt x="174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3563650" y="3858475"/>
              <a:ext cx="452000" cy="274525"/>
            </a:xfrm>
            <a:custGeom>
              <a:avLst/>
              <a:gdLst/>
              <a:ahLst/>
              <a:cxnLst/>
              <a:rect l="l" t="t" r="r" b="b"/>
              <a:pathLst>
                <a:path w="18080" h="10981" extrusionOk="0">
                  <a:moveTo>
                    <a:pt x="17599" y="0"/>
                  </a:moveTo>
                  <a:cubicBezTo>
                    <a:pt x="15935" y="2440"/>
                    <a:pt x="14050" y="3993"/>
                    <a:pt x="12164" y="4511"/>
                  </a:cubicBezTo>
                  <a:cubicBezTo>
                    <a:pt x="11425" y="4733"/>
                    <a:pt x="10685" y="4806"/>
                    <a:pt x="9946" y="4806"/>
                  </a:cubicBezTo>
                  <a:cubicBezTo>
                    <a:pt x="6619" y="4806"/>
                    <a:pt x="3254" y="2921"/>
                    <a:pt x="1" y="296"/>
                  </a:cubicBezTo>
                  <a:lnTo>
                    <a:pt x="1" y="296"/>
                  </a:lnTo>
                  <a:cubicBezTo>
                    <a:pt x="555" y="2403"/>
                    <a:pt x="1258" y="5102"/>
                    <a:pt x="2034" y="7912"/>
                  </a:cubicBezTo>
                  <a:cubicBezTo>
                    <a:pt x="3920" y="9428"/>
                    <a:pt x="6582" y="10981"/>
                    <a:pt x="9761" y="10981"/>
                  </a:cubicBezTo>
                  <a:cubicBezTo>
                    <a:pt x="10427" y="10981"/>
                    <a:pt x="11129" y="10907"/>
                    <a:pt x="11868" y="10759"/>
                  </a:cubicBezTo>
                  <a:cubicBezTo>
                    <a:pt x="14604" y="10130"/>
                    <a:pt x="16638" y="8504"/>
                    <a:pt x="18079" y="6692"/>
                  </a:cubicBezTo>
                  <a:cubicBezTo>
                    <a:pt x="18006" y="4659"/>
                    <a:pt x="17821" y="2219"/>
                    <a:pt x="17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3531300" y="3678800"/>
              <a:ext cx="492675" cy="959775"/>
            </a:xfrm>
            <a:custGeom>
              <a:avLst/>
              <a:gdLst/>
              <a:ahLst/>
              <a:cxnLst/>
              <a:rect l="l" t="t" r="r" b="b"/>
              <a:pathLst>
                <a:path w="19707" h="38391" extrusionOk="0">
                  <a:moveTo>
                    <a:pt x="17898" y="995"/>
                  </a:moveTo>
                  <a:cubicBezTo>
                    <a:pt x="17927" y="1245"/>
                    <a:pt x="17964" y="1563"/>
                    <a:pt x="18006" y="1937"/>
                  </a:cubicBezTo>
                  <a:cubicBezTo>
                    <a:pt x="18375" y="4858"/>
                    <a:pt x="19078" y="11254"/>
                    <a:pt x="19078" y="15173"/>
                  </a:cubicBezTo>
                  <a:cubicBezTo>
                    <a:pt x="19078" y="17724"/>
                    <a:pt x="18301" y="22752"/>
                    <a:pt x="17377" y="27410"/>
                  </a:cubicBezTo>
                  <a:cubicBezTo>
                    <a:pt x="16933" y="29739"/>
                    <a:pt x="16416" y="31995"/>
                    <a:pt x="16009" y="33843"/>
                  </a:cubicBezTo>
                  <a:cubicBezTo>
                    <a:pt x="15565" y="35655"/>
                    <a:pt x="15159" y="37060"/>
                    <a:pt x="14900" y="37651"/>
                  </a:cubicBezTo>
                  <a:cubicBezTo>
                    <a:pt x="14863" y="37725"/>
                    <a:pt x="14863" y="37762"/>
                    <a:pt x="14826" y="37762"/>
                  </a:cubicBezTo>
                  <a:lnTo>
                    <a:pt x="14789" y="37799"/>
                  </a:lnTo>
                  <a:cubicBezTo>
                    <a:pt x="14715" y="37799"/>
                    <a:pt x="14456" y="37688"/>
                    <a:pt x="14124" y="37392"/>
                  </a:cubicBezTo>
                  <a:cubicBezTo>
                    <a:pt x="13569" y="36912"/>
                    <a:pt x="12867" y="35951"/>
                    <a:pt x="12090" y="34730"/>
                  </a:cubicBezTo>
                  <a:cubicBezTo>
                    <a:pt x="9687" y="31070"/>
                    <a:pt x="6730" y="24859"/>
                    <a:pt x="5251" y="20312"/>
                  </a:cubicBezTo>
                  <a:cubicBezTo>
                    <a:pt x="3994" y="16430"/>
                    <a:pt x="2848" y="12215"/>
                    <a:pt x="1997" y="8925"/>
                  </a:cubicBezTo>
                  <a:cubicBezTo>
                    <a:pt x="1591" y="7298"/>
                    <a:pt x="1221" y="5893"/>
                    <a:pt x="999" y="4932"/>
                  </a:cubicBezTo>
                  <a:cubicBezTo>
                    <a:pt x="906" y="4513"/>
                    <a:pt x="826" y="4172"/>
                    <a:pt x="764" y="3917"/>
                  </a:cubicBezTo>
                  <a:lnTo>
                    <a:pt x="764" y="3917"/>
                  </a:lnTo>
                  <a:cubicBezTo>
                    <a:pt x="3277" y="4836"/>
                    <a:pt x="5504" y="5191"/>
                    <a:pt x="7506" y="5191"/>
                  </a:cubicBezTo>
                  <a:cubicBezTo>
                    <a:pt x="11092" y="5191"/>
                    <a:pt x="13791" y="4045"/>
                    <a:pt x="15602" y="2862"/>
                  </a:cubicBezTo>
                  <a:cubicBezTo>
                    <a:pt x="16684" y="2155"/>
                    <a:pt x="17449" y="1449"/>
                    <a:pt x="17898" y="995"/>
                  </a:cubicBezTo>
                  <a:close/>
                  <a:moveTo>
                    <a:pt x="18102" y="0"/>
                  </a:moveTo>
                  <a:cubicBezTo>
                    <a:pt x="18023" y="0"/>
                    <a:pt x="17949" y="35"/>
                    <a:pt x="17895" y="89"/>
                  </a:cubicBezTo>
                  <a:lnTo>
                    <a:pt x="17858" y="126"/>
                  </a:lnTo>
                  <a:cubicBezTo>
                    <a:pt x="17784" y="237"/>
                    <a:pt x="16859" y="1346"/>
                    <a:pt x="15122" y="2455"/>
                  </a:cubicBezTo>
                  <a:cubicBezTo>
                    <a:pt x="13384" y="3527"/>
                    <a:pt x="10833" y="4599"/>
                    <a:pt x="7506" y="4599"/>
                  </a:cubicBezTo>
                  <a:cubicBezTo>
                    <a:pt x="5436" y="4599"/>
                    <a:pt x="3106" y="4193"/>
                    <a:pt x="445" y="3157"/>
                  </a:cubicBezTo>
                  <a:cubicBezTo>
                    <a:pt x="399" y="3142"/>
                    <a:pt x="353" y="3133"/>
                    <a:pt x="309" y="3133"/>
                  </a:cubicBezTo>
                  <a:cubicBezTo>
                    <a:pt x="248" y="3133"/>
                    <a:pt x="192" y="3151"/>
                    <a:pt x="149" y="3194"/>
                  </a:cubicBezTo>
                  <a:cubicBezTo>
                    <a:pt x="38" y="3268"/>
                    <a:pt x="1" y="3379"/>
                    <a:pt x="38" y="3490"/>
                  </a:cubicBezTo>
                  <a:cubicBezTo>
                    <a:pt x="38" y="3527"/>
                    <a:pt x="2145" y="12733"/>
                    <a:pt x="4659" y="20497"/>
                  </a:cubicBezTo>
                  <a:cubicBezTo>
                    <a:pt x="5805" y="24046"/>
                    <a:pt x="7802" y="28482"/>
                    <a:pt x="9761" y="32032"/>
                  </a:cubicBezTo>
                  <a:cubicBezTo>
                    <a:pt x="10759" y="33806"/>
                    <a:pt x="11721" y="35359"/>
                    <a:pt x="12534" y="36505"/>
                  </a:cubicBezTo>
                  <a:cubicBezTo>
                    <a:pt x="12978" y="37060"/>
                    <a:pt x="13347" y="37540"/>
                    <a:pt x="13717" y="37836"/>
                  </a:cubicBezTo>
                  <a:cubicBezTo>
                    <a:pt x="14087" y="38169"/>
                    <a:pt x="14382" y="38391"/>
                    <a:pt x="14789" y="38391"/>
                  </a:cubicBezTo>
                  <a:cubicBezTo>
                    <a:pt x="14937" y="38391"/>
                    <a:pt x="15085" y="38354"/>
                    <a:pt x="15196" y="38243"/>
                  </a:cubicBezTo>
                  <a:cubicBezTo>
                    <a:pt x="15344" y="38169"/>
                    <a:pt x="15418" y="38021"/>
                    <a:pt x="15492" y="37873"/>
                  </a:cubicBezTo>
                  <a:cubicBezTo>
                    <a:pt x="15750" y="37208"/>
                    <a:pt x="16157" y="35803"/>
                    <a:pt x="16601" y="33991"/>
                  </a:cubicBezTo>
                  <a:cubicBezTo>
                    <a:pt x="17266" y="31218"/>
                    <a:pt x="18043" y="27521"/>
                    <a:pt x="18634" y="24009"/>
                  </a:cubicBezTo>
                  <a:cubicBezTo>
                    <a:pt x="19263" y="20460"/>
                    <a:pt x="19706" y="17169"/>
                    <a:pt x="19706" y="15173"/>
                  </a:cubicBezTo>
                  <a:cubicBezTo>
                    <a:pt x="19706" y="9886"/>
                    <a:pt x="18449" y="274"/>
                    <a:pt x="18449" y="274"/>
                  </a:cubicBezTo>
                  <a:cubicBezTo>
                    <a:pt x="18412" y="126"/>
                    <a:pt x="18338" y="15"/>
                    <a:pt x="18190" y="15"/>
                  </a:cubicBezTo>
                  <a:cubicBezTo>
                    <a:pt x="18161" y="5"/>
                    <a:pt x="18131" y="0"/>
                    <a:pt x="18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3119075" y="2612625"/>
              <a:ext cx="1057400" cy="1366000"/>
            </a:xfrm>
            <a:custGeom>
              <a:avLst/>
              <a:gdLst/>
              <a:ahLst/>
              <a:cxnLst/>
              <a:rect l="l" t="t" r="r" b="b"/>
              <a:pathLst>
                <a:path w="42296" h="54640" extrusionOk="0">
                  <a:moveTo>
                    <a:pt x="23383" y="0"/>
                  </a:moveTo>
                  <a:cubicBezTo>
                    <a:pt x="17926" y="0"/>
                    <a:pt x="12571" y="2216"/>
                    <a:pt x="12571" y="2216"/>
                  </a:cubicBezTo>
                  <a:cubicBezTo>
                    <a:pt x="12571" y="2216"/>
                    <a:pt x="5473" y="4545"/>
                    <a:pt x="2737" y="15193"/>
                  </a:cubicBezTo>
                  <a:cubicBezTo>
                    <a:pt x="1" y="25877"/>
                    <a:pt x="6508" y="38632"/>
                    <a:pt x="11942" y="44511"/>
                  </a:cubicBezTo>
                  <a:cubicBezTo>
                    <a:pt x="16721" y="49647"/>
                    <a:pt x="22328" y="54640"/>
                    <a:pt x="27734" y="54640"/>
                  </a:cubicBezTo>
                  <a:cubicBezTo>
                    <a:pt x="28477" y="54640"/>
                    <a:pt x="29215" y="54546"/>
                    <a:pt x="29947" y="54345"/>
                  </a:cubicBezTo>
                  <a:cubicBezTo>
                    <a:pt x="36010" y="52681"/>
                    <a:pt x="42295" y="39889"/>
                    <a:pt x="40632" y="22957"/>
                  </a:cubicBezTo>
                  <a:cubicBezTo>
                    <a:pt x="38931" y="5987"/>
                    <a:pt x="34125" y="2438"/>
                    <a:pt x="27655" y="552"/>
                  </a:cubicBezTo>
                  <a:cubicBezTo>
                    <a:pt x="26289" y="157"/>
                    <a:pt x="24833" y="0"/>
                    <a:pt x="23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3221675" y="2796475"/>
              <a:ext cx="928925" cy="813400"/>
            </a:xfrm>
            <a:custGeom>
              <a:avLst/>
              <a:gdLst/>
              <a:ahLst/>
              <a:cxnLst/>
              <a:rect l="l" t="t" r="r" b="b"/>
              <a:pathLst>
                <a:path w="37157" h="32536" extrusionOk="0">
                  <a:moveTo>
                    <a:pt x="10759" y="1"/>
                  </a:moveTo>
                  <a:lnTo>
                    <a:pt x="1" y="23847"/>
                  </a:lnTo>
                  <a:cubicBezTo>
                    <a:pt x="149" y="24217"/>
                    <a:pt x="260" y="24549"/>
                    <a:pt x="407" y="24919"/>
                  </a:cubicBezTo>
                  <a:cubicBezTo>
                    <a:pt x="4178" y="21962"/>
                    <a:pt x="14345" y="12904"/>
                    <a:pt x="11979" y="3328"/>
                  </a:cubicBezTo>
                  <a:lnTo>
                    <a:pt x="11979" y="3328"/>
                  </a:lnTo>
                  <a:cubicBezTo>
                    <a:pt x="11980" y="3329"/>
                    <a:pt x="25252" y="23330"/>
                    <a:pt x="35492" y="32535"/>
                  </a:cubicBezTo>
                  <a:cubicBezTo>
                    <a:pt x="36639" y="27729"/>
                    <a:pt x="37156" y="21962"/>
                    <a:pt x="36528" y="15603"/>
                  </a:cubicBezTo>
                  <a:cubicBezTo>
                    <a:pt x="36417" y="14678"/>
                    <a:pt x="36343" y="13828"/>
                    <a:pt x="36232" y="12978"/>
                  </a:cubicBezTo>
                  <a:lnTo>
                    <a:pt x="107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3221675" y="2796475"/>
              <a:ext cx="919675" cy="813400"/>
            </a:xfrm>
            <a:custGeom>
              <a:avLst/>
              <a:gdLst/>
              <a:ahLst/>
              <a:cxnLst/>
              <a:rect l="l" t="t" r="r" b="b"/>
              <a:pathLst>
                <a:path w="36787" h="32536" extrusionOk="0">
                  <a:moveTo>
                    <a:pt x="10759" y="1"/>
                  </a:moveTo>
                  <a:lnTo>
                    <a:pt x="1" y="23847"/>
                  </a:lnTo>
                  <a:cubicBezTo>
                    <a:pt x="149" y="24217"/>
                    <a:pt x="260" y="24549"/>
                    <a:pt x="407" y="24919"/>
                  </a:cubicBezTo>
                  <a:cubicBezTo>
                    <a:pt x="3809" y="22257"/>
                    <a:pt x="12312" y="14715"/>
                    <a:pt x="12312" y="6286"/>
                  </a:cubicBezTo>
                  <a:cubicBezTo>
                    <a:pt x="12312" y="5288"/>
                    <a:pt x="12201" y="4327"/>
                    <a:pt x="11979" y="3328"/>
                  </a:cubicBezTo>
                  <a:lnTo>
                    <a:pt x="11979" y="3328"/>
                  </a:lnTo>
                  <a:cubicBezTo>
                    <a:pt x="11980" y="3329"/>
                    <a:pt x="25252" y="23330"/>
                    <a:pt x="35492" y="32535"/>
                  </a:cubicBezTo>
                  <a:cubicBezTo>
                    <a:pt x="36306" y="29134"/>
                    <a:pt x="36786" y="25326"/>
                    <a:pt x="36786" y="21111"/>
                  </a:cubicBezTo>
                  <a:cubicBezTo>
                    <a:pt x="36786" y="19411"/>
                    <a:pt x="36713" y="17673"/>
                    <a:pt x="36528" y="15861"/>
                  </a:cubicBezTo>
                  <a:cubicBezTo>
                    <a:pt x="36528" y="15861"/>
                    <a:pt x="36528" y="15824"/>
                    <a:pt x="36528" y="15824"/>
                  </a:cubicBezTo>
                  <a:cubicBezTo>
                    <a:pt x="36528" y="15787"/>
                    <a:pt x="36528" y="15787"/>
                    <a:pt x="36528" y="15787"/>
                  </a:cubicBezTo>
                  <a:cubicBezTo>
                    <a:pt x="36528" y="15787"/>
                    <a:pt x="36528" y="15787"/>
                    <a:pt x="36528" y="15750"/>
                  </a:cubicBezTo>
                  <a:cubicBezTo>
                    <a:pt x="36528" y="15750"/>
                    <a:pt x="36528" y="15750"/>
                    <a:pt x="36528" y="15713"/>
                  </a:cubicBezTo>
                  <a:cubicBezTo>
                    <a:pt x="36528" y="15713"/>
                    <a:pt x="36528" y="15677"/>
                    <a:pt x="36528" y="15677"/>
                  </a:cubicBezTo>
                  <a:cubicBezTo>
                    <a:pt x="36528" y="15677"/>
                    <a:pt x="36528" y="15677"/>
                    <a:pt x="36528" y="15640"/>
                  </a:cubicBezTo>
                  <a:cubicBezTo>
                    <a:pt x="36528" y="15640"/>
                    <a:pt x="36528" y="15603"/>
                    <a:pt x="36528" y="15603"/>
                  </a:cubicBezTo>
                  <a:cubicBezTo>
                    <a:pt x="36417" y="14678"/>
                    <a:pt x="36343" y="13828"/>
                    <a:pt x="36232" y="12978"/>
                  </a:cubicBezTo>
                  <a:lnTo>
                    <a:pt x="107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3163450" y="2605150"/>
              <a:ext cx="985300" cy="1380900"/>
            </a:xfrm>
            <a:custGeom>
              <a:avLst/>
              <a:gdLst/>
              <a:ahLst/>
              <a:cxnLst/>
              <a:rect l="l" t="t" r="r" b="b"/>
              <a:pathLst>
                <a:path w="39412" h="55236" extrusionOk="0">
                  <a:moveTo>
                    <a:pt x="10727" y="2239"/>
                  </a:moveTo>
                  <a:cubicBezTo>
                    <a:pt x="10727" y="2239"/>
                    <a:pt x="10727" y="2239"/>
                    <a:pt x="10727" y="2239"/>
                  </a:cubicBezTo>
                  <a:lnTo>
                    <a:pt x="10727" y="2239"/>
                  </a:lnTo>
                  <a:lnTo>
                    <a:pt x="10727" y="2239"/>
                  </a:lnTo>
                  <a:close/>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78"/>
                    <a:pt x="38820" y="26990"/>
                    <a:pt x="38820" y="28764"/>
                  </a:cubicBezTo>
                  <a:cubicBezTo>
                    <a:pt x="38820" y="35789"/>
                    <a:pt x="37415" y="41852"/>
                    <a:pt x="35381" y="46325"/>
                  </a:cubicBezTo>
                  <a:cubicBezTo>
                    <a:pt x="33348" y="50799"/>
                    <a:pt x="30649" y="53646"/>
                    <a:pt x="28098" y="54348"/>
                  </a:cubicBezTo>
                  <a:cubicBezTo>
                    <a:pt x="27396" y="54533"/>
                    <a:pt x="26656" y="54644"/>
                    <a:pt x="25954" y="54644"/>
                  </a:cubicBezTo>
                  <a:cubicBezTo>
                    <a:pt x="23329" y="54644"/>
                    <a:pt x="20630" y="53424"/>
                    <a:pt x="18005" y="51538"/>
                  </a:cubicBezTo>
                  <a:cubicBezTo>
                    <a:pt x="15380" y="49690"/>
                    <a:pt x="12792" y="47176"/>
                    <a:pt x="10389" y="44588"/>
                  </a:cubicBezTo>
                  <a:cubicBezTo>
                    <a:pt x="5879" y="39745"/>
                    <a:pt x="629" y="30021"/>
                    <a:pt x="629" y="20852"/>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52"/>
                  </a:cubicBezTo>
                  <a:cubicBezTo>
                    <a:pt x="38" y="30280"/>
                    <a:pt x="5324" y="40040"/>
                    <a:pt x="9946" y="45031"/>
                  </a:cubicBezTo>
                  <a:cubicBezTo>
                    <a:pt x="12349" y="47582"/>
                    <a:pt x="14937" y="50133"/>
                    <a:pt x="17636" y="52056"/>
                  </a:cubicBezTo>
                  <a:cubicBezTo>
                    <a:pt x="20334" y="53978"/>
                    <a:pt x="23144" y="55235"/>
                    <a:pt x="25954" y="55235"/>
                  </a:cubicBezTo>
                  <a:cubicBezTo>
                    <a:pt x="26730" y="55235"/>
                    <a:pt x="27507" y="55161"/>
                    <a:pt x="28246" y="54939"/>
                  </a:cubicBezTo>
                  <a:cubicBezTo>
                    <a:pt x="31093" y="54163"/>
                    <a:pt x="33866" y="51131"/>
                    <a:pt x="35936" y="46584"/>
                  </a:cubicBezTo>
                  <a:cubicBezTo>
                    <a:pt x="38043" y="42037"/>
                    <a:pt x="39411" y="35863"/>
                    <a:pt x="39411" y="28764"/>
                  </a:cubicBezTo>
                  <a:cubicBezTo>
                    <a:pt x="39411" y="26990"/>
                    <a:pt x="39337" y="25141"/>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3453475" y="3386675"/>
              <a:ext cx="194325" cy="64750"/>
            </a:xfrm>
            <a:custGeom>
              <a:avLst/>
              <a:gdLst/>
              <a:ahLst/>
              <a:cxnLst/>
              <a:rect l="l" t="t" r="r" b="b"/>
              <a:pathLst>
                <a:path w="7773" h="2590" extrusionOk="0">
                  <a:moveTo>
                    <a:pt x="3347" y="1"/>
                  </a:moveTo>
                  <a:cubicBezTo>
                    <a:pt x="2202" y="1"/>
                    <a:pt x="1019" y="559"/>
                    <a:pt x="45" y="2235"/>
                  </a:cubicBezTo>
                  <a:cubicBezTo>
                    <a:pt x="0" y="2497"/>
                    <a:pt x="210" y="2589"/>
                    <a:pt x="609" y="2589"/>
                  </a:cubicBezTo>
                  <a:cubicBezTo>
                    <a:pt x="1560" y="2589"/>
                    <a:pt x="3583" y="2066"/>
                    <a:pt x="5776" y="2066"/>
                  </a:cubicBezTo>
                  <a:cubicBezTo>
                    <a:pt x="6434" y="2066"/>
                    <a:pt x="7108" y="2113"/>
                    <a:pt x="7772" y="2235"/>
                  </a:cubicBezTo>
                  <a:cubicBezTo>
                    <a:pt x="7772" y="2235"/>
                    <a:pt x="5636" y="1"/>
                    <a:pt x="3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3822450" y="3319600"/>
              <a:ext cx="191350" cy="102650"/>
            </a:xfrm>
            <a:custGeom>
              <a:avLst/>
              <a:gdLst/>
              <a:ahLst/>
              <a:cxnLst/>
              <a:rect l="l" t="t" r="r" b="b"/>
              <a:pathLst>
                <a:path w="7654" h="4106" extrusionOk="0">
                  <a:moveTo>
                    <a:pt x="4467" y="1"/>
                  </a:moveTo>
                  <a:cubicBezTo>
                    <a:pt x="1508" y="1"/>
                    <a:pt x="1" y="4105"/>
                    <a:pt x="1" y="4105"/>
                  </a:cubicBezTo>
                  <a:cubicBezTo>
                    <a:pt x="3217" y="1924"/>
                    <a:pt x="7654" y="1887"/>
                    <a:pt x="7099" y="1000"/>
                  </a:cubicBezTo>
                  <a:cubicBezTo>
                    <a:pt x="6122" y="284"/>
                    <a:pt x="5244" y="1"/>
                    <a:pt x="4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3781775" y="3303900"/>
              <a:ext cx="110950" cy="282850"/>
            </a:xfrm>
            <a:custGeom>
              <a:avLst/>
              <a:gdLst/>
              <a:ahLst/>
              <a:cxnLst/>
              <a:rect l="l" t="t" r="r" b="b"/>
              <a:pathLst>
                <a:path w="4438" h="11314" extrusionOk="0">
                  <a:moveTo>
                    <a:pt x="962" y="1"/>
                  </a:moveTo>
                  <a:cubicBezTo>
                    <a:pt x="777" y="1"/>
                    <a:pt x="629" y="112"/>
                    <a:pt x="629" y="297"/>
                  </a:cubicBezTo>
                  <a:cubicBezTo>
                    <a:pt x="629" y="297"/>
                    <a:pt x="408" y="2182"/>
                    <a:pt x="408" y="3846"/>
                  </a:cubicBezTo>
                  <a:cubicBezTo>
                    <a:pt x="408" y="4400"/>
                    <a:pt x="408" y="4955"/>
                    <a:pt x="482" y="5399"/>
                  </a:cubicBezTo>
                  <a:cubicBezTo>
                    <a:pt x="518" y="5620"/>
                    <a:pt x="555" y="5805"/>
                    <a:pt x="629" y="5990"/>
                  </a:cubicBezTo>
                  <a:cubicBezTo>
                    <a:pt x="703" y="6138"/>
                    <a:pt x="814" y="6323"/>
                    <a:pt x="962" y="6434"/>
                  </a:cubicBezTo>
                  <a:cubicBezTo>
                    <a:pt x="1369" y="6767"/>
                    <a:pt x="2108" y="7136"/>
                    <a:pt x="2737" y="7543"/>
                  </a:cubicBezTo>
                  <a:cubicBezTo>
                    <a:pt x="3069" y="7728"/>
                    <a:pt x="3328" y="7950"/>
                    <a:pt x="3550" y="8171"/>
                  </a:cubicBezTo>
                  <a:cubicBezTo>
                    <a:pt x="3735" y="8356"/>
                    <a:pt x="3809" y="8541"/>
                    <a:pt x="3809" y="8652"/>
                  </a:cubicBezTo>
                  <a:lnTo>
                    <a:pt x="3772" y="8800"/>
                  </a:lnTo>
                  <a:cubicBezTo>
                    <a:pt x="3698" y="8985"/>
                    <a:pt x="3513" y="9207"/>
                    <a:pt x="3254" y="9428"/>
                  </a:cubicBezTo>
                  <a:cubicBezTo>
                    <a:pt x="2848" y="9761"/>
                    <a:pt x="2293" y="10094"/>
                    <a:pt x="1739" y="10316"/>
                  </a:cubicBezTo>
                  <a:cubicBezTo>
                    <a:pt x="1184" y="10574"/>
                    <a:pt x="629" y="10685"/>
                    <a:pt x="297" y="10685"/>
                  </a:cubicBezTo>
                  <a:cubicBezTo>
                    <a:pt x="112" y="10685"/>
                    <a:pt x="1" y="10833"/>
                    <a:pt x="1" y="10981"/>
                  </a:cubicBezTo>
                  <a:cubicBezTo>
                    <a:pt x="1" y="11166"/>
                    <a:pt x="112" y="11314"/>
                    <a:pt x="297" y="11314"/>
                  </a:cubicBezTo>
                  <a:cubicBezTo>
                    <a:pt x="925" y="11314"/>
                    <a:pt x="1775" y="11018"/>
                    <a:pt x="2552" y="10611"/>
                  </a:cubicBezTo>
                  <a:cubicBezTo>
                    <a:pt x="2959" y="10427"/>
                    <a:pt x="3328" y="10168"/>
                    <a:pt x="3661" y="9909"/>
                  </a:cubicBezTo>
                  <a:cubicBezTo>
                    <a:pt x="3957" y="9650"/>
                    <a:pt x="4216" y="9354"/>
                    <a:pt x="4363" y="9022"/>
                  </a:cubicBezTo>
                  <a:cubicBezTo>
                    <a:pt x="4400" y="8911"/>
                    <a:pt x="4437" y="8800"/>
                    <a:pt x="4437" y="8652"/>
                  </a:cubicBezTo>
                  <a:cubicBezTo>
                    <a:pt x="4400" y="8319"/>
                    <a:pt x="4216" y="7987"/>
                    <a:pt x="3994" y="7728"/>
                  </a:cubicBezTo>
                  <a:cubicBezTo>
                    <a:pt x="3624" y="7358"/>
                    <a:pt x="3069" y="7025"/>
                    <a:pt x="2589" y="6693"/>
                  </a:cubicBezTo>
                  <a:cubicBezTo>
                    <a:pt x="2071" y="6397"/>
                    <a:pt x="1591" y="6138"/>
                    <a:pt x="1332" y="5953"/>
                  </a:cubicBezTo>
                  <a:cubicBezTo>
                    <a:pt x="1295" y="5916"/>
                    <a:pt x="1258" y="5879"/>
                    <a:pt x="1221" y="5768"/>
                  </a:cubicBezTo>
                  <a:cubicBezTo>
                    <a:pt x="1073" y="5399"/>
                    <a:pt x="999" y="4659"/>
                    <a:pt x="999" y="3846"/>
                  </a:cubicBezTo>
                  <a:cubicBezTo>
                    <a:pt x="999" y="3032"/>
                    <a:pt x="1073" y="2182"/>
                    <a:pt x="1110" y="1480"/>
                  </a:cubicBezTo>
                  <a:cubicBezTo>
                    <a:pt x="1147" y="1147"/>
                    <a:pt x="1184" y="888"/>
                    <a:pt x="1184" y="666"/>
                  </a:cubicBezTo>
                  <a:cubicBezTo>
                    <a:pt x="1221" y="481"/>
                    <a:pt x="1221" y="371"/>
                    <a:pt x="1221" y="371"/>
                  </a:cubicBezTo>
                  <a:cubicBezTo>
                    <a:pt x="1258" y="186"/>
                    <a:pt x="1147" y="38"/>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3733725" y="3660000"/>
              <a:ext cx="153450" cy="58925"/>
            </a:xfrm>
            <a:custGeom>
              <a:avLst/>
              <a:gdLst/>
              <a:ahLst/>
              <a:cxnLst/>
              <a:rect l="l" t="t" r="r" b="b"/>
              <a:pathLst>
                <a:path w="6138" h="2357" extrusionOk="0">
                  <a:moveTo>
                    <a:pt x="5770" y="0"/>
                  </a:moveTo>
                  <a:cubicBezTo>
                    <a:pt x="5676" y="0"/>
                    <a:pt x="5591" y="49"/>
                    <a:pt x="5546" y="138"/>
                  </a:cubicBezTo>
                  <a:cubicBezTo>
                    <a:pt x="5472" y="175"/>
                    <a:pt x="4363" y="1728"/>
                    <a:pt x="1368" y="1728"/>
                  </a:cubicBezTo>
                  <a:cubicBezTo>
                    <a:pt x="1036" y="1728"/>
                    <a:pt x="703" y="1728"/>
                    <a:pt x="370" y="1691"/>
                  </a:cubicBezTo>
                  <a:cubicBezTo>
                    <a:pt x="351" y="1687"/>
                    <a:pt x="332" y="1685"/>
                    <a:pt x="313" y="1685"/>
                  </a:cubicBezTo>
                  <a:cubicBezTo>
                    <a:pt x="156" y="1685"/>
                    <a:pt x="37" y="1818"/>
                    <a:pt x="37" y="1950"/>
                  </a:cubicBezTo>
                  <a:cubicBezTo>
                    <a:pt x="0" y="2135"/>
                    <a:pt x="148" y="2283"/>
                    <a:pt x="296" y="2283"/>
                  </a:cubicBezTo>
                  <a:cubicBezTo>
                    <a:pt x="666" y="2320"/>
                    <a:pt x="1036" y="2357"/>
                    <a:pt x="1368" y="2357"/>
                  </a:cubicBezTo>
                  <a:cubicBezTo>
                    <a:pt x="4696" y="2357"/>
                    <a:pt x="5990" y="545"/>
                    <a:pt x="6027" y="471"/>
                  </a:cubicBezTo>
                  <a:cubicBezTo>
                    <a:pt x="6138" y="360"/>
                    <a:pt x="6101" y="175"/>
                    <a:pt x="5953" y="65"/>
                  </a:cubicBezTo>
                  <a:cubicBezTo>
                    <a:pt x="5894" y="21"/>
                    <a:pt x="5830" y="0"/>
                    <a:pt x="5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3377875" y="3247525"/>
              <a:ext cx="252350" cy="93150"/>
            </a:xfrm>
            <a:custGeom>
              <a:avLst/>
              <a:gdLst/>
              <a:ahLst/>
              <a:cxnLst/>
              <a:rect l="l" t="t" r="r" b="b"/>
              <a:pathLst>
                <a:path w="10094" h="3726" extrusionOk="0">
                  <a:moveTo>
                    <a:pt x="5953" y="1"/>
                  </a:moveTo>
                  <a:cubicBezTo>
                    <a:pt x="4104" y="1"/>
                    <a:pt x="1923" y="703"/>
                    <a:pt x="75" y="3217"/>
                  </a:cubicBezTo>
                  <a:cubicBezTo>
                    <a:pt x="1" y="3365"/>
                    <a:pt x="38" y="3550"/>
                    <a:pt x="149" y="3661"/>
                  </a:cubicBezTo>
                  <a:cubicBezTo>
                    <a:pt x="207" y="3704"/>
                    <a:pt x="271" y="3725"/>
                    <a:pt x="334" y="3725"/>
                  </a:cubicBezTo>
                  <a:cubicBezTo>
                    <a:pt x="431" y="3725"/>
                    <a:pt x="525" y="3676"/>
                    <a:pt x="592" y="3587"/>
                  </a:cubicBezTo>
                  <a:cubicBezTo>
                    <a:pt x="2330" y="1221"/>
                    <a:pt x="4289" y="629"/>
                    <a:pt x="5953" y="629"/>
                  </a:cubicBezTo>
                  <a:cubicBezTo>
                    <a:pt x="6988" y="629"/>
                    <a:pt x="7912" y="851"/>
                    <a:pt x="8541" y="1110"/>
                  </a:cubicBezTo>
                  <a:cubicBezTo>
                    <a:pt x="8874" y="1221"/>
                    <a:pt x="9132" y="1332"/>
                    <a:pt x="9317" y="1443"/>
                  </a:cubicBezTo>
                  <a:cubicBezTo>
                    <a:pt x="9428" y="1479"/>
                    <a:pt x="9502" y="1516"/>
                    <a:pt x="9539" y="1553"/>
                  </a:cubicBezTo>
                  <a:lnTo>
                    <a:pt x="9576" y="1590"/>
                  </a:lnTo>
                  <a:lnTo>
                    <a:pt x="9613" y="1590"/>
                  </a:lnTo>
                  <a:cubicBezTo>
                    <a:pt x="9650" y="1615"/>
                    <a:pt x="9699" y="1627"/>
                    <a:pt x="9751" y="1627"/>
                  </a:cubicBezTo>
                  <a:cubicBezTo>
                    <a:pt x="9855" y="1627"/>
                    <a:pt x="9970" y="1578"/>
                    <a:pt x="10020" y="1479"/>
                  </a:cubicBezTo>
                  <a:cubicBezTo>
                    <a:pt x="10094" y="1332"/>
                    <a:pt x="10057" y="1147"/>
                    <a:pt x="9909" y="1073"/>
                  </a:cubicBezTo>
                  <a:cubicBezTo>
                    <a:pt x="9909" y="1036"/>
                    <a:pt x="8208" y="1"/>
                    <a:pt x="5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3786400" y="3214250"/>
              <a:ext cx="126650" cy="52900"/>
            </a:xfrm>
            <a:custGeom>
              <a:avLst/>
              <a:gdLst/>
              <a:ahLst/>
              <a:cxnLst/>
              <a:rect l="l" t="t" r="r" b="b"/>
              <a:pathLst>
                <a:path w="5066" h="2116" extrusionOk="0">
                  <a:moveTo>
                    <a:pt x="2293" y="1"/>
                  </a:moveTo>
                  <a:cubicBezTo>
                    <a:pt x="1332" y="1"/>
                    <a:pt x="740" y="444"/>
                    <a:pt x="407" y="888"/>
                  </a:cubicBezTo>
                  <a:cubicBezTo>
                    <a:pt x="75" y="1332"/>
                    <a:pt x="38" y="1738"/>
                    <a:pt x="38" y="1775"/>
                  </a:cubicBezTo>
                  <a:cubicBezTo>
                    <a:pt x="1" y="1923"/>
                    <a:pt x="112" y="2108"/>
                    <a:pt x="260" y="2108"/>
                  </a:cubicBezTo>
                  <a:cubicBezTo>
                    <a:pt x="283" y="2113"/>
                    <a:pt x="307" y="2115"/>
                    <a:pt x="329" y="2115"/>
                  </a:cubicBezTo>
                  <a:cubicBezTo>
                    <a:pt x="481" y="2115"/>
                    <a:pt x="597" y="2010"/>
                    <a:pt x="629" y="1849"/>
                  </a:cubicBezTo>
                  <a:cubicBezTo>
                    <a:pt x="629" y="1849"/>
                    <a:pt x="703" y="1516"/>
                    <a:pt x="925" y="1221"/>
                  </a:cubicBezTo>
                  <a:cubicBezTo>
                    <a:pt x="1184" y="925"/>
                    <a:pt x="1554" y="629"/>
                    <a:pt x="2293" y="629"/>
                  </a:cubicBezTo>
                  <a:cubicBezTo>
                    <a:pt x="2847" y="629"/>
                    <a:pt x="3587" y="777"/>
                    <a:pt x="4585" y="1258"/>
                  </a:cubicBezTo>
                  <a:cubicBezTo>
                    <a:pt x="4625" y="1278"/>
                    <a:pt x="4667" y="1287"/>
                    <a:pt x="4709" y="1287"/>
                  </a:cubicBezTo>
                  <a:cubicBezTo>
                    <a:pt x="4824" y="1287"/>
                    <a:pt x="4938" y="1218"/>
                    <a:pt x="4992" y="1110"/>
                  </a:cubicBezTo>
                  <a:cubicBezTo>
                    <a:pt x="5066" y="962"/>
                    <a:pt x="4992" y="777"/>
                    <a:pt x="4844" y="703"/>
                  </a:cubicBezTo>
                  <a:cubicBezTo>
                    <a:pt x="3809" y="186"/>
                    <a:pt x="2958" y="1"/>
                    <a:pt x="2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3152350" y="2612625"/>
              <a:ext cx="993625" cy="888175"/>
            </a:xfrm>
            <a:custGeom>
              <a:avLst/>
              <a:gdLst/>
              <a:ahLst/>
              <a:cxnLst/>
              <a:rect l="l" t="t" r="r" b="b"/>
              <a:pathLst>
                <a:path w="39745" h="35527" extrusionOk="0">
                  <a:moveTo>
                    <a:pt x="22052" y="0"/>
                  </a:moveTo>
                  <a:cubicBezTo>
                    <a:pt x="16595" y="0"/>
                    <a:pt x="11240" y="2216"/>
                    <a:pt x="11240" y="2216"/>
                  </a:cubicBezTo>
                  <a:cubicBezTo>
                    <a:pt x="11240" y="2216"/>
                    <a:pt x="4142" y="4545"/>
                    <a:pt x="1406" y="15193"/>
                  </a:cubicBezTo>
                  <a:cubicBezTo>
                    <a:pt x="1" y="20775"/>
                    <a:pt x="1073" y="26912"/>
                    <a:pt x="3217" y="32310"/>
                  </a:cubicBezTo>
                  <a:cubicBezTo>
                    <a:pt x="5990" y="29094"/>
                    <a:pt x="13976" y="19149"/>
                    <a:pt x="15011" y="10202"/>
                  </a:cubicBezTo>
                  <a:cubicBezTo>
                    <a:pt x="15011" y="10202"/>
                    <a:pt x="30243" y="27615"/>
                    <a:pt x="39079" y="35527"/>
                  </a:cubicBezTo>
                  <a:cubicBezTo>
                    <a:pt x="39596" y="31719"/>
                    <a:pt x="39744" y="27504"/>
                    <a:pt x="39301" y="22957"/>
                  </a:cubicBezTo>
                  <a:cubicBezTo>
                    <a:pt x="37600" y="5987"/>
                    <a:pt x="32794" y="2438"/>
                    <a:pt x="26324" y="552"/>
                  </a:cubicBezTo>
                  <a:cubicBezTo>
                    <a:pt x="24958" y="157"/>
                    <a:pt x="23502" y="0"/>
                    <a:pt x="2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3163450" y="2605150"/>
              <a:ext cx="985300" cy="903600"/>
            </a:xfrm>
            <a:custGeom>
              <a:avLst/>
              <a:gdLst/>
              <a:ahLst/>
              <a:cxnLst/>
              <a:rect l="l" t="t" r="r" b="b"/>
              <a:pathLst>
                <a:path w="39412" h="36144" extrusionOk="0">
                  <a:moveTo>
                    <a:pt x="21628" y="630"/>
                  </a:moveTo>
                  <a:cubicBezTo>
                    <a:pt x="23033" y="630"/>
                    <a:pt x="24475" y="777"/>
                    <a:pt x="25769" y="1147"/>
                  </a:cubicBezTo>
                  <a:cubicBezTo>
                    <a:pt x="28986" y="2108"/>
                    <a:pt x="31721" y="3402"/>
                    <a:pt x="33903" y="6582"/>
                  </a:cubicBezTo>
                  <a:cubicBezTo>
                    <a:pt x="36084" y="9761"/>
                    <a:pt x="37711" y="14826"/>
                    <a:pt x="38524" y="23293"/>
                  </a:cubicBezTo>
                  <a:cubicBezTo>
                    <a:pt x="38709" y="25141"/>
                    <a:pt x="38820" y="26990"/>
                    <a:pt x="38820" y="28727"/>
                  </a:cubicBezTo>
                  <a:cubicBezTo>
                    <a:pt x="38820" y="30999"/>
                    <a:pt x="38664" y="33177"/>
                    <a:pt x="38410" y="35233"/>
                  </a:cubicBezTo>
                  <a:lnTo>
                    <a:pt x="38410" y="35233"/>
                  </a:lnTo>
                  <a:cubicBezTo>
                    <a:pt x="34054" y="31261"/>
                    <a:pt x="28280" y="25161"/>
                    <a:pt x="23514" y="19965"/>
                  </a:cubicBezTo>
                  <a:cubicBezTo>
                    <a:pt x="21074" y="17303"/>
                    <a:pt x="18893" y="14863"/>
                    <a:pt x="17303" y="13126"/>
                  </a:cubicBezTo>
                  <a:cubicBezTo>
                    <a:pt x="16526" y="12238"/>
                    <a:pt x="15898" y="11536"/>
                    <a:pt x="15454" y="11055"/>
                  </a:cubicBezTo>
                  <a:cubicBezTo>
                    <a:pt x="15048" y="10538"/>
                    <a:pt x="14789" y="10279"/>
                    <a:pt x="14789" y="10279"/>
                  </a:cubicBezTo>
                  <a:cubicBezTo>
                    <a:pt x="14735" y="10225"/>
                    <a:pt x="14661" y="10190"/>
                    <a:pt x="14581" y="10190"/>
                  </a:cubicBezTo>
                  <a:cubicBezTo>
                    <a:pt x="14552" y="10190"/>
                    <a:pt x="14523" y="10195"/>
                    <a:pt x="14493" y="10205"/>
                  </a:cubicBezTo>
                  <a:cubicBezTo>
                    <a:pt x="14345" y="10242"/>
                    <a:pt x="14271" y="10316"/>
                    <a:pt x="14271" y="10464"/>
                  </a:cubicBezTo>
                  <a:cubicBezTo>
                    <a:pt x="13754" y="14863"/>
                    <a:pt x="11535" y="19559"/>
                    <a:pt x="9058" y="23551"/>
                  </a:cubicBezTo>
                  <a:cubicBezTo>
                    <a:pt x="6813" y="27225"/>
                    <a:pt x="4349" y="30273"/>
                    <a:pt x="2875" y="32004"/>
                  </a:cubicBezTo>
                  <a:lnTo>
                    <a:pt x="2875" y="32004"/>
                  </a:lnTo>
                  <a:cubicBezTo>
                    <a:pt x="1507" y="28443"/>
                    <a:pt x="629" y="24596"/>
                    <a:pt x="629" y="20816"/>
                  </a:cubicBezTo>
                  <a:cubicBezTo>
                    <a:pt x="629" y="19041"/>
                    <a:pt x="814" y="17303"/>
                    <a:pt x="1258" y="15566"/>
                  </a:cubicBezTo>
                  <a:cubicBezTo>
                    <a:pt x="2625" y="10316"/>
                    <a:pt x="5029" y="7136"/>
                    <a:pt x="7099" y="5251"/>
                  </a:cubicBezTo>
                  <a:cubicBezTo>
                    <a:pt x="8134" y="4327"/>
                    <a:pt x="9095" y="3698"/>
                    <a:pt x="9798" y="3328"/>
                  </a:cubicBezTo>
                  <a:cubicBezTo>
                    <a:pt x="10131" y="3144"/>
                    <a:pt x="10426" y="3033"/>
                    <a:pt x="10611" y="2922"/>
                  </a:cubicBezTo>
                  <a:cubicBezTo>
                    <a:pt x="10722" y="2885"/>
                    <a:pt x="10796" y="2885"/>
                    <a:pt x="10833" y="2848"/>
                  </a:cubicBezTo>
                  <a:lnTo>
                    <a:pt x="10870" y="2811"/>
                  </a:lnTo>
                  <a:lnTo>
                    <a:pt x="10907" y="2811"/>
                  </a:lnTo>
                  <a:cubicBezTo>
                    <a:pt x="10907" y="2811"/>
                    <a:pt x="10981" y="2774"/>
                    <a:pt x="11166" y="2737"/>
                  </a:cubicBezTo>
                  <a:cubicBezTo>
                    <a:pt x="12238" y="2293"/>
                    <a:pt x="16933" y="630"/>
                    <a:pt x="21628" y="630"/>
                  </a:cubicBezTo>
                  <a:close/>
                  <a:moveTo>
                    <a:pt x="21628" y="1"/>
                  </a:moveTo>
                  <a:cubicBezTo>
                    <a:pt x="16367" y="1"/>
                    <a:pt x="11239" y="2031"/>
                    <a:pt x="10727" y="2239"/>
                  </a:cubicBezTo>
                  <a:lnTo>
                    <a:pt x="10727" y="2239"/>
                  </a:lnTo>
                  <a:lnTo>
                    <a:pt x="10722" y="2219"/>
                  </a:lnTo>
                  <a:cubicBezTo>
                    <a:pt x="10685" y="2256"/>
                    <a:pt x="8874" y="2848"/>
                    <a:pt x="6692" y="4770"/>
                  </a:cubicBezTo>
                  <a:cubicBezTo>
                    <a:pt x="4548" y="6730"/>
                    <a:pt x="2034" y="10020"/>
                    <a:pt x="666" y="15418"/>
                  </a:cubicBezTo>
                  <a:cubicBezTo>
                    <a:pt x="222" y="17192"/>
                    <a:pt x="1" y="19004"/>
                    <a:pt x="1" y="20816"/>
                  </a:cubicBezTo>
                  <a:cubicBezTo>
                    <a:pt x="1" y="24882"/>
                    <a:pt x="999" y="28986"/>
                    <a:pt x="2478" y="32757"/>
                  </a:cubicBezTo>
                  <a:cubicBezTo>
                    <a:pt x="2515" y="32831"/>
                    <a:pt x="2625" y="32905"/>
                    <a:pt x="2699" y="32942"/>
                  </a:cubicBezTo>
                  <a:cubicBezTo>
                    <a:pt x="2810" y="32942"/>
                    <a:pt x="2921" y="32905"/>
                    <a:pt x="2995" y="32831"/>
                  </a:cubicBezTo>
                  <a:cubicBezTo>
                    <a:pt x="4400" y="31204"/>
                    <a:pt x="7099" y="27877"/>
                    <a:pt x="9576" y="23847"/>
                  </a:cubicBezTo>
                  <a:cubicBezTo>
                    <a:pt x="11972" y="20006"/>
                    <a:pt x="14133" y="15528"/>
                    <a:pt x="14779" y="11179"/>
                  </a:cubicBezTo>
                  <a:lnTo>
                    <a:pt x="14779" y="11179"/>
                  </a:lnTo>
                  <a:cubicBezTo>
                    <a:pt x="17321" y="14066"/>
                    <a:pt x="30459" y="28892"/>
                    <a:pt x="38413" y="36047"/>
                  </a:cubicBezTo>
                  <a:cubicBezTo>
                    <a:pt x="38483" y="36118"/>
                    <a:pt x="38554" y="36144"/>
                    <a:pt x="38624" y="36144"/>
                  </a:cubicBezTo>
                  <a:cubicBezTo>
                    <a:pt x="38665" y="36144"/>
                    <a:pt x="38705" y="36135"/>
                    <a:pt x="38746" y="36121"/>
                  </a:cubicBezTo>
                  <a:cubicBezTo>
                    <a:pt x="38857" y="36084"/>
                    <a:pt x="38931" y="35974"/>
                    <a:pt x="38931" y="35863"/>
                  </a:cubicBezTo>
                  <a:cubicBezTo>
                    <a:pt x="39263" y="33644"/>
                    <a:pt x="39411" y="31241"/>
                    <a:pt x="39411" y="28727"/>
                  </a:cubicBezTo>
                  <a:cubicBezTo>
                    <a:pt x="39411" y="26953"/>
                    <a:pt x="39337" y="25104"/>
                    <a:pt x="39152" y="23219"/>
                  </a:cubicBezTo>
                  <a:cubicBezTo>
                    <a:pt x="38302" y="14715"/>
                    <a:pt x="36675" y="9539"/>
                    <a:pt x="34420" y="6212"/>
                  </a:cubicBezTo>
                  <a:cubicBezTo>
                    <a:pt x="32165" y="2922"/>
                    <a:pt x="29244" y="1517"/>
                    <a:pt x="25954" y="556"/>
                  </a:cubicBezTo>
                  <a:cubicBezTo>
                    <a:pt x="24549" y="149"/>
                    <a:pt x="23070" y="1"/>
                    <a:pt x="21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3529450" y="2791150"/>
              <a:ext cx="720050" cy="688850"/>
            </a:xfrm>
            <a:custGeom>
              <a:avLst/>
              <a:gdLst/>
              <a:ahLst/>
              <a:cxnLst/>
              <a:rect l="l" t="t" r="r" b="b"/>
              <a:pathLst>
                <a:path w="28802" h="27554" extrusionOk="0">
                  <a:moveTo>
                    <a:pt x="358" y="0"/>
                  </a:moveTo>
                  <a:cubicBezTo>
                    <a:pt x="243" y="0"/>
                    <a:pt x="129" y="69"/>
                    <a:pt x="75" y="177"/>
                  </a:cubicBezTo>
                  <a:cubicBezTo>
                    <a:pt x="1" y="325"/>
                    <a:pt x="38" y="510"/>
                    <a:pt x="186" y="584"/>
                  </a:cubicBezTo>
                  <a:cubicBezTo>
                    <a:pt x="186" y="584"/>
                    <a:pt x="260" y="621"/>
                    <a:pt x="371" y="695"/>
                  </a:cubicBezTo>
                  <a:cubicBezTo>
                    <a:pt x="2256" y="1730"/>
                    <a:pt x="17858" y="10751"/>
                    <a:pt x="28173" y="27424"/>
                  </a:cubicBezTo>
                  <a:cubicBezTo>
                    <a:pt x="28245" y="27497"/>
                    <a:pt x="28348" y="27553"/>
                    <a:pt x="28453" y="27553"/>
                  </a:cubicBezTo>
                  <a:cubicBezTo>
                    <a:pt x="28509" y="27553"/>
                    <a:pt x="28565" y="27537"/>
                    <a:pt x="28616" y="27498"/>
                  </a:cubicBezTo>
                  <a:cubicBezTo>
                    <a:pt x="28727" y="27424"/>
                    <a:pt x="28801" y="27240"/>
                    <a:pt x="28690" y="27092"/>
                  </a:cubicBezTo>
                  <a:cubicBezTo>
                    <a:pt x="17562" y="9161"/>
                    <a:pt x="519" y="66"/>
                    <a:pt x="482" y="29"/>
                  </a:cubicBezTo>
                  <a:cubicBezTo>
                    <a:pt x="442" y="9"/>
                    <a:pt x="400" y="0"/>
                    <a:pt x="3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4136700" y="3509800"/>
              <a:ext cx="248650" cy="242625"/>
            </a:xfrm>
            <a:custGeom>
              <a:avLst/>
              <a:gdLst/>
              <a:ahLst/>
              <a:cxnLst/>
              <a:rect l="l" t="t" r="r" b="b"/>
              <a:pathLst>
                <a:path w="9946" h="9705" extrusionOk="0">
                  <a:moveTo>
                    <a:pt x="347" y="0"/>
                  </a:moveTo>
                  <a:cubicBezTo>
                    <a:pt x="269" y="0"/>
                    <a:pt x="185" y="28"/>
                    <a:pt x="112" y="83"/>
                  </a:cubicBezTo>
                  <a:cubicBezTo>
                    <a:pt x="1" y="231"/>
                    <a:pt x="1" y="416"/>
                    <a:pt x="148" y="527"/>
                  </a:cubicBezTo>
                  <a:lnTo>
                    <a:pt x="9391" y="9622"/>
                  </a:lnTo>
                  <a:cubicBezTo>
                    <a:pt x="9447" y="9677"/>
                    <a:pt x="9521" y="9705"/>
                    <a:pt x="9599" y="9705"/>
                  </a:cubicBezTo>
                  <a:cubicBezTo>
                    <a:pt x="9678" y="9705"/>
                    <a:pt x="9761" y="9677"/>
                    <a:pt x="9835" y="9622"/>
                  </a:cubicBezTo>
                  <a:cubicBezTo>
                    <a:pt x="9946" y="9511"/>
                    <a:pt x="9946" y="9289"/>
                    <a:pt x="9835" y="9178"/>
                  </a:cubicBezTo>
                  <a:lnTo>
                    <a:pt x="555" y="83"/>
                  </a:lnTo>
                  <a:cubicBezTo>
                    <a:pt x="500" y="28"/>
                    <a:pt x="42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3141275" y="2787075"/>
              <a:ext cx="342925" cy="519425"/>
            </a:xfrm>
            <a:custGeom>
              <a:avLst/>
              <a:gdLst/>
              <a:ahLst/>
              <a:cxnLst/>
              <a:rect l="l" t="t" r="r" b="b"/>
              <a:pathLst>
                <a:path w="13717" h="20777" extrusionOk="0">
                  <a:moveTo>
                    <a:pt x="13364" y="0"/>
                  </a:moveTo>
                  <a:cubicBezTo>
                    <a:pt x="13236" y="0"/>
                    <a:pt x="13120" y="105"/>
                    <a:pt x="13088" y="266"/>
                  </a:cubicBezTo>
                  <a:cubicBezTo>
                    <a:pt x="13088" y="266"/>
                    <a:pt x="13088" y="303"/>
                    <a:pt x="13051" y="451"/>
                  </a:cubicBezTo>
                  <a:cubicBezTo>
                    <a:pt x="12903" y="1301"/>
                    <a:pt x="12127" y="5294"/>
                    <a:pt x="10167" y="9546"/>
                  </a:cubicBezTo>
                  <a:cubicBezTo>
                    <a:pt x="8208" y="13834"/>
                    <a:pt x="5065" y="18308"/>
                    <a:pt x="222" y="20193"/>
                  </a:cubicBezTo>
                  <a:cubicBezTo>
                    <a:pt x="74" y="20230"/>
                    <a:pt x="0" y="20415"/>
                    <a:pt x="37" y="20563"/>
                  </a:cubicBezTo>
                  <a:cubicBezTo>
                    <a:pt x="92" y="20700"/>
                    <a:pt x="208" y="20776"/>
                    <a:pt x="324" y="20776"/>
                  </a:cubicBezTo>
                  <a:cubicBezTo>
                    <a:pt x="365" y="20776"/>
                    <a:pt x="406" y="20767"/>
                    <a:pt x="444" y="20748"/>
                  </a:cubicBezTo>
                  <a:cubicBezTo>
                    <a:pt x="5842" y="18640"/>
                    <a:pt x="9169" y="13502"/>
                    <a:pt x="11128" y="8954"/>
                  </a:cubicBezTo>
                  <a:cubicBezTo>
                    <a:pt x="13088" y="4407"/>
                    <a:pt x="13679" y="377"/>
                    <a:pt x="13679" y="340"/>
                  </a:cubicBezTo>
                  <a:cubicBezTo>
                    <a:pt x="13716" y="192"/>
                    <a:pt x="13605" y="44"/>
                    <a:pt x="13421" y="7"/>
                  </a:cubicBezTo>
                  <a:cubicBezTo>
                    <a:pt x="13402" y="2"/>
                    <a:pt x="13382" y="0"/>
                    <a:pt x="133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3546100" y="2738250"/>
              <a:ext cx="603575" cy="246025"/>
            </a:xfrm>
            <a:custGeom>
              <a:avLst/>
              <a:gdLst/>
              <a:ahLst/>
              <a:cxnLst/>
              <a:rect l="l" t="t" r="r" b="b"/>
              <a:pathLst>
                <a:path w="24143" h="9841" extrusionOk="0">
                  <a:moveTo>
                    <a:pt x="2810" y="1"/>
                  </a:moveTo>
                  <a:cubicBezTo>
                    <a:pt x="1257" y="1"/>
                    <a:pt x="296" y="149"/>
                    <a:pt x="296" y="149"/>
                  </a:cubicBezTo>
                  <a:cubicBezTo>
                    <a:pt x="148" y="149"/>
                    <a:pt x="0" y="297"/>
                    <a:pt x="37" y="481"/>
                  </a:cubicBezTo>
                  <a:cubicBezTo>
                    <a:pt x="37" y="614"/>
                    <a:pt x="185" y="746"/>
                    <a:pt x="322" y="746"/>
                  </a:cubicBezTo>
                  <a:cubicBezTo>
                    <a:pt x="338" y="746"/>
                    <a:pt x="354" y="744"/>
                    <a:pt x="370" y="740"/>
                  </a:cubicBezTo>
                  <a:lnTo>
                    <a:pt x="555" y="740"/>
                  </a:lnTo>
                  <a:cubicBezTo>
                    <a:pt x="851" y="703"/>
                    <a:pt x="1664" y="629"/>
                    <a:pt x="2810" y="629"/>
                  </a:cubicBezTo>
                  <a:cubicBezTo>
                    <a:pt x="5102" y="629"/>
                    <a:pt x="8762" y="888"/>
                    <a:pt x="12570" y="2145"/>
                  </a:cubicBezTo>
                  <a:cubicBezTo>
                    <a:pt x="16415" y="3402"/>
                    <a:pt x="20445" y="5694"/>
                    <a:pt x="23551" y="9724"/>
                  </a:cubicBezTo>
                  <a:cubicBezTo>
                    <a:pt x="23610" y="9803"/>
                    <a:pt x="23691" y="9840"/>
                    <a:pt x="23776" y="9840"/>
                  </a:cubicBezTo>
                  <a:cubicBezTo>
                    <a:pt x="23849" y="9840"/>
                    <a:pt x="23926" y="9813"/>
                    <a:pt x="23994" y="9761"/>
                  </a:cubicBezTo>
                  <a:cubicBezTo>
                    <a:pt x="24142" y="9687"/>
                    <a:pt x="24142" y="9465"/>
                    <a:pt x="24031" y="9354"/>
                  </a:cubicBezTo>
                  <a:cubicBezTo>
                    <a:pt x="20852" y="5177"/>
                    <a:pt x="16674" y="2848"/>
                    <a:pt x="12755" y="1554"/>
                  </a:cubicBezTo>
                  <a:cubicBezTo>
                    <a:pt x="8836" y="260"/>
                    <a:pt x="5139" y="38"/>
                    <a:pt x="28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4974075" y="1207325"/>
              <a:ext cx="1045375" cy="1662200"/>
            </a:xfrm>
            <a:custGeom>
              <a:avLst/>
              <a:gdLst/>
              <a:ahLst/>
              <a:cxnLst/>
              <a:rect l="l" t="t" r="r" b="b"/>
              <a:pathLst>
                <a:path w="41815" h="66488" extrusionOk="0">
                  <a:moveTo>
                    <a:pt x="20208" y="0"/>
                  </a:moveTo>
                  <a:cubicBezTo>
                    <a:pt x="17407" y="0"/>
                    <a:pt x="14564" y="635"/>
                    <a:pt x="11795" y="2122"/>
                  </a:cubicBezTo>
                  <a:cubicBezTo>
                    <a:pt x="3735" y="6484"/>
                    <a:pt x="2071" y="17464"/>
                    <a:pt x="2071" y="17464"/>
                  </a:cubicBezTo>
                  <a:lnTo>
                    <a:pt x="1" y="66081"/>
                  </a:lnTo>
                  <a:lnTo>
                    <a:pt x="32091" y="66488"/>
                  </a:lnTo>
                  <a:cubicBezTo>
                    <a:pt x="32091" y="66488"/>
                    <a:pt x="39301" y="32955"/>
                    <a:pt x="40558" y="26744"/>
                  </a:cubicBezTo>
                  <a:cubicBezTo>
                    <a:pt x="41815" y="20533"/>
                    <a:pt x="41371" y="10218"/>
                    <a:pt x="34975" y="5449"/>
                  </a:cubicBezTo>
                  <a:cubicBezTo>
                    <a:pt x="30753" y="2318"/>
                    <a:pt x="25558" y="0"/>
                    <a:pt x="20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4966700" y="1199350"/>
              <a:ext cx="1042575" cy="1677575"/>
            </a:xfrm>
            <a:custGeom>
              <a:avLst/>
              <a:gdLst/>
              <a:ahLst/>
              <a:cxnLst/>
              <a:rect l="l" t="t" r="r" b="b"/>
              <a:pathLst>
                <a:path w="41703" h="67103" extrusionOk="0">
                  <a:moveTo>
                    <a:pt x="20519" y="629"/>
                  </a:moveTo>
                  <a:cubicBezTo>
                    <a:pt x="25769" y="629"/>
                    <a:pt x="30908" y="2921"/>
                    <a:pt x="35085" y="6027"/>
                  </a:cubicBezTo>
                  <a:cubicBezTo>
                    <a:pt x="37340" y="7690"/>
                    <a:pt x="38856" y="10094"/>
                    <a:pt x="39781" y="12792"/>
                  </a:cubicBezTo>
                  <a:cubicBezTo>
                    <a:pt x="40742" y="15454"/>
                    <a:pt x="41111" y="18412"/>
                    <a:pt x="41111" y="21222"/>
                  </a:cubicBezTo>
                  <a:cubicBezTo>
                    <a:pt x="41111" y="23329"/>
                    <a:pt x="40890" y="25325"/>
                    <a:pt x="40557" y="27026"/>
                  </a:cubicBezTo>
                  <a:cubicBezTo>
                    <a:pt x="39928" y="30095"/>
                    <a:pt x="37821" y="40040"/>
                    <a:pt x="35825" y="49209"/>
                  </a:cubicBezTo>
                  <a:cubicBezTo>
                    <a:pt x="34863" y="53793"/>
                    <a:pt x="33902" y="58155"/>
                    <a:pt x="33200" y="61409"/>
                  </a:cubicBezTo>
                  <a:cubicBezTo>
                    <a:pt x="32867" y="63036"/>
                    <a:pt x="32571" y="64367"/>
                    <a:pt x="32386" y="65291"/>
                  </a:cubicBezTo>
                  <a:cubicBezTo>
                    <a:pt x="32257" y="65829"/>
                    <a:pt x="32166" y="66230"/>
                    <a:pt x="32112" y="66470"/>
                  </a:cubicBezTo>
                  <a:lnTo>
                    <a:pt x="32112" y="66470"/>
                  </a:lnTo>
                  <a:lnTo>
                    <a:pt x="629" y="66067"/>
                  </a:lnTo>
                  <a:lnTo>
                    <a:pt x="2661" y="17820"/>
                  </a:lnTo>
                  <a:lnTo>
                    <a:pt x="2661" y="17820"/>
                  </a:lnTo>
                  <a:lnTo>
                    <a:pt x="2662" y="17820"/>
                  </a:lnTo>
                  <a:cubicBezTo>
                    <a:pt x="2662" y="17820"/>
                    <a:pt x="2662" y="17783"/>
                    <a:pt x="2699" y="17710"/>
                  </a:cubicBezTo>
                  <a:cubicBezTo>
                    <a:pt x="2810" y="17118"/>
                    <a:pt x="3328" y="14345"/>
                    <a:pt x="4769" y="11240"/>
                  </a:cubicBezTo>
                  <a:cubicBezTo>
                    <a:pt x="6211" y="8134"/>
                    <a:pt x="8540" y="4733"/>
                    <a:pt x="12237" y="2736"/>
                  </a:cubicBezTo>
                  <a:cubicBezTo>
                    <a:pt x="14973" y="1258"/>
                    <a:pt x="17746" y="629"/>
                    <a:pt x="20519" y="629"/>
                  </a:cubicBezTo>
                  <a:close/>
                  <a:moveTo>
                    <a:pt x="20519" y="1"/>
                  </a:moveTo>
                  <a:cubicBezTo>
                    <a:pt x="17672" y="1"/>
                    <a:pt x="14751" y="666"/>
                    <a:pt x="11942" y="2182"/>
                  </a:cubicBezTo>
                  <a:cubicBezTo>
                    <a:pt x="7838" y="4400"/>
                    <a:pt x="5361" y="8282"/>
                    <a:pt x="3919" y="11609"/>
                  </a:cubicBezTo>
                  <a:cubicBezTo>
                    <a:pt x="2477" y="14937"/>
                    <a:pt x="2071" y="17710"/>
                    <a:pt x="2071" y="17710"/>
                  </a:cubicBezTo>
                  <a:lnTo>
                    <a:pt x="2071" y="17746"/>
                  </a:lnTo>
                  <a:lnTo>
                    <a:pt x="0" y="66363"/>
                  </a:lnTo>
                  <a:cubicBezTo>
                    <a:pt x="0" y="66474"/>
                    <a:pt x="0" y="66548"/>
                    <a:pt x="74" y="66585"/>
                  </a:cubicBezTo>
                  <a:cubicBezTo>
                    <a:pt x="148" y="66659"/>
                    <a:pt x="222" y="66696"/>
                    <a:pt x="296" y="66696"/>
                  </a:cubicBezTo>
                  <a:lnTo>
                    <a:pt x="32349" y="67102"/>
                  </a:lnTo>
                  <a:cubicBezTo>
                    <a:pt x="32497" y="67102"/>
                    <a:pt x="32645" y="66991"/>
                    <a:pt x="32682" y="66881"/>
                  </a:cubicBezTo>
                  <a:cubicBezTo>
                    <a:pt x="32682" y="66881"/>
                    <a:pt x="39891" y="33348"/>
                    <a:pt x="41148" y="27137"/>
                  </a:cubicBezTo>
                  <a:cubicBezTo>
                    <a:pt x="41481" y="25399"/>
                    <a:pt x="41703" y="23366"/>
                    <a:pt x="41703" y="21222"/>
                  </a:cubicBezTo>
                  <a:cubicBezTo>
                    <a:pt x="41703" y="18375"/>
                    <a:pt x="41333" y="15343"/>
                    <a:pt x="40372" y="12571"/>
                  </a:cubicBezTo>
                  <a:cubicBezTo>
                    <a:pt x="39411" y="9798"/>
                    <a:pt x="37821" y="7284"/>
                    <a:pt x="35455" y="5509"/>
                  </a:cubicBezTo>
                  <a:cubicBezTo>
                    <a:pt x="31203" y="2367"/>
                    <a:pt x="25954" y="1"/>
                    <a:pt x="20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233800" y="1302875"/>
              <a:ext cx="183025" cy="263600"/>
            </a:xfrm>
            <a:custGeom>
              <a:avLst/>
              <a:gdLst/>
              <a:ahLst/>
              <a:cxnLst/>
              <a:rect l="l" t="t" r="r" b="b"/>
              <a:pathLst>
                <a:path w="7321" h="10544" extrusionOk="0">
                  <a:moveTo>
                    <a:pt x="6959" y="0"/>
                  </a:moveTo>
                  <a:cubicBezTo>
                    <a:pt x="6906" y="0"/>
                    <a:pt x="6853" y="13"/>
                    <a:pt x="6803" y="37"/>
                  </a:cubicBezTo>
                  <a:cubicBezTo>
                    <a:pt x="6803" y="37"/>
                    <a:pt x="5472" y="777"/>
                    <a:pt x="3994" y="2403"/>
                  </a:cubicBezTo>
                  <a:cubicBezTo>
                    <a:pt x="2478" y="4030"/>
                    <a:pt x="814" y="6544"/>
                    <a:pt x="38" y="10167"/>
                  </a:cubicBezTo>
                  <a:cubicBezTo>
                    <a:pt x="1" y="10315"/>
                    <a:pt x="112" y="10500"/>
                    <a:pt x="296" y="10537"/>
                  </a:cubicBezTo>
                  <a:cubicBezTo>
                    <a:pt x="316" y="10542"/>
                    <a:pt x="335" y="10544"/>
                    <a:pt x="355" y="10544"/>
                  </a:cubicBezTo>
                  <a:cubicBezTo>
                    <a:pt x="490" y="10544"/>
                    <a:pt x="634" y="10439"/>
                    <a:pt x="666" y="10278"/>
                  </a:cubicBezTo>
                  <a:cubicBezTo>
                    <a:pt x="1369" y="6803"/>
                    <a:pt x="2995" y="4363"/>
                    <a:pt x="4437" y="2810"/>
                  </a:cubicBezTo>
                  <a:cubicBezTo>
                    <a:pt x="5140" y="2034"/>
                    <a:pt x="5842" y="1479"/>
                    <a:pt x="6323" y="1109"/>
                  </a:cubicBezTo>
                  <a:cubicBezTo>
                    <a:pt x="6581" y="925"/>
                    <a:pt x="6766" y="777"/>
                    <a:pt x="6914" y="703"/>
                  </a:cubicBezTo>
                  <a:cubicBezTo>
                    <a:pt x="6988" y="666"/>
                    <a:pt x="7025" y="629"/>
                    <a:pt x="7062" y="629"/>
                  </a:cubicBezTo>
                  <a:lnTo>
                    <a:pt x="7099" y="592"/>
                  </a:lnTo>
                  <a:cubicBezTo>
                    <a:pt x="7247" y="518"/>
                    <a:pt x="7321" y="296"/>
                    <a:pt x="7247" y="148"/>
                  </a:cubicBezTo>
                  <a:cubicBezTo>
                    <a:pt x="7173" y="50"/>
                    <a:pt x="7066" y="0"/>
                    <a:pt x="6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95550" y="1619900"/>
              <a:ext cx="20350" cy="70250"/>
            </a:xfrm>
            <a:custGeom>
              <a:avLst/>
              <a:gdLst/>
              <a:ahLst/>
              <a:cxnLst/>
              <a:rect l="l" t="t" r="r" b="b"/>
              <a:pathLst>
                <a:path w="814" h="2810" extrusionOk="0">
                  <a:moveTo>
                    <a:pt x="555" y="0"/>
                  </a:moveTo>
                  <a:cubicBezTo>
                    <a:pt x="370" y="0"/>
                    <a:pt x="222" y="111"/>
                    <a:pt x="185" y="259"/>
                  </a:cubicBezTo>
                  <a:cubicBezTo>
                    <a:pt x="74" y="1072"/>
                    <a:pt x="1" y="1812"/>
                    <a:pt x="1" y="2514"/>
                  </a:cubicBezTo>
                  <a:cubicBezTo>
                    <a:pt x="1" y="2662"/>
                    <a:pt x="148" y="2810"/>
                    <a:pt x="333" y="2810"/>
                  </a:cubicBezTo>
                  <a:cubicBezTo>
                    <a:pt x="481" y="2810"/>
                    <a:pt x="629" y="2662"/>
                    <a:pt x="629" y="2514"/>
                  </a:cubicBezTo>
                  <a:cubicBezTo>
                    <a:pt x="629" y="1849"/>
                    <a:pt x="703" y="1109"/>
                    <a:pt x="814" y="370"/>
                  </a:cubicBezTo>
                  <a:cubicBezTo>
                    <a:pt x="814" y="185"/>
                    <a:pt x="703" y="37"/>
                    <a:pt x="5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410350" y="1315075"/>
              <a:ext cx="105375" cy="267125"/>
            </a:xfrm>
            <a:custGeom>
              <a:avLst/>
              <a:gdLst/>
              <a:ahLst/>
              <a:cxnLst/>
              <a:rect l="l" t="t" r="r" b="b"/>
              <a:pathLst>
                <a:path w="4215" h="10685" extrusionOk="0">
                  <a:moveTo>
                    <a:pt x="3869" y="1"/>
                  </a:moveTo>
                  <a:cubicBezTo>
                    <a:pt x="3754" y="1"/>
                    <a:pt x="3640" y="69"/>
                    <a:pt x="3586" y="178"/>
                  </a:cubicBezTo>
                  <a:cubicBezTo>
                    <a:pt x="3586" y="215"/>
                    <a:pt x="1183" y="5391"/>
                    <a:pt x="37" y="10308"/>
                  </a:cubicBezTo>
                  <a:cubicBezTo>
                    <a:pt x="0" y="10493"/>
                    <a:pt x="74" y="10640"/>
                    <a:pt x="259" y="10677"/>
                  </a:cubicBezTo>
                  <a:cubicBezTo>
                    <a:pt x="278" y="10682"/>
                    <a:pt x="298" y="10685"/>
                    <a:pt x="319" y="10685"/>
                  </a:cubicBezTo>
                  <a:cubicBezTo>
                    <a:pt x="453" y="10685"/>
                    <a:pt x="596" y="10584"/>
                    <a:pt x="629" y="10456"/>
                  </a:cubicBezTo>
                  <a:cubicBezTo>
                    <a:pt x="1183" y="8052"/>
                    <a:pt x="2070" y="5538"/>
                    <a:pt x="2810" y="3616"/>
                  </a:cubicBezTo>
                  <a:cubicBezTo>
                    <a:pt x="3180" y="2692"/>
                    <a:pt x="3512" y="1878"/>
                    <a:pt x="3771" y="1324"/>
                  </a:cubicBezTo>
                  <a:cubicBezTo>
                    <a:pt x="3882" y="1065"/>
                    <a:pt x="3956" y="843"/>
                    <a:pt x="4030" y="695"/>
                  </a:cubicBezTo>
                  <a:cubicBezTo>
                    <a:pt x="4104" y="510"/>
                    <a:pt x="4141" y="437"/>
                    <a:pt x="4141" y="437"/>
                  </a:cubicBezTo>
                  <a:cubicBezTo>
                    <a:pt x="4215" y="289"/>
                    <a:pt x="4141" y="104"/>
                    <a:pt x="3993" y="30"/>
                  </a:cubicBezTo>
                  <a:cubicBezTo>
                    <a:pt x="3953" y="10"/>
                    <a:pt x="3911" y="1"/>
                    <a:pt x="3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622925" y="1315675"/>
              <a:ext cx="36075" cy="432025"/>
            </a:xfrm>
            <a:custGeom>
              <a:avLst/>
              <a:gdLst/>
              <a:ahLst/>
              <a:cxnLst/>
              <a:rect l="l" t="t" r="r" b="b"/>
              <a:pathLst>
                <a:path w="1443" h="17281" extrusionOk="0">
                  <a:moveTo>
                    <a:pt x="1019" y="0"/>
                  </a:moveTo>
                  <a:cubicBezTo>
                    <a:pt x="1000" y="0"/>
                    <a:pt x="981" y="2"/>
                    <a:pt x="962" y="6"/>
                  </a:cubicBezTo>
                  <a:cubicBezTo>
                    <a:pt x="777" y="6"/>
                    <a:pt x="666" y="154"/>
                    <a:pt x="666" y="302"/>
                  </a:cubicBezTo>
                  <a:cubicBezTo>
                    <a:pt x="666" y="302"/>
                    <a:pt x="666" y="486"/>
                    <a:pt x="703" y="782"/>
                  </a:cubicBezTo>
                  <a:cubicBezTo>
                    <a:pt x="740" y="1670"/>
                    <a:pt x="851" y="3814"/>
                    <a:pt x="851" y="6365"/>
                  </a:cubicBezTo>
                  <a:cubicBezTo>
                    <a:pt x="851" y="9766"/>
                    <a:pt x="666" y="13907"/>
                    <a:pt x="37" y="16938"/>
                  </a:cubicBezTo>
                  <a:cubicBezTo>
                    <a:pt x="0" y="17086"/>
                    <a:pt x="74" y="17271"/>
                    <a:pt x="259" y="17271"/>
                  </a:cubicBezTo>
                  <a:cubicBezTo>
                    <a:pt x="284" y="17277"/>
                    <a:pt x="309" y="17280"/>
                    <a:pt x="335" y="17280"/>
                  </a:cubicBezTo>
                  <a:cubicBezTo>
                    <a:pt x="464" y="17280"/>
                    <a:pt x="598" y="17203"/>
                    <a:pt x="629" y="17049"/>
                  </a:cubicBezTo>
                  <a:cubicBezTo>
                    <a:pt x="1294" y="13944"/>
                    <a:pt x="1442" y="9766"/>
                    <a:pt x="1442" y="6365"/>
                  </a:cubicBezTo>
                  <a:cubicBezTo>
                    <a:pt x="1442" y="2927"/>
                    <a:pt x="1294" y="265"/>
                    <a:pt x="1294" y="265"/>
                  </a:cubicBezTo>
                  <a:cubicBezTo>
                    <a:pt x="1294" y="132"/>
                    <a:pt x="1176" y="0"/>
                    <a:pt x="1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800375" y="1685525"/>
              <a:ext cx="26825" cy="66750"/>
            </a:xfrm>
            <a:custGeom>
              <a:avLst/>
              <a:gdLst/>
              <a:ahLst/>
              <a:cxnLst/>
              <a:rect l="l" t="t" r="r" b="b"/>
              <a:pathLst>
                <a:path w="1073" h="2670" extrusionOk="0">
                  <a:moveTo>
                    <a:pt x="777" y="0"/>
                  </a:moveTo>
                  <a:cubicBezTo>
                    <a:pt x="629" y="0"/>
                    <a:pt x="444" y="111"/>
                    <a:pt x="444" y="259"/>
                  </a:cubicBezTo>
                  <a:cubicBezTo>
                    <a:pt x="333" y="924"/>
                    <a:pt x="222" y="1590"/>
                    <a:pt x="38" y="2292"/>
                  </a:cubicBezTo>
                  <a:cubicBezTo>
                    <a:pt x="1" y="2440"/>
                    <a:pt x="75" y="2625"/>
                    <a:pt x="259" y="2662"/>
                  </a:cubicBezTo>
                  <a:cubicBezTo>
                    <a:pt x="279" y="2667"/>
                    <a:pt x="299" y="2669"/>
                    <a:pt x="319" y="2669"/>
                  </a:cubicBezTo>
                  <a:cubicBezTo>
                    <a:pt x="453" y="2669"/>
                    <a:pt x="597" y="2569"/>
                    <a:pt x="629" y="2440"/>
                  </a:cubicBezTo>
                  <a:cubicBezTo>
                    <a:pt x="814" y="1738"/>
                    <a:pt x="962" y="1035"/>
                    <a:pt x="1036" y="370"/>
                  </a:cubicBezTo>
                  <a:cubicBezTo>
                    <a:pt x="1073" y="185"/>
                    <a:pt x="962" y="37"/>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754175" y="1336150"/>
              <a:ext cx="77650" cy="296700"/>
            </a:xfrm>
            <a:custGeom>
              <a:avLst/>
              <a:gdLst/>
              <a:ahLst/>
              <a:cxnLst/>
              <a:rect l="l" t="t" r="r" b="b"/>
              <a:pathLst>
                <a:path w="3106" h="11868" extrusionOk="0">
                  <a:moveTo>
                    <a:pt x="377" y="0"/>
                  </a:moveTo>
                  <a:cubicBezTo>
                    <a:pt x="325" y="0"/>
                    <a:pt x="271" y="13"/>
                    <a:pt x="222" y="37"/>
                  </a:cubicBezTo>
                  <a:cubicBezTo>
                    <a:pt x="74" y="111"/>
                    <a:pt x="0" y="296"/>
                    <a:pt x="74" y="444"/>
                  </a:cubicBezTo>
                  <a:lnTo>
                    <a:pt x="111" y="481"/>
                  </a:lnTo>
                  <a:cubicBezTo>
                    <a:pt x="370" y="1035"/>
                    <a:pt x="2514" y="5583"/>
                    <a:pt x="2514" y="11202"/>
                  </a:cubicBezTo>
                  <a:cubicBezTo>
                    <a:pt x="2514" y="11313"/>
                    <a:pt x="2514" y="11424"/>
                    <a:pt x="2514" y="11535"/>
                  </a:cubicBezTo>
                  <a:cubicBezTo>
                    <a:pt x="2514" y="11720"/>
                    <a:pt x="2625" y="11868"/>
                    <a:pt x="2810" y="11868"/>
                  </a:cubicBezTo>
                  <a:cubicBezTo>
                    <a:pt x="2995" y="11868"/>
                    <a:pt x="3106" y="11720"/>
                    <a:pt x="3106" y="11535"/>
                  </a:cubicBezTo>
                  <a:cubicBezTo>
                    <a:pt x="3106" y="11424"/>
                    <a:pt x="3106" y="11313"/>
                    <a:pt x="3106" y="11202"/>
                  </a:cubicBezTo>
                  <a:cubicBezTo>
                    <a:pt x="3106" y="5028"/>
                    <a:pt x="629" y="185"/>
                    <a:pt x="629" y="148"/>
                  </a:cubicBezTo>
                  <a:cubicBezTo>
                    <a:pt x="579" y="50"/>
                    <a:pt x="481"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4617325" y="2545375"/>
              <a:ext cx="1541700" cy="1176325"/>
            </a:xfrm>
            <a:custGeom>
              <a:avLst/>
              <a:gdLst/>
              <a:ahLst/>
              <a:cxnLst/>
              <a:rect l="l" t="t" r="r" b="b"/>
              <a:pathLst>
                <a:path w="61668" h="47053" extrusionOk="0">
                  <a:moveTo>
                    <a:pt x="29743" y="0"/>
                  </a:moveTo>
                  <a:cubicBezTo>
                    <a:pt x="28951" y="0"/>
                    <a:pt x="28542" y="137"/>
                    <a:pt x="28542" y="137"/>
                  </a:cubicBezTo>
                  <a:cubicBezTo>
                    <a:pt x="28542" y="137"/>
                    <a:pt x="5990" y="9010"/>
                    <a:pt x="4326" y="11524"/>
                  </a:cubicBezTo>
                  <a:cubicBezTo>
                    <a:pt x="2699" y="14001"/>
                    <a:pt x="0" y="23243"/>
                    <a:pt x="0" y="23243"/>
                  </a:cubicBezTo>
                  <a:lnTo>
                    <a:pt x="58451" y="47053"/>
                  </a:lnTo>
                  <a:lnTo>
                    <a:pt x="61667" y="37292"/>
                  </a:lnTo>
                  <a:cubicBezTo>
                    <a:pt x="61667" y="37292"/>
                    <a:pt x="58340" y="18142"/>
                    <a:pt x="56270" y="14814"/>
                  </a:cubicBezTo>
                  <a:cubicBezTo>
                    <a:pt x="54199" y="11524"/>
                    <a:pt x="37452" y="2392"/>
                    <a:pt x="33939" y="950"/>
                  </a:cubicBezTo>
                  <a:cubicBezTo>
                    <a:pt x="32063" y="180"/>
                    <a:pt x="30651" y="0"/>
                    <a:pt x="29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4608075" y="2537700"/>
              <a:ext cx="1558325" cy="1192100"/>
            </a:xfrm>
            <a:custGeom>
              <a:avLst/>
              <a:gdLst/>
              <a:ahLst/>
              <a:cxnLst/>
              <a:rect l="l" t="t" r="r" b="b"/>
              <a:pathLst>
                <a:path w="62333" h="47684" extrusionOk="0">
                  <a:moveTo>
                    <a:pt x="30095" y="629"/>
                  </a:moveTo>
                  <a:cubicBezTo>
                    <a:pt x="30945" y="629"/>
                    <a:pt x="32313" y="777"/>
                    <a:pt x="34198" y="1553"/>
                  </a:cubicBezTo>
                  <a:cubicBezTo>
                    <a:pt x="35049" y="1886"/>
                    <a:pt x="36749" y="2736"/>
                    <a:pt x="38857" y="3845"/>
                  </a:cubicBezTo>
                  <a:cubicBezTo>
                    <a:pt x="41962" y="5509"/>
                    <a:pt x="45992" y="7764"/>
                    <a:pt x="49430" y="9945"/>
                  </a:cubicBezTo>
                  <a:cubicBezTo>
                    <a:pt x="51131" y="11017"/>
                    <a:pt x="52721" y="12053"/>
                    <a:pt x="53941" y="12977"/>
                  </a:cubicBezTo>
                  <a:cubicBezTo>
                    <a:pt x="55161" y="13901"/>
                    <a:pt x="56048" y="14751"/>
                    <a:pt x="56381" y="15306"/>
                  </a:cubicBezTo>
                  <a:cubicBezTo>
                    <a:pt x="56603" y="15676"/>
                    <a:pt x="56898" y="16304"/>
                    <a:pt x="57194" y="17155"/>
                  </a:cubicBezTo>
                  <a:cubicBezTo>
                    <a:pt x="58192" y="20038"/>
                    <a:pt x="59301" y="25177"/>
                    <a:pt x="60189" y="29577"/>
                  </a:cubicBezTo>
                  <a:cubicBezTo>
                    <a:pt x="60632" y="31795"/>
                    <a:pt x="61039" y="33791"/>
                    <a:pt x="61298" y="35270"/>
                  </a:cubicBezTo>
                  <a:cubicBezTo>
                    <a:pt x="61532" y="36610"/>
                    <a:pt x="61676" y="37464"/>
                    <a:pt x="61701" y="37613"/>
                  </a:cubicBezTo>
                  <a:lnTo>
                    <a:pt x="61701" y="37613"/>
                  </a:lnTo>
                  <a:lnTo>
                    <a:pt x="58636" y="46953"/>
                  </a:lnTo>
                  <a:lnTo>
                    <a:pt x="740" y="23360"/>
                  </a:lnTo>
                  <a:lnTo>
                    <a:pt x="740" y="23360"/>
                  </a:lnTo>
                  <a:cubicBezTo>
                    <a:pt x="811" y="23110"/>
                    <a:pt x="935" y="22693"/>
                    <a:pt x="1110" y="22146"/>
                  </a:cubicBezTo>
                  <a:cubicBezTo>
                    <a:pt x="1516" y="20815"/>
                    <a:pt x="2182" y="18707"/>
                    <a:pt x="2884" y="16711"/>
                  </a:cubicBezTo>
                  <a:cubicBezTo>
                    <a:pt x="3624" y="14751"/>
                    <a:pt x="4400" y="12866"/>
                    <a:pt x="4955" y="11979"/>
                  </a:cubicBezTo>
                  <a:cubicBezTo>
                    <a:pt x="5029" y="11868"/>
                    <a:pt x="5213" y="11720"/>
                    <a:pt x="5435" y="11535"/>
                  </a:cubicBezTo>
                  <a:cubicBezTo>
                    <a:pt x="6360" y="10796"/>
                    <a:pt x="8319" y="9723"/>
                    <a:pt x="10722" y="8577"/>
                  </a:cubicBezTo>
                  <a:cubicBezTo>
                    <a:pt x="14308" y="6840"/>
                    <a:pt x="18893" y="4880"/>
                    <a:pt x="22553" y="3364"/>
                  </a:cubicBezTo>
                  <a:cubicBezTo>
                    <a:pt x="24401" y="2588"/>
                    <a:pt x="26028" y="1923"/>
                    <a:pt x="27174" y="1479"/>
                  </a:cubicBezTo>
                  <a:cubicBezTo>
                    <a:pt x="28320" y="998"/>
                    <a:pt x="29023" y="740"/>
                    <a:pt x="29023" y="740"/>
                  </a:cubicBezTo>
                  <a:cubicBezTo>
                    <a:pt x="29023" y="740"/>
                    <a:pt x="29392" y="629"/>
                    <a:pt x="30095" y="629"/>
                  </a:cubicBezTo>
                  <a:close/>
                  <a:moveTo>
                    <a:pt x="30095" y="0"/>
                  </a:moveTo>
                  <a:cubicBezTo>
                    <a:pt x="29281" y="0"/>
                    <a:pt x="28838" y="148"/>
                    <a:pt x="28838" y="148"/>
                  </a:cubicBezTo>
                  <a:lnTo>
                    <a:pt x="28801" y="148"/>
                  </a:lnTo>
                  <a:cubicBezTo>
                    <a:pt x="28801" y="148"/>
                    <a:pt x="23181" y="2366"/>
                    <a:pt x="17303" y="4917"/>
                  </a:cubicBezTo>
                  <a:cubicBezTo>
                    <a:pt x="14382" y="6174"/>
                    <a:pt x="11425" y="7542"/>
                    <a:pt x="9058" y="8725"/>
                  </a:cubicBezTo>
                  <a:cubicBezTo>
                    <a:pt x="7875" y="9317"/>
                    <a:pt x="6840" y="9871"/>
                    <a:pt x="6064" y="10352"/>
                  </a:cubicBezTo>
                  <a:cubicBezTo>
                    <a:pt x="5657" y="10611"/>
                    <a:pt x="5324" y="10833"/>
                    <a:pt x="5066" y="11054"/>
                  </a:cubicBezTo>
                  <a:cubicBezTo>
                    <a:pt x="4807" y="11239"/>
                    <a:pt x="4585" y="11461"/>
                    <a:pt x="4474" y="11646"/>
                  </a:cubicBezTo>
                  <a:cubicBezTo>
                    <a:pt x="4030" y="12311"/>
                    <a:pt x="3550" y="13347"/>
                    <a:pt x="3032" y="14567"/>
                  </a:cubicBezTo>
                  <a:cubicBezTo>
                    <a:pt x="1590" y="18264"/>
                    <a:pt x="75" y="23477"/>
                    <a:pt x="75" y="23477"/>
                  </a:cubicBezTo>
                  <a:cubicBezTo>
                    <a:pt x="1" y="23624"/>
                    <a:pt x="75" y="23772"/>
                    <a:pt x="222" y="23846"/>
                  </a:cubicBezTo>
                  <a:lnTo>
                    <a:pt x="58673" y="47655"/>
                  </a:lnTo>
                  <a:cubicBezTo>
                    <a:pt x="58728" y="47674"/>
                    <a:pt x="58775" y="47683"/>
                    <a:pt x="58816" y="47683"/>
                  </a:cubicBezTo>
                  <a:cubicBezTo>
                    <a:pt x="58858" y="47683"/>
                    <a:pt x="58895" y="47674"/>
                    <a:pt x="58932" y="47655"/>
                  </a:cubicBezTo>
                  <a:cubicBezTo>
                    <a:pt x="59006" y="47618"/>
                    <a:pt x="59080" y="47544"/>
                    <a:pt x="59117" y="47471"/>
                  </a:cubicBezTo>
                  <a:lnTo>
                    <a:pt x="62333" y="37710"/>
                  </a:lnTo>
                  <a:lnTo>
                    <a:pt x="62333" y="37562"/>
                  </a:lnTo>
                  <a:cubicBezTo>
                    <a:pt x="62333" y="37562"/>
                    <a:pt x="61483" y="32756"/>
                    <a:pt x="60411" y="27543"/>
                  </a:cubicBezTo>
                  <a:cubicBezTo>
                    <a:pt x="59856" y="24918"/>
                    <a:pt x="59264" y="22220"/>
                    <a:pt x="58673" y="19964"/>
                  </a:cubicBezTo>
                  <a:cubicBezTo>
                    <a:pt x="58340" y="18818"/>
                    <a:pt x="58044" y="17783"/>
                    <a:pt x="57749" y="16933"/>
                  </a:cubicBezTo>
                  <a:cubicBezTo>
                    <a:pt x="57453" y="16082"/>
                    <a:pt x="57194" y="15417"/>
                    <a:pt x="56898" y="14973"/>
                  </a:cubicBezTo>
                  <a:cubicBezTo>
                    <a:pt x="56603" y="14493"/>
                    <a:pt x="56122" y="13975"/>
                    <a:pt x="55420" y="13421"/>
                  </a:cubicBezTo>
                  <a:cubicBezTo>
                    <a:pt x="53090" y="11387"/>
                    <a:pt x="48617" y="8614"/>
                    <a:pt x="44328" y="6174"/>
                  </a:cubicBezTo>
                  <a:cubicBezTo>
                    <a:pt x="40040" y="3734"/>
                    <a:pt x="35973" y="1627"/>
                    <a:pt x="34420" y="998"/>
                  </a:cubicBezTo>
                  <a:cubicBezTo>
                    <a:pt x="32498" y="185"/>
                    <a:pt x="31019" y="0"/>
                    <a:pt x="30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740300" y="3100400"/>
              <a:ext cx="98925" cy="490225"/>
            </a:xfrm>
            <a:custGeom>
              <a:avLst/>
              <a:gdLst/>
              <a:ahLst/>
              <a:cxnLst/>
              <a:rect l="l" t="t" r="r" b="b"/>
              <a:pathLst>
                <a:path w="3957" h="19609" extrusionOk="0">
                  <a:moveTo>
                    <a:pt x="3628" y="0"/>
                  </a:moveTo>
                  <a:cubicBezTo>
                    <a:pt x="3476" y="0"/>
                    <a:pt x="3360" y="105"/>
                    <a:pt x="3328" y="266"/>
                  </a:cubicBezTo>
                  <a:lnTo>
                    <a:pt x="38" y="19269"/>
                  </a:lnTo>
                  <a:cubicBezTo>
                    <a:pt x="1" y="19417"/>
                    <a:pt x="111" y="19565"/>
                    <a:pt x="259" y="19602"/>
                  </a:cubicBezTo>
                  <a:cubicBezTo>
                    <a:pt x="283" y="19607"/>
                    <a:pt x="307" y="19609"/>
                    <a:pt x="329" y="19609"/>
                  </a:cubicBezTo>
                  <a:cubicBezTo>
                    <a:pt x="481" y="19609"/>
                    <a:pt x="597" y="19504"/>
                    <a:pt x="629" y="19343"/>
                  </a:cubicBezTo>
                  <a:lnTo>
                    <a:pt x="3919" y="377"/>
                  </a:lnTo>
                  <a:cubicBezTo>
                    <a:pt x="3956" y="192"/>
                    <a:pt x="3846" y="44"/>
                    <a:pt x="3698" y="7"/>
                  </a:cubicBezTo>
                  <a:cubicBezTo>
                    <a:pt x="3674" y="3"/>
                    <a:pt x="3650" y="0"/>
                    <a:pt x="3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4761500" y="2545375"/>
              <a:ext cx="1016725" cy="1045075"/>
            </a:xfrm>
            <a:custGeom>
              <a:avLst/>
              <a:gdLst/>
              <a:ahLst/>
              <a:cxnLst/>
              <a:rect l="l" t="t" r="r" b="b"/>
              <a:pathLst>
                <a:path w="40669" h="41803" extrusionOk="0">
                  <a:moveTo>
                    <a:pt x="23976" y="0"/>
                  </a:moveTo>
                  <a:cubicBezTo>
                    <a:pt x="23184" y="0"/>
                    <a:pt x="22775" y="137"/>
                    <a:pt x="22775" y="137"/>
                  </a:cubicBezTo>
                  <a:cubicBezTo>
                    <a:pt x="22775" y="137"/>
                    <a:pt x="15307" y="3094"/>
                    <a:pt x="8652" y="6052"/>
                  </a:cubicBezTo>
                  <a:cubicBezTo>
                    <a:pt x="7617" y="9638"/>
                    <a:pt x="5435" y="16219"/>
                    <a:pt x="1886" y="22060"/>
                  </a:cubicBezTo>
                  <a:cubicBezTo>
                    <a:pt x="1147" y="23243"/>
                    <a:pt x="518" y="24427"/>
                    <a:pt x="1" y="25610"/>
                  </a:cubicBezTo>
                  <a:lnTo>
                    <a:pt x="39707" y="41803"/>
                  </a:lnTo>
                  <a:cubicBezTo>
                    <a:pt x="39929" y="36442"/>
                    <a:pt x="40188" y="26978"/>
                    <a:pt x="39744" y="20212"/>
                  </a:cubicBezTo>
                  <a:cubicBezTo>
                    <a:pt x="39411" y="14592"/>
                    <a:pt x="40040" y="10341"/>
                    <a:pt x="40668" y="7642"/>
                  </a:cubicBezTo>
                  <a:cubicBezTo>
                    <a:pt x="35529" y="4610"/>
                    <a:pt x="30021" y="1727"/>
                    <a:pt x="28172" y="950"/>
                  </a:cubicBezTo>
                  <a:cubicBezTo>
                    <a:pt x="26296" y="180"/>
                    <a:pt x="24884" y="0"/>
                    <a:pt x="23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4752275" y="2537700"/>
              <a:ext cx="1034275" cy="1060150"/>
            </a:xfrm>
            <a:custGeom>
              <a:avLst/>
              <a:gdLst/>
              <a:ahLst/>
              <a:cxnLst/>
              <a:rect l="l" t="t" r="r" b="b"/>
              <a:pathLst>
                <a:path w="41371" h="42406" extrusionOk="0">
                  <a:moveTo>
                    <a:pt x="24327" y="0"/>
                  </a:moveTo>
                  <a:cubicBezTo>
                    <a:pt x="23513" y="0"/>
                    <a:pt x="23070" y="148"/>
                    <a:pt x="23070" y="148"/>
                  </a:cubicBezTo>
                  <a:lnTo>
                    <a:pt x="23033" y="148"/>
                  </a:lnTo>
                  <a:cubicBezTo>
                    <a:pt x="23033" y="148"/>
                    <a:pt x="15565" y="3106"/>
                    <a:pt x="8873" y="6100"/>
                  </a:cubicBezTo>
                  <a:cubicBezTo>
                    <a:pt x="8799" y="6137"/>
                    <a:pt x="8762" y="6174"/>
                    <a:pt x="8725" y="6285"/>
                  </a:cubicBezTo>
                  <a:cubicBezTo>
                    <a:pt x="7690" y="9834"/>
                    <a:pt x="5509" y="16415"/>
                    <a:pt x="1996" y="22220"/>
                  </a:cubicBezTo>
                  <a:cubicBezTo>
                    <a:pt x="1257" y="23403"/>
                    <a:pt x="629" y="24586"/>
                    <a:pt x="74" y="25769"/>
                  </a:cubicBezTo>
                  <a:cubicBezTo>
                    <a:pt x="0" y="25917"/>
                    <a:pt x="74" y="26101"/>
                    <a:pt x="222" y="26175"/>
                  </a:cubicBezTo>
                  <a:cubicBezTo>
                    <a:pt x="261" y="26195"/>
                    <a:pt x="304" y="26204"/>
                    <a:pt x="346" y="26204"/>
                  </a:cubicBezTo>
                  <a:cubicBezTo>
                    <a:pt x="461" y="26204"/>
                    <a:pt x="574" y="26136"/>
                    <a:pt x="629" y="26028"/>
                  </a:cubicBezTo>
                  <a:cubicBezTo>
                    <a:pt x="1183" y="24881"/>
                    <a:pt x="1812" y="23698"/>
                    <a:pt x="2514" y="22515"/>
                  </a:cubicBezTo>
                  <a:cubicBezTo>
                    <a:pt x="6047" y="16760"/>
                    <a:pt x="8217" y="10215"/>
                    <a:pt x="9270" y="6593"/>
                  </a:cubicBezTo>
                  <a:lnTo>
                    <a:pt x="9270" y="6593"/>
                  </a:lnTo>
                  <a:cubicBezTo>
                    <a:pt x="12557" y="5134"/>
                    <a:pt x="16046" y="3645"/>
                    <a:pt x="18707" y="2588"/>
                  </a:cubicBezTo>
                  <a:cubicBezTo>
                    <a:pt x="20038" y="2034"/>
                    <a:pt x="21184" y="1553"/>
                    <a:pt x="21998" y="1220"/>
                  </a:cubicBezTo>
                  <a:cubicBezTo>
                    <a:pt x="22811" y="924"/>
                    <a:pt x="23255" y="740"/>
                    <a:pt x="23255" y="740"/>
                  </a:cubicBezTo>
                  <a:cubicBezTo>
                    <a:pt x="23255" y="740"/>
                    <a:pt x="23624" y="629"/>
                    <a:pt x="24327" y="629"/>
                  </a:cubicBezTo>
                  <a:cubicBezTo>
                    <a:pt x="25177" y="629"/>
                    <a:pt x="26545" y="777"/>
                    <a:pt x="28430" y="1553"/>
                  </a:cubicBezTo>
                  <a:cubicBezTo>
                    <a:pt x="29318" y="1923"/>
                    <a:pt x="31166" y="2847"/>
                    <a:pt x="33421" y="4030"/>
                  </a:cubicBezTo>
                  <a:cubicBezTo>
                    <a:pt x="35592" y="5187"/>
                    <a:pt x="38187" y="6628"/>
                    <a:pt x="40687" y="8109"/>
                  </a:cubicBezTo>
                  <a:lnTo>
                    <a:pt x="40687" y="8109"/>
                  </a:lnTo>
                  <a:cubicBezTo>
                    <a:pt x="40188" y="10284"/>
                    <a:pt x="39706" y="13416"/>
                    <a:pt x="39706" y="17339"/>
                  </a:cubicBezTo>
                  <a:cubicBezTo>
                    <a:pt x="39706" y="18375"/>
                    <a:pt x="39743" y="19410"/>
                    <a:pt x="39817" y="20519"/>
                  </a:cubicBezTo>
                  <a:cubicBezTo>
                    <a:pt x="39965" y="23218"/>
                    <a:pt x="40039" y="26360"/>
                    <a:pt x="40039" y="29503"/>
                  </a:cubicBezTo>
                  <a:cubicBezTo>
                    <a:pt x="40039" y="34198"/>
                    <a:pt x="39891" y="38893"/>
                    <a:pt x="39780" y="42073"/>
                  </a:cubicBezTo>
                  <a:cubicBezTo>
                    <a:pt x="39780" y="42258"/>
                    <a:pt x="39891" y="42406"/>
                    <a:pt x="40076" y="42406"/>
                  </a:cubicBezTo>
                  <a:cubicBezTo>
                    <a:pt x="40261" y="42406"/>
                    <a:pt x="40372" y="42258"/>
                    <a:pt x="40409" y="42110"/>
                  </a:cubicBezTo>
                  <a:cubicBezTo>
                    <a:pt x="40520" y="38893"/>
                    <a:pt x="40668" y="34198"/>
                    <a:pt x="40668" y="29503"/>
                  </a:cubicBezTo>
                  <a:cubicBezTo>
                    <a:pt x="40668" y="26360"/>
                    <a:pt x="40594" y="23218"/>
                    <a:pt x="40409" y="20482"/>
                  </a:cubicBezTo>
                  <a:cubicBezTo>
                    <a:pt x="40372" y="19373"/>
                    <a:pt x="40335" y="18338"/>
                    <a:pt x="40335" y="17339"/>
                  </a:cubicBezTo>
                  <a:cubicBezTo>
                    <a:pt x="40335" y="13310"/>
                    <a:pt x="40816" y="10167"/>
                    <a:pt x="41333" y="8023"/>
                  </a:cubicBezTo>
                  <a:cubicBezTo>
                    <a:pt x="41370" y="7912"/>
                    <a:pt x="41296" y="7764"/>
                    <a:pt x="41185" y="7690"/>
                  </a:cubicBezTo>
                  <a:cubicBezTo>
                    <a:pt x="38634" y="6174"/>
                    <a:pt x="35972" y="4695"/>
                    <a:pt x="33680" y="3475"/>
                  </a:cubicBezTo>
                  <a:cubicBezTo>
                    <a:pt x="31425" y="2292"/>
                    <a:pt x="29613" y="1368"/>
                    <a:pt x="28652" y="998"/>
                  </a:cubicBezTo>
                  <a:cubicBezTo>
                    <a:pt x="26730" y="185"/>
                    <a:pt x="25251" y="0"/>
                    <a:pt x="2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094250" y="2545375"/>
              <a:ext cx="577675" cy="805200"/>
            </a:xfrm>
            <a:custGeom>
              <a:avLst/>
              <a:gdLst/>
              <a:ahLst/>
              <a:cxnLst/>
              <a:rect l="l" t="t" r="r" b="b"/>
              <a:pathLst>
                <a:path w="23107" h="32208" extrusionOk="0">
                  <a:moveTo>
                    <a:pt x="10666" y="0"/>
                  </a:moveTo>
                  <a:cubicBezTo>
                    <a:pt x="9874" y="0"/>
                    <a:pt x="9465" y="137"/>
                    <a:pt x="9465" y="137"/>
                  </a:cubicBezTo>
                  <a:cubicBezTo>
                    <a:pt x="9465" y="137"/>
                    <a:pt x="5435" y="1727"/>
                    <a:pt x="629" y="3760"/>
                  </a:cubicBezTo>
                  <a:cubicBezTo>
                    <a:pt x="259" y="7494"/>
                    <a:pt x="0" y="13040"/>
                    <a:pt x="998" y="17735"/>
                  </a:cubicBezTo>
                  <a:cubicBezTo>
                    <a:pt x="2616" y="25355"/>
                    <a:pt x="4793" y="32207"/>
                    <a:pt x="6815" y="32207"/>
                  </a:cubicBezTo>
                  <a:cubicBezTo>
                    <a:pt x="6873" y="32207"/>
                    <a:pt x="6930" y="32202"/>
                    <a:pt x="6988" y="32190"/>
                  </a:cubicBezTo>
                  <a:cubicBezTo>
                    <a:pt x="9021" y="31784"/>
                    <a:pt x="19742" y="13003"/>
                    <a:pt x="23107" y="5202"/>
                  </a:cubicBezTo>
                  <a:cubicBezTo>
                    <a:pt x="19447" y="3168"/>
                    <a:pt x="16193" y="1505"/>
                    <a:pt x="14862" y="950"/>
                  </a:cubicBezTo>
                  <a:cubicBezTo>
                    <a:pt x="12986" y="180"/>
                    <a:pt x="11574" y="0"/>
                    <a:pt x="106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094250" y="2537700"/>
              <a:ext cx="586000" cy="820775"/>
            </a:xfrm>
            <a:custGeom>
              <a:avLst/>
              <a:gdLst/>
              <a:ahLst/>
              <a:cxnLst/>
              <a:rect l="l" t="t" r="r" b="b"/>
              <a:pathLst>
                <a:path w="23440" h="32831" extrusionOk="0">
                  <a:moveTo>
                    <a:pt x="10648" y="629"/>
                  </a:moveTo>
                  <a:cubicBezTo>
                    <a:pt x="11498" y="629"/>
                    <a:pt x="12866" y="777"/>
                    <a:pt x="14751" y="1553"/>
                  </a:cubicBezTo>
                  <a:cubicBezTo>
                    <a:pt x="16014" y="2094"/>
                    <a:pt x="19179" y="3692"/>
                    <a:pt x="22698" y="5659"/>
                  </a:cubicBezTo>
                  <a:lnTo>
                    <a:pt x="22698" y="5659"/>
                  </a:lnTo>
                  <a:cubicBezTo>
                    <a:pt x="20993" y="9573"/>
                    <a:pt x="17561" y="16060"/>
                    <a:pt x="14271" y="21628"/>
                  </a:cubicBezTo>
                  <a:cubicBezTo>
                    <a:pt x="12607" y="24475"/>
                    <a:pt x="10980" y="27100"/>
                    <a:pt x="9649" y="29059"/>
                  </a:cubicBezTo>
                  <a:cubicBezTo>
                    <a:pt x="8984" y="30020"/>
                    <a:pt x="8355" y="30797"/>
                    <a:pt x="7875" y="31351"/>
                  </a:cubicBezTo>
                  <a:cubicBezTo>
                    <a:pt x="7653" y="31610"/>
                    <a:pt x="7431" y="31832"/>
                    <a:pt x="7283" y="31980"/>
                  </a:cubicBezTo>
                  <a:cubicBezTo>
                    <a:pt x="7098" y="32128"/>
                    <a:pt x="6951" y="32202"/>
                    <a:pt x="6914" y="32202"/>
                  </a:cubicBezTo>
                  <a:lnTo>
                    <a:pt x="6803" y="32202"/>
                  </a:lnTo>
                  <a:cubicBezTo>
                    <a:pt x="6655" y="32202"/>
                    <a:pt x="6470" y="32165"/>
                    <a:pt x="6248" y="31980"/>
                  </a:cubicBezTo>
                  <a:cubicBezTo>
                    <a:pt x="5841" y="31684"/>
                    <a:pt x="5398" y="31056"/>
                    <a:pt x="4991" y="30205"/>
                  </a:cubicBezTo>
                  <a:cubicBezTo>
                    <a:pt x="3660" y="27617"/>
                    <a:pt x="2329" y="22959"/>
                    <a:pt x="1294" y="17968"/>
                  </a:cubicBezTo>
                  <a:cubicBezTo>
                    <a:pt x="777" y="15565"/>
                    <a:pt x="629" y="12940"/>
                    <a:pt x="629" y="10426"/>
                  </a:cubicBezTo>
                  <a:cubicBezTo>
                    <a:pt x="629" y="8178"/>
                    <a:pt x="766" y="6033"/>
                    <a:pt x="942" y="4290"/>
                  </a:cubicBezTo>
                  <a:lnTo>
                    <a:pt x="942" y="4290"/>
                  </a:lnTo>
                  <a:cubicBezTo>
                    <a:pt x="3246" y="3286"/>
                    <a:pt x="5398" y="2425"/>
                    <a:pt x="6951" y="1775"/>
                  </a:cubicBezTo>
                  <a:cubicBezTo>
                    <a:pt x="7764" y="1442"/>
                    <a:pt x="8429" y="1183"/>
                    <a:pt x="8873" y="998"/>
                  </a:cubicBezTo>
                  <a:cubicBezTo>
                    <a:pt x="9317" y="813"/>
                    <a:pt x="9576" y="740"/>
                    <a:pt x="9576" y="740"/>
                  </a:cubicBezTo>
                  <a:cubicBezTo>
                    <a:pt x="9576" y="740"/>
                    <a:pt x="9945" y="629"/>
                    <a:pt x="10648" y="629"/>
                  </a:cubicBezTo>
                  <a:close/>
                  <a:moveTo>
                    <a:pt x="10648" y="0"/>
                  </a:moveTo>
                  <a:cubicBezTo>
                    <a:pt x="9834" y="0"/>
                    <a:pt x="9391" y="148"/>
                    <a:pt x="9391" y="148"/>
                  </a:cubicBezTo>
                  <a:lnTo>
                    <a:pt x="9354" y="148"/>
                  </a:lnTo>
                  <a:cubicBezTo>
                    <a:pt x="9354" y="148"/>
                    <a:pt x="5324" y="1738"/>
                    <a:pt x="518" y="3771"/>
                  </a:cubicBezTo>
                  <a:cubicBezTo>
                    <a:pt x="407" y="3808"/>
                    <a:pt x="333" y="3919"/>
                    <a:pt x="333" y="4030"/>
                  </a:cubicBezTo>
                  <a:cubicBezTo>
                    <a:pt x="148" y="5842"/>
                    <a:pt x="0" y="8060"/>
                    <a:pt x="0" y="10426"/>
                  </a:cubicBezTo>
                  <a:cubicBezTo>
                    <a:pt x="0" y="12977"/>
                    <a:pt x="185" y="15639"/>
                    <a:pt x="703" y="18079"/>
                  </a:cubicBezTo>
                  <a:cubicBezTo>
                    <a:pt x="1479" y="21924"/>
                    <a:pt x="2440" y="25547"/>
                    <a:pt x="3475" y="28246"/>
                  </a:cubicBezTo>
                  <a:cubicBezTo>
                    <a:pt x="3956" y="29614"/>
                    <a:pt x="4474" y="30723"/>
                    <a:pt x="5028" y="31499"/>
                  </a:cubicBezTo>
                  <a:cubicBezTo>
                    <a:pt x="5287" y="31906"/>
                    <a:pt x="5583" y="32239"/>
                    <a:pt x="5841" y="32460"/>
                  </a:cubicBezTo>
                  <a:cubicBezTo>
                    <a:pt x="6137" y="32682"/>
                    <a:pt x="6470" y="32830"/>
                    <a:pt x="6803" y="32830"/>
                  </a:cubicBezTo>
                  <a:cubicBezTo>
                    <a:pt x="6877" y="32830"/>
                    <a:pt x="6988" y="32830"/>
                    <a:pt x="7062" y="32793"/>
                  </a:cubicBezTo>
                  <a:cubicBezTo>
                    <a:pt x="7283" y="32756"/>
                    <a:pt x="7468" y="32645"/>
                    <a:pt x="7653" y="32460"/>
                  </a:cubicBezTo>
                  <a:cubicBezTo>
                    <a:pt x="8060" y="32128"/>
                    <a:pt x="8540" y="31573"/>
                    <a:pt x="9058" y="30871"/>
                  </a:cubicBezTo>
                  <a:cubicBezTo>
                    <a:pt x="12903" y="25843"/>
                    <a:pt x="20593" y="12090"/>
                    <a:pt x="23403" y="5657"/>
                  </a:cubicBezTo>
                  <a:cubicBezTo>
                    <a:pt x="23439" y="5509"/>
                    <a:pt x="23403" y="5324"/>
                    <a:pt x="23255" y="5250"/>
                  </a:cubicBezTo>
                  <a:cubicBezTo>
                    <a:pt x="19595" y="3217"/>
                    <a:pt x="16341" y="1553"/>
                    <a:pt x="14973" y="998"/>
                  </a:cubicBezTo>
                  <a:cubicBezTo>
                    <a:pt x="13051" y="185"/>
                    <a:pt x="11572" y="0"/>
                    <a:pt x="106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119200" y="2918725"/>
              <a:ext cx="92450" cy="65175"/>
            </a:xfrm>
            <a:custGeom>
              <a:avLst/>
              <a:gdLst/>
              <a:ahLst/>
              <a:cxnLst/>
              <a:rect l="l" t="t" r="r" b="b"/>
              <a:pathLst>
                <a:path w="3698" h="2607" extrusionOk="0">
                  <a:moveTo>
                    <a:pt x="335" y="1"/>
                  </a:moveTo>
                  <a:cubicBezTo>
                    <a:pt x="241" y="1"/>
                    <a:pt x="156" y="49"/>
                    <a:pt x="111" y="139"/>
                  </a:cubicBezTo>
                  <a:cubicBezTo>
                    <a:pt x="0" y="287"/>
                    <a:pt x="37" y="472"/>
                    <a:pt x="185" y="546"/>
                  </a:cubicBezTo>
                  <a:lnTo>
                    <a:pt x="3180" y="2542"/>
                  </a:lnTo>
                  <a:cubicBezTo>
                    <a:pt x="3224" y="2586"/>
                    <a:pt x="3285" y="2607"/>
                    <a:pt x="3347" y="2607"/>
                  </a:cubicBezTo>
                  <a:cubicBezTo>
                    <a:pt x="3443" y="2607"/>
                    <a:pt x="3542" y="2558"/>
                    <a:pt x="3586" y="2468"/>
                  </a:cubicBezTo>
                  <a:cubicBezTo>
                    <a:pt x="3697" y="2320"/>
                    <a:pt x="3660" y="2135"/>
                    <a:pt x="3513" y="2024"/>
                  </a:cubicBezTo>
                  <a:lnTo>
                    <a:pt x="518" y="65"/>
                  </a:lnTo>
                  <a:cubicBezTo>
                    <a:pt x="460" y="21"/>
                    <a:pt x="396"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342875" y="3001500"/>
              <a:ext cx="140500" cy="31800"/>
            </a:xfrm>
            <a:custGeom>
              <a:avLst/>
              <a:gdLst/>
              <a:ahLst/>
              <a:cxnLst/>
              <a:rect l="l" t="t" r="r" b="b"/>
              <a:pathLst>
                <a:path w="5620" h="1272" extrusionOk="0">
                  <a:moveTo>
                    <a:pt x="313" y="0"/>
                  </a:moveTo>
                  <a:cubicBezTo>
                    <a:pt x="186" y="0"/>
                    <a:pt x="69" y="105"/>
                    <a:pt x="37" y="266"/>
                  </a:cubicBezTo>
                  <a:cubicBezTo>
                    <a:pt x="0" y="414"/>
                    <a:pt x="148" y="599"/>
                    <a:pt x="296" y="599"/>
                  </a:cubicBezTo>
                  <a:lnTo>
                    <a:pt x="5250" y="1264"/>
                  </a:lnTo>
                  <a:cubicBezTo>
                    <a:pt x="5274" y="1269"/>
                    <a:pt x="5297" y="1272"/>
                    <a:pt x="5320" y="1272"/>
                  </a:cubicBezTo>
                  <a:cubicBezTo>
                    <a:pt x="5471" y="1272"/>
                    <a:pt x="5588" y="1167"/>
                    <a:pt x="5620" y="1006"/>
                  </a:cubicBezTo>
                  <a:cubicBezTo>
                    <a:pt x="5620" y="821"/>
                    <a:pt x="5509" y="673"/>
                    <a:pt x="5361" y="673"/>
                  </a:cubicBezTo>
                  <a:lnTo>
                    <a:pt x="370" y="7"/>
                  </a:lnTo>
                  <a:cubicBezTo>
                    <a:pt x="351" y="3"/>
                    <a:pt x="332" y="0"/>
                    <a:pt x="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162625" y="2357450"/>
              <a:ext cx="406700" cy="418725"/>
            </a:xfrm>
            <a:custGeom>
              <a:avLst/>
              <a:gdLst/>
              <a:ahLst/>
              <a:cxnLst/>
              <a:rect l="l" t="t" r="r" b="b"/>
              <a:pathLst>
                <a:path w="16268" h="16749" extrusionOk="0">
                  <a:moveTo>
                    <a:pt x="519" y="1"/>
                  </a:moveTo>
                  <a:lnTo>
                    <a:pt x="519" y="1"/>
                  </a:lnTo>
                  <a:cubicBezTo>
                    <a:pt x="519" y="1"/>
                    <a:pt x="556" y="7062"/>
                    <a:pt x="334" y="9502"/>
                  </a:cubicBezTo>
                  <a:cubicBezTo>
                    <a:pt x="112" y="11573"/>
                    <a:pt x="1" y="16749"/>
                    <a:pt x="1" y="16749"/>
                  </a:cubicBezTo>
                  <a:lnTo>
                    <a:pt x="14789" y="15492"/>
                  </a:lnTo>
                  <a:lnTo>
                    <a:pt x="16268" y="1849"/>
                  </a:lnTo>
                  <a:lnTo>
                    <a:pt x="5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170025" y="2357450"/>
              <a:ext cx="399300" cy="360500"/>
            </a:xfrm>
            <a:custGeom>
              <a:avLst/>
              <a:gdLst/>
              <a:ahLst/>
              <a:cxnLst/>
              <a:rect l="l" t="t" r="r" b="b"/>
              <a:pathLst>
                <a:path w="15972" h="14420" extrusionOk="0">
                  <a:moveTo>
                    <a:pt x="223" y="1"/>
                  </a:moveTo>
                  <a:lnTo>
                    <a:pt x="223" y="1"/>
                  </a:lnTo>
                  <a:cubicBezTo>
                    <a:pt x="223" y="1"/>
                    <a:pt x="260" y="7062"/>
                    <a:pt x="38" y="9502"/>
                  </a:cubicBezTo>
                  <a:cubicBezTo>
                    <a:pt x="38" y="9576"/>
                    <a:pt x="1" y="9650"/>
                    <a:pt x="1" y="9761"/>
                  </a:cubicBezTo>
                  <a:cubicBezTo>
                    <a:pt x="1590" y="11905"/>
                    <a:pt x="3920" y="14419"/>
                    <a:pt x="5990" y="14419"/>
                  </a:cubicBezTo>
                  <a:cubicBezTo>
                    <a:pt x="8023" y="14419"/>
                    <a:pt x="11868" y="12497"/>
                    <a:pt x="15011" y="10685"/>
                  </a:cubicBezTo>
                  <a:lnTo>
                    <a:pt x="15972" y="1849"/>
                  </a:lnTo>
                  <a:lnTo>
                    <a:pt x="2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170025" y="2435100"/>
              <a:ext cx="386375" cy="282850"/>
            </a:xfrm>
            <a:custGeom>
              <a:avLst/>
              <a:gdLst/>
              <a:ahLst/>
              <a:cxnLst/>
              <a:rect l="l" t="t" r="r" b="b"/>
              <a:pathLst>
                <a:path w="15455" h="11314" extrusionOk="0">
                  <a:moveTo>
                    <a:pt x="223" y="0"/>
                  </a:moveTo>
                  <a:cubicBezTo>
                    <a:pt x="223" y="2219"/>
                    <a:pt x="149" y="5028"/>
                    <a:pt x="38" y="6396"/>
                  </a:cubicBezTo>
                  <a:cubicBezTo>
                    <a:pt x="38" y="6433"/>
                    <a:pt x="38" y="6433"/>
                    <a:pt x="38" y="6470"/>
                  </a:cubicBezTo>
                  <a:cubicBezTo>
                    <a:pt x="1" y="6507"/>
                    <a:pt x="1" y="6581"/>
                    <a:pt x="1" y="6655"/>
                  </a:cubicBezTo>
                  <a:cubicBezTo>
                    <a:pt x="1590" y="8799"/>
                    <a:pt x="3920" y="11313"/>
                    <a:pt x="5990" y="11313"/>
                  </a:cubicBezTo>
                  <a:cubicBezTo>
                    <a:pt x="8023" y="11313"/>
                    <a:pt x="11868" y="9391"/>
                    <a:pt x="15011" y="7579"/>
                  </a:cubicBezTo>
                  <a:lnTo>
                    <a:pt x="15454" y="3402"/>
                  </a:lnTo>
                  <a:lnTo>
                    <a:pt x="15454" y="3402"/>
                  </a:lnTo>
                  <a:cubicBezTo>
                    <a:pt x="12164" y="5805"/>
                    <a:pt x="8282" y="7986"/>
                    <a:pt x="6286" y="7986"/>
                  </a:cubicBezTo>
                  <a:cubicBezTo>
                    <a:pt x="6027" y="7986"/>
                    <a:pt x="5805" y="7949"/>
                    <a:pt x="5620" y="7838"/>
                  </a:cubicBezTo>
                  <a:cubicBezTo>
                    <a:pt x="4215" y="7284"/>
                    <a:pt x="2071" y="3808"/>
                    <a:pt x="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155250" y="2349700"/>
              <a:ext cx="421475" cy="433875"/>
            </a:xfrm>
            <a:custGeom>
              <a:avLst/>
              <a:gdLst/>
              <a:ahLst/>
              <a:cxnLst/>
              <a:rect l="l" t="t" r="r" b="b"/>
              <a:pathLst>
                <a:path w="16859" h="17355" extrusionOk="0">
                  <a:moveTo>
                    <a:pt x="791" y="1"/>
                  </a:moveTo>
                  <a:cubicBezTo>
                    <a:pt x="737" y="1"/>
                    <a:pt x="683" y="35"/>
                    <a:pt x="629" y="89"/>
                  </a:cubicBezTo>
                  <a:cubicBezTo>
                    <a:pt x="555" y="126"/>
                    <a:pt x="518" y="200"/>
                    <a:pt x="518" y="311"/>
                  </a:cubicBezTo>
                  <a:cubicBezTo>
                    <a:pt x="518" y="311"/>
                    <a:pt x="518" y="496"/>
                    <a:pt x="518" y="865"/>
                  </a:cubicBezTo>
                  <a:cubicBezTo>
                    <a:pt x="518" y="2603"/>
                    <a:pt x="518" y="7816"/>
                    <a:pt x="296" y="9775"/>
                  </a:cubicBezTo>
                  <a:cubicBezTo>
                    <a:pt x="111" y="11883"/>
                    <a:pt x="0" y="17059"/>
                    <a:pt x="0" y="17059"/>
                  </a:cubicBezTo>
                  <a:cubicBezTo>
                    <a:pt x="0" y="17206"/>
                    <a:pt x="148" y="17354"/>
                    <a:pt x="296" y="17354"/>
                  </a:cubicBezTo>
                  <a:cubicBezTo>
                    <a:pt x="481" y="17354"/>
                    <a:pt x="629" y="17243"/>
                    <a:pt x="629" y="17059"/>
                  </a:cubicBezTo>
                  <a:cubicBezTo>
                    <a:pt x="629" y="17059"/>
                    <a:pt x="666" y="15765"/>
                    <a:pt x="703" y="14212"/>
                  </a:cubicBezTo>
                  <a:cubicBezTo>
                    <a:pt x="740" y="12659"/>
                    <a:pt x="814" y="10884"/>
                    <a:pt x="924" y="9849"/>
                  </a:cubicBezTo>
                  <a:cubicBezTo>
                    <a:pt x="1109" y="7816"/>
                    <a:pt x="1146" y="2603"/>
                    <a:pt x="1146" y="865"/>
                  </a:cubicBezTo>
                  <a:lnTo>
                    <a:pt x="1146" y="650"/>
                  </a:lnTo>
                  <a:lnTo>
                    <a:pt x="1146" y="650"/>
                  </a:lnTo>
                  <a:lnTo>
                    <a:pt x="16193" y="2418"/>
                  </a:lnTo>
                  <a:lnTo>
                    <a:pt x="14788" y="15802"/>
                  </a:lnTo>
                  <a:cubicBezTo>
                    <a:pt x="14788" y="15949"/>
                    <a:pt x="14899" y="16097"/>
                    <a:pt x="15084" y="16134"/>
                  </a:cubicBezTo>
                  <a:cubicBezTo>
                    <a:pt x="15232" y="16134"/>
                    <a:pt x="15380" y="16023"/>
                    <a:pt x="15417" y="15839"/>
                  </a:cubicBezTo>
                  <a:lnTo>
                    <a:pt x="16859" y="2196"/>
                  </a:lnTo>
                  <a:cubicBezTo>
                    <a:pt x="16859" y="2048"/>
                    <a:pt x="16748" y="1864"/>
                    <a:pt x="16600" y="1864"/>
                  </a:cubicBezTo>
                  <a:lnTo>
                    <a:pt x="851" y="15"/>
                  </a:lnTo>
                  <a:cubicBezTo>
                    <a:pt x="831" y="5"/>
                    <a:pt x="811" y="1"/>
                    <a:pt x="7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072050" y="1720650"/>
              <a:ext cx="755150" cy="913375"/>
            </a:xfrm>
            <a:custGeom>
              <a:avLst/>
              <a:gdLst/>
              <a:ahLst/>
              <a:cxnLst/>
              <a:rect l="l" t="t" r="r" b="b"/>
              <a:pathLst>
                <a:path w="30206" h="36535" extrusionOk="0">
                  <a:moveTo>
                    <a:pt x="2293" y="0"/>
                  </a:moveTo>
                  <a:cubicBezTo>
                    <a:pt x="2293" y="0"/>
                    <a:pt x="2034" y="1553"/>
                    <a:pt x="1701" y="3845"/>
                  </a:cubicBezTo>
                  <a:cubicBezTo>
                    <a:pt x="962" y="8651"/>
                    <a:pt x="1" y="16711"/>
                    <a:pt x="851" y="20075"/>
                  </a:cubicBezTo>
                  <a:cubicBezTo>
                    <a:pt x="2071" y="25066"/>
                    <a:pt x="7062" y="35381"/>
                    <a:pt x="9539" y="36416"/>
                  </a:cubicBezTo>
                  <a:cubicBezTo>
                    <a:pt x="9732" y="36497"/>
                    <a:pt x="9963" y="36535"/>
                    <a:pt x="10228" y="36535"/>
                  </a:cubicBezTo>
                  <a:cubicBezTo>
                    <a:pt x="13367" y="36535"/>
                    <a:pt x="21168" y="31189"/>
                    <a:pt x="24032" y="27950"/>
                  </a:cubicBezTo>
                  <a:cubicBezTo>
                    <a:pt x="27137" y="24438"/>
                    <a:pt x="30206" y="7875"/>
                    <a:pt x="30206" y="7875"/>
                  </a:cubicBezTo>
                  <a:lnTo>
                    <a:pt x="30206" y="7875"/>
                  </a:lnTo>
                  <a:lnTo>
                    <a:pt x="23810" y="8097"/>
                  </a:lnTo>
                  <a:lnTo>
                    <a:pt x="24032" y="4363"/>
                  </a:lnTo>
                  <a:lnTo>
                    <a:pt x="22775" y="7875"/>
                  </a:lnTo>
                  <a:lnTo>
                    <a:pt x="12645" y="6211"/>
                  </a:lnTo>
                  <a:lnTo>
                    <a:pt x="13051" y="2292"/>
                  </a:lnTo>
                  <a:lnTo>
                    <a:pt x="10759" y="6026"/>
                  </a:lnTo>
                  <a:lnTo>
                    <a:pt x="3957" y="4141"/>
                  </a:lnTo>
                  <a:lnTo>
                    <a:pt x="3957" y="850"/>
                  </a:lnTo>
                  <a:lnTo>
                    <a:pt x="2515" y="4141"/>
                  </a:lnTo>
                  <a:lnTo>
                    <a:pt x="22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108100" y="1720650"/>
              <a:ext cx="719100" cy="278650"/>
            </a:xfrm>
            <a:custGeom>
              <a:avLst/>
              <a:gdLst/>
              <a:ahLst/>
              <a:cxnLst/>
              <a:rect l="l" t="t" r="r" b="b"/>
              <a:pathLst>
                <a:path w="28764" h="11146" extrusionOk="0">
                  <a:moveTo>
                    <a:pt x="851" y="0"/>
                  </a:moveTo>
                  <a:cubicBezTo>
                    <a:pt x="851" y="0"/>
                    <a:pt x="592" y="1553"/>
                    <a:pt x="259" y="3845"/>
                  </a:cubicBezTo>
                  <a:cubicBezTo>
                    <a:pt x="149" y="4400"/>
                    <a:pt x="75" y="4991"/>
                    <a:pt x="1" y="5620"/>
                  </a:cubicBezTo>
                  <a:cubicBezTo>
                    <a:pt x="2289" y="6883"/>
                    <a:pt x="11236" y="11145"/>
                    <a:pt x="24713" y="11145"/>
                  </a:cubicBezTo>
                  <a:cubicBezTo>
                    <a:pt x="25824" y="11145"/>
                    <a:pt x="26965" y="11116"/>
                    <a:pt x="28135" y="11054"/>
                  </a:cubicBezTo>
                  <a:cubicBezTo>
                    <a:pt x="28542" y="9132"/>
                    <a:pt x="28764" y="7875"/>
                    <a:pt x="28764" y="7875"/>
                  </a:cubicBezTo>
                  <a:lnTo>
                    <a:pt x="28764" y="7875"/>
                  </a:lnTo>
                  <a:lnTo>
                    <a:pt x="22368" y="8097"/>
                  </a:lnTo>
                  <a:lnTo>
                    <a:pt x="22590" y="4363"/>
                  </a:lnTo>
                  <a:lnTo>
                    <a:pt x="21333" y="7875"/>
                  </a:lnTo>
                  <a:lnTo>
                    <a:pt x="11203" y="6211"/>
                  </a:lnTo>
                  <a:lnTo>
                    <a:pt x="11609" y="2292"/>
                  </a:lnTo>
                  <a:lnTo>
                    <a:pt x="9317" y="6026"/>
                  </a:lnTo>
                  <a:lnTo>
                    <a:pt x="2515" y="4141"/>
                  </a:lnTo>
                  <a:lnTo>
                    <a:pt x="2515" y="850"/>
                  </a:lnTo>
                  <a:lnTo>
                    <a:pt x="1073" y="4141"/>
                  </a:lnTo>
                  <a:lnTo>
                    <a:pt x="8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118275" y="1741900"/>
              <a:ext cx="705225" cy="256975"/>
            </a:xfrm>
            <a:custGeom>
              <a:avLst/>
              <a:gdLst/>
              <a:ahLst/>
              <a:cxnLst/>
              <a:rect l="l" t="t" r="r" b="b"/>
              <a:pathLst>
                <a:path w="28209" h="10279" extrusionOk="0">
                  <a:moveTo>
                    <a:pt x="2108" y="0"/>
                  </a:moveTo>
                  <a:lnTo>
                    <a:pt x="666" y="3291"/>
                  </a:lnTo>
                  <a:lnTo>
                    <a:pt x="518" y="851"/>
                  </a:lnTo>
                  <a:cubicBezTo>
                    <a:pt x="370" y="2219"/>
                    <a:pt x="185" y="3623"/>
                    <a:pt x="0" y="4991"/>
                  </a:cubicBezTo>
                  <a:cubicBezTo>
                    <a:pt x="2847" y="6470"/>
                    <a:pt x="11535" y="10278"/>
                    <a:pt x="24253" y="10278"/>
                  </a:cubicBezTo>
                  <a:cubicBezTo>
                    <a:pt x="25214" y="10278"/>
                    <a:pt x="26213" y="10278"/>
                    <a:pt x="27211" y="10204"/>
                  </a:cubicBezTo>
                  <a:cubicBezTo>
                    <a:pt x="27580" y="9021"/>
                    <a:pt x="27913" y="7949"/>
                    <a:pt x="28209" y="7025"/>
                  </a:cubicBezTo>
                  <a:lnTo>
                    <a:pt x="28209" y="7025"/>
                  </a:lnTo>
                  <a:lnTo>
                    <a:pt x="21961" y="7247"/>
                  </a:lnTo>
                  <a:lnTo>
                    <a:pt x="22183" y="3513"/>
                  </a:lnTo>
                  <a:lnTo>
                    <a:pt x="20926" y="7025"/>
                  </a:lnTo>
                  <a:lnTo>
                    <a:pt x="10796" y="5361"/>
                  </a:lnTo>
                  <a:lnTo>
                    <a:pt x="11202" y="1442"/>
                  </a:lnTo>
                  <a:lnTo>
                    <a:pt x="8910" y="5176"/>
                  </a:lnTo>
                  <a:lnTo>
                    <a:pt x="2108" y="3291"/>
                  </a:lnTo>
                  <a:lnTo>
                    <a:pt x="21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077600" y="1713250"/>
              <a:ext cx="757925" cy="928900"/>
            </a:xfrm>
            <a:custGeom>
              <a:avLst/>
              <a:gdLst/>
              <a:ahLst/>
              <a:cxnLst/>
              <a:rect l="l" t="t" r="r" b="b"/>
              <a:pathLst>
                <a:path w="30317" h="37156" extrusionOk="0">
                  <a:moveTo>
                    <a:pt x="3402" y="2625"/>
                  </a:moveTo>
                  <a:lnTo>
                    <a:pt x="3402" y="4437"/>
                  </a:lnTo>
                  <a:cubicBezTo>
                    <a:pt x="3402" y="4585"/>
                    <a:pt x="3513" y="4696"/>
                    <a:pt x="3661" y="4733"/>
                  </a:cubicBezTo>
                  <a:lnTo>
                    <a:pt x="10463" y="6618"/>
                  </a:lnTo>
                  <a:cubicBezTo>
                    <a:pt x="10490" y="6625"/>
                    <a:pt x="10516" y="6628"/>
                    <a:pt x="10542" y="6628"/>
                  </a:cubicBezTo>
                  <a:cubicBezTo>
                    <a:pt x="10661" y="6628"/>
                    <a:pt x="10772" y="6561"/>
                    <a:pt x="10833" y="6470"/>
                  </a:cubicBezTo>
                  <a:lnTo>
                    <a:pt x="12386" y="3919"/>
                  </a:lnTo>
                  <a:lnTo>
                    <a:pt x="12090" y="6470"/>
                  </a:lnTo>
                  <a:cubicBezTo>
                    <a:pt x="12090" y="6655"/>
                    <a:pt x="12201" y="6803"/>
                    <a:pt x="12349" y="6840"/>
                  </a:cubicBezTo>
                  <a:lnTo>
                    <a:pt x="22516" y="8467"/>
                  </a:lnTo>
                  <a:cubicBezTo>
                    <a:pt x="22541" y="8473"/>
                    <a:pt x="22566" y="8476"/>
                    <a:pt x="22591" y="8476"/>
                  </a:cubicBezTo>
                  <a:cubicBezTo>
                    <a:pt x="22711" y="8476"/>
                    <a:pt x="22818" y="8404"/>
                    <a:pt x="22848" y="8282"/>
                  </a:cubicBezTo>
                  <a:lnTo>
                    <a:pt x="23366" y="6803"/>
                  </a:lnTo>
                  <a:lnTo>
                    <a:pt x="23292" y="8356"/>
                  </a:lnTo>
                  <a:cubicBezTo>
                    <a:pt x="23292" y="8467"/>
                    <a:pt x="23292" y="8540"/>
                    <a:pt x="23366" y="8614"/>
                  </a:cubicBezTo>
                  <a:cubicBezTo>
                    <a:pt x="23440" y="8651"/>
                    <a:pt x="23514" y="8688"/>
                    <a:pt x="23588" y="8688"/>
                  </a:cubicBezTo>
                  <a:lnTo>
                    <a:pt x="29635" y="8480"/>
                  </a:lnTo>
                  <a:lnTo>
                    <a:pt x="29635" y="8480"/>
                  </a:lnTo>
                  <a:cubicBezTo>
                    <a:pt x="29619" y="8580"/>
                    <a:pt x="29600" y="8699"/>
                    <a:pt x="29577" y="8836"/>
                  </a:cubicBezTo>
                  <a:cubicBezTo>
                    <a:pt x="29244" y="10426"/>
                    <a:pt x="28394" y="14493"/>
                    <a:pt x="27322" y="18523"/>
                  </a:cubicBezTo>
                  <a:cubicBezTo>
                    <a:pt x="26767" y="20556"/>
                    <a:pt x="26139" y="22589"/>
                    <a:pt x="25510" y="24253"/>
                  </a:cubicBezTo>
                  <a:cubicBezTo>
                    <a:pt x="24882" y="25954"/>
                    <a:pt x="24179" y="27322"/>
                    <a:pt x="23551" y="28024"/>
                  </a:cubicBezTo>
                  <a:cubicBezTo>
                    <a:pt x="22183" y="29614"/>
                    <a:pt x="19521" y="31758"/>
                    <a:pt x="16822" y="33496"/>
                  </a:cubicBezTo>
                  <a:cubicBezTo>
                    <a:pt x="15491" y="34383"/>
                    <a:pt x="14160" y="35122"/>
                    <a:pt x="12940" y="35677"/>
                  </a:cubicBezTo>
                  <a:cubicBezTo>
                    <a:pt x="11757" y="36232"/>
                    <a:pt x="10685" y="36527"/>
                    <a:pt x="9983" y="36527"/>
                  </a:cubicBezTo>
                  <a:cubicBezTo>
                    <a:pt x="9761" y="36527"/>
                    <a:pt x="9576" y="36490"/>
                    <a:pt x="9428" y="36453"/>
                  </a:cubicBezTo>
                  <a:cubicBezTo>
                    <a:pt x="9169" y="36342"/>
                    <a:pt x="8874" y="36084"/>
                    <a:pt x="8504" y="35714"/>
                  </a:cubicBezTo>
                  <a:cubicBezTo>
                    <a:pt x="7247" y="34383"/>
                    <a:pt x="5583" y="31610"/>
                    <a:pt x="4141" y="28616"/>
                  </a:cubicBezTo>
                  <a:cubicBezTo>
                    <a:pt x="2700" y="25621"/>
                    <a:pt x="1443" y="22441"/>
                    <a:pt x="925" y="20297"/>
                  </a:cubicBezTo>
                  <a:cubicBezTo>
                    <a:pt x="703" y="19410"/>
                    <a:pt x="592" y="18153"/>
                    <a:pt x="592" y="16674"/>
                  </a:cubicBezTo>
                  <a:cubicBezTo>
                    <a:pt x="592" y="12829"/>
                    <a:pt x="1258" y="7653"/>
                    <a:pt x="1775" y="4178"/>
                  </a:cubicBezTo>
                  <a:cubicBezTo>
                    <a:pt x="1819" y="3842"/>
                    <a:pt x="1862" y="3523"/>
                    <a:pt x="1904" y="3222"/>
                  </a:cubicBezTo>
                  <a:lnTo>
                    <a:pt x="1904" y="3222"/>
                  </a:lnTo>
                  <a:lnTo>
                    <a:pt x="1960" y="4474"/>
                  </a:lnTo>
                  <a:cubicBezTo>
                    <a:pt x="1960" y="4622"/>
                    <a:pt x="2071" y="4733"/>
                    <a:pt x="2219" y="4769"/>
                  </a:cubicBezTo>
                  <a:cubicBezTo>
                    <a:pt x="2367" y="4769"/>
                    <a:pt x="2515" y="4696"/>
                    <a:pt x="2552" y="4585"/>
                  </a:cubicBezTo>
                  <a:lnTo>
                    <a:pt x="3402" y="2625"/>
                  </a:lnTo>
                  <a:close/>
                  <a:moveTo>
                    <a:pt x="2071" y="0"/>
                  </a:moveTo>
                  <a:cubicBezTo>
                    <a:pt x="1923" y="0"/>
                    <a:pt x="1812" y="111"/>
                    <a:pt x="1775" y="259"/>
                  </a:cubicBezTo>
                  <a:cubicBezTo>
                    <a:pt x="1775" y="259"/>
                    <a:pt x="1479" y="1812"/>
                    <a:pt x="1147" y="4067"/>
                  </a:cubicBezTo>
                  <a:cubicBezTo>
                    <a:pt x="629" y="7579"/>
                    <a:pt x="1" y="12755"/>
                    <a:pt x="1" y="16674"/>
                  </a:cubicBezTo>
                  <a:cubicBezTo>
                    <a:pt x="1" y="18190"/>
                    <a:pt x="75" y="19484"/>
                    <a:pt x="333" y="20445"/>
                  </a:cubicBezTo>
                  <a:cubicBezTo>
                    <a:pt x="962" y="22996"/>
                    <a:pt x="2515" y="26804"/>
                    <a:pt x="4215" y="30168"/>
                  </a:cubicBezTo>
                  <a:cubicBezTo>
                    <a:pt x="5103" y="31832"/>
                    <a:pt x="5990" y="33385"/>
                    <a:pt x="6840" y="34605"/>
                  </a:cubicBezTo>
                  <a:cubicBezTo>
                    <a:pt x="7247" y="35233"/>
                    <a:pt x="7654" y="35751"/>
                    <a:pt x="8060" y="36158"/>
                  </a:cubicBezTo>
                  <a:cubicBezTo>
                    <a:pt x="8430" y="36564"/>
                    <a:pt x="8800" y="36860"/>
                    <a:pt x="9206" y="37008"/>
                  </a:cubicBezTo>
                  <a:cubicBezTo>
                    <a:pt x="9428" y="37119"/>
                    <a:pt x="9724" y="37156"/>
                    <a:pt x="9983" y="37156"/>
                  </a:cubicBezTo>
                  <a:cubicBezTo>
                    <a:pt x="10870" y="37156"/>
                    <a:pt x="11979" y="36786"/>
                    <a:pt x="13199" y="36232"/>
                  </a:cubicBezTo>
                  <a:cubicBezTo>
                    <a:pt x="16896" y="34531"/>
                    <a:pt x="21813" y="30945"/>
                    <a:pt x="24032" y="28431"/>
                  </a:cubicBezTo>
                  <a:cubicBezTo>
                    <a:pt x="24845" y="27506"/>
                    <a:pt x="25621" y="25806"/>
                    <a:pt x="26361" y="23735"/>
                  </a:cubicBezTo>
                  <a:cubicBezTo>
                    <a:pt x="28542" y="17561"/>
                    <a:pt x="30317" y="8245"/>
                    <a:pt x="30317" y="8245"/>
                  </a:cubicBezTo>
                  <a:cubicBezTo>
                    <a:pt x="30317" y="8134"/>
                    <a:pt x="30280" y="8060"/>
                    <a:pt x="30243" y="7986"/>
                  </a:cubicBezTo>
                  <a:cubicBezTo>
                    <a:pt x="30169" y="7912"/>
                    <a:pt x="30095" y="7875"/>
                    <a:pt x="29984" y="7875"/>
                  </a:cubicBezTo>
                  <a:lnTo>
                    <a:pt x="23921" y="8060"/>
                  </a:lnTo>
                  <a:lnTo>
                    <a:pt x="24105" y="4659"/>
                  </a:lnTo>
                  <a:cubicBezTo>
                    <a:pt x="24105" y="4511"/>
                    <a:pt x="23995" y="4400"/>
                    <a:pt x="23847" y="4363"/>
                  </a:cubicBezTo>
                  <a:cubicBezTo>
                    <a:pt x="23821" y="4356"/>
                    <a:pt x="23796" y="4353"/>
                    <a:pt x="23771" y="4353"/>
                  </a:cubicBezTo>
                  <a:cubicBezTo>
                    <a:pt x="23651" y="4353"/>
                    <a:pt x="23545" y="4425"/>
                    <a:pt x="23514" y="4548"/>
                  </a:cubicBezTo>
                  <a:lnTo>
                    <a:pt x="22331" y="7838"/>
                  </a:lnTo>
                  <a:lnTo>
                    <a:pt x="12756" y="6248"/>
                  </a:lnTo>
                  <a:lnTo>
                    <a:pt x="13125" y="2625"/>
                  </a:lnTo>
                  <a:cubicBezTo>
                    <a:pt x="13162" y="2477"/>
                    <a:pt x="13051" y="2329"/>
                    <a:pt x="12940" y="2292"/>
                  </a:cubicBezTo>
                  <a:cubicBezTo>
                    <a:pt x="12905" y="2284"/>
                    <a:pt x="12871" y="2279"/>
                    <a:pt x="12837" y="2279"/>
                  </a:cubicBezTo>
                  <a:cubicBezTo>
                    <a:pt x="12727" y="2279"/>
                    <a:pt x="12627" y="2327"/>
                    <a:pt x="12571" y="2440"/>
                  </a:cubicBezTo>
                  <a:lnTo>
                    <a:pt x="10426" y="5953"/>
                  </a:lnTo>
                  <a:lnTo>
                    <a:pt x="4030" y="4215"/>
                  </a:lnTo>
                  <a:lnTo>
                    <a:pt x="4030" y="1146"/>
                  </a:lnTo>
                  <a:cubicBezTo>
                    <a:pt x="4030" y="998"/>
                    <a:pt x="3920" y="851"/>
                    <a:pt x="3772" y="851"/>
                  </a:cubicBezTo>
                  <a:cubicBezTo>
                    <a:pt x="3752" y="844"/>
                    <a:pt x="3731" y="841"/>
                    <a:pt x="3710" y="841"/>
                  </a:cubicBezTo>
                  <a:cubicBezTo>
                    <a:pt x="3611" y="841"/>
                    <a:pt x="3500" y="907"/>
                    <a:pt x="3439" y="998"/>
                  </a:cubicBezTo>
                  <a:lnTo>
                    <a:pt x="2515" y="3143"/>
                  </a:lnTo>
                  <a:lnTo>
                    <a:pt x="2367" y="296"/>
                  </a:lnTo>
                  <a:cubicBezTo>
                    <a:pt x="2367" y="148"/>
                    <a:pt x="2256" y="0"/>
                    <a:pt x="2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244900" y="1952525"/>
              <a:ext cx="58250" cy="99150"/>
            </a:xfrm>
            <a:custGeom>
              <a:avLst/>
              <a:gdLst/>
              <a:ahLst/>
              <a:cxnLst/>
              <a:rect l="l" t="t" r="r" b="b"/>
              <a:pathLst>
                <a:path w="2330" h="3966" extrusionOk="0">
                  <a:moveTo>
                    <a:pt x="1335" y="0"/>
                  </a:moveTo>
                  <a:cubicBezTo>
                    <a:pt x="801" y="0"/>
                    <a:pt x="253" y="791"/>
                    <a:pt x="111" y="1853"/>
                  </a:cubicBezTo>
                  <a:cubicBezTo>
                    <a:pt x="0" y="2962"/>
                    <a:pt x="333" y="3887"/>
                    <a:pt x="888" y="3961"/>
                  </a:cubicBezTo>
                  <a:cubicBezTo>
                    <a:pt x="913" y="3964"/>
                    <a:pt x="938" y="3965"/>
                    <a:pt x="962" y="3965"/>
                  </a:cubicBezTo>
                  <a:cubicBezTo>
                    <a:pt x="1525" y="3965"/>
                    <a:pt x="2040" y="3174"/>
                    <a:pt x="2182" y="2112"/>
                  </a:cubicBezTo>
                  <a:cubicBezTo>
                    <a:pt x="2329" y="1040"/>
                    <a:pt x="1960" y="79"/>
                    <a:pt x="1405" y="5"/>
                  </a:cubicBezTo>
                  <a:cubicBezTo>
                    <a:pt x="1382" y="2"/>
                    <a:pt x="1358" y="0"/>
                    <a:pt x="1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536975" y="2026450"/>
              <a:ext cx="58250" cy="99150"/>
            </a:xfrm>
            <a:custGeom>
              <a:avLst/>
              <a:gdLst/>
              <a:ahLst/>
              <a:cxnLst/>
              <a:rect l="l" t="t" r="r" b="b"/>
              <a:pathLst>
                <a:path w="2330" h="3966" extrusionOk="0">
                  <a:moveTo>
                    <a:pt x="1337" y="1"/>
                  </a:moveTo>
                  <a:cubicBezTo>
                    <a:pt x="803" y="1"/>
                    <a:pt x="253" y="825"/>
                    <a:pt x="111" y="1854"/>
                  </a:cubicBezTo>
                  <a:cubicBezTo>
                    <a:pt x="0" y="2963"/>
                    <a:pt x="333" y="3887"/>
                    <a:pt x="887" y="3961"/>
                  </a:cubicBezTo>
                  <a:cubicBezTo>
                    <a:pt x="912" y="3964"/>
                    <a:pt x="937" y="3966"/>
                    <a:pt x="962" y="3966"/>
                  </a:cubicBezTo>
                  <a:cubicBezTo>
                    <a:pt x="1525" y="3966"/>
                    <a:pt x="2040" y="3175"/>
                    <a:pt x="2181" y="2113"/>
                  </a:cubicBezTo>
                  <a:cubicBezTo>
                    <a:pt x="2329" y="1041"/>
                    <a:pt x="1959" y="79"/>
                    <a:pt x="1405" y="5"/>
                  </a:cubicBezTo>
                  <a:cubicBezTo>
                    <a:pt x="1382" y="2"/>
                    <a:pt x="1360"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310525" y="1973900"/>
              <a:ext cx="115550" cy="226450"/>
            </a:xfrm>
            <a:custGeom>
              <a:avLst/>
              <a:gdLst/>
              <a:ahLst/>
              <a:cxnLst/>
              <a:rect l="l" t="t" r="r" b="b"/>
              <a:pathLst>
                <a:path w="4622" h="9058" extrusionOk="0">
                  <a:moveTo>
                    <a:pt x="4326" y="0"/>
                  </a:moveTo>
                  <a:cubicBezTo>
                    <a:pt x="4141" y="0"/>
                    <a:pt x="3993" y="111"/>
                    <a:pt x="3993" y="296"/>
                  </a:cubicBezTo>
                  <a:cubicBezTo>
                    <a:pt x="3993" y="296"/>
                    <a:pt x="3993" y="333"/>
                    <a:pt x="3993" y="444"/>
                  </a:cubicBezTo>
                  <a:cubicBezTo>
                    <a:pt x="3956" y="739"/>
                    <a:pt x="3845" y="1516"/>
                    <a:pt x="3660" y="2292"/>
                  </a:cubicBezTo>
                  <a:cubicBezTo>
                    <a:pt x="3586" y="2699"/>
                    <a:pt x="3475" y="3106"/>
                    <a:pt x="3328" y="3401"/>
                  </a:cubicBezTo>
                  <a:cubicBezTo>
                    <a:pt x="3217" y="3734"/>
                    <a:pt x="3032" y="3956"/>
                    <a:pt x="2921" y="4067"/>
                  </a:cubicBezTo>
                  <a:cubicBezTo>
                    <a:pt x="2477" y="4436"/>
                    <a:pt x="1775" y="4917"/>
                    <a:pt x="1183" y="5398"/>
                  </a:cubicBezTo>
                  <a:cubicBezTo>
                    <a:pt x="888" y="5657"/>
                    <a:pt x="592" y="5915"/>
                    <a:pt x="370" y="6137"/>
                  </a:cubicBezTo>
                  <a:cubicBezTo>
                    <a:pt x="185" y="6396"/>
                    <a:pt x="0" y="6655"/>
                    <a:pt x="0" y="6987"/>
                  </a:cubicBezTo>
                  <a:cubicBezTo>
                    <a:pt x="0" y="7468"/>
                    <a:pt x="296" y="7949"/>
                    <a:pt x="814" y="8355"/>
                  </a:cubicBezTo>
                  <a:cubicBezTo>
                    <a:pt x="1331" y="8762"/>
                    <a:pt x="2071" y="9058"/>
                    <a:pt x="3069" y="9058"/>
                  </a:cubicBezTo>
                  <a:lnTo>
                    <a:pt x="3439" y="9058"/>
                  </a:lnTo>
                  <a:cubicBezTo>
                    <a:pt x="3586" y="9058"/>
                    <a:pt x="3734" y="8910"/>
                    <a:pt x="3734" y="8725"/>
                  </a:cubicBezTo>
                  <a:cubicBezTo>
                    <a:pt x="3697" y="8540"/>
                    <a:pt x="3549" y="8429"/>
                    <a:pt x="3402" y="8429"/>
                  </a:cubicBezTo>
                  <a:cubicBezTo>
                    <a:pt x="3291" y="8466"/>
                    <a:pt x="3180" y="8466"/>
                    <a:pt x="3069" y="8466"/>
                  </a:cubicBezTo>
                  <a:cubicBezTo>
                    <a:pt x="2218" y="8466"/>
                    <a:pt x="1590" y="8208"/>
                    <a:pt x="1183" y="7875"/>
                  </a:cubicBezTo>
                  <a:cubicBezTo>
                    <a:pt x="777" y="7579"/>
                    <a:pt x="592" y="7172"/>
                    <a:pt x="629" y="6987"/>
                  </a:cubicBezTo>
                  <a:cubicBezTo>
                    <a:pt x="592" y="6914"/>
                    <a:pt x="666" y="6766"/>
                    <a:pt x="851" y="6544"/>
                  </a:cubicBezTo>
                  <a:cubicBezTo>
                    <a:pt x="1109" y="6248"/>
                    <a:pt x="1553" y="5878"/>
                    <a:pt x="2034" y="5546"/>
                  </a:cubicBezTo>
                  <a:cubicBezTo>
                    <a:pt x="2477" y="5176"/>
                    <a:pt x="2958" y="4843"/>
                    <a:pt x="3328" y="4547"/>
                  </a:cubicBezTo>
                  <a:cubicBezTo>
                    <a:pt x="3623" y="4289"/>
                    <a:pt x="3808" y="3919"/>
                    <a:pt x="3956" y="3475"/>
                  </a:cubicBezTo>
                  <a:cubicBezTo>
                    <a:pt x="4437" y="2181"/>
                    <a:pt x="4585" y="370"/>
                    <a:pt x="4622" y="333"/>
                  </a:cubicBezTo>
                  <a:cubicBezTo>
                    <a:pt x="4622" y="185"/>
                    <a:pt x="4511" y="37"/>
                    <a:pt x="4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280025" y="2266300"/>
              <a:ext cx="187650" cy="53300"/>
            </a:xfrm>
            <a:custGeom>
              <a:avLst/>
              <a:gdLst/>
              <a:ahLst/>
              <a:cxnLst/>
              <a:rect l="l" t="t" r="r" b="b"/>
              <a:pathLst>
                <a:path w="7506" h="2132" extrusionOk="0">
                  <a:moveTo>
                    <a:pt x="330" y="0"/>
                  </a:moveTo>
                  <a:cubicBezTo>
                    <a:pt x="257" y="0"/>
                    <a:pt x="180" y="29"/>
                    <a:pt x="111" y="98"/>
                  </a:cubicBezTo>
                  <a:cubicBezTo>
                    <a:pt x="0" y="209"/>
                    <a:pt x="0" y="393"/>
                    <a:pt x="111" y="504"/>
                  </a:cubicBezTo>
                  <a:cubicBezTo>
                    <a:pt x="148" y="541"/>
                    <a:pt x="518" y="911"/>
                    <a:pt x="1183" y="1318"/>
                  </a:cubicBezTo>
                  <a:cubicBezTo>
                    <a:pt x="1886" y="1724"/>
                    <a:pt x="2884" y="2131"/>
                    <a:pt x="4141" y="2131"/>
                  </a:cubicBezTo>
                  <a:cubicBezTo>
                    <a:pt x="5065" y="2131"/>
                    <a:pt x="6137" y="1909"/>
                    <a:pt x="7283" y="1318"/>
                  </a:cubicBezTo>
                  <a:cubicBezTo>
                    <a:pt x="7431" y="1244"/>
                    <a:pt x="7505" y="1059"/>
                    <a:pt x="7431" y="911"/>
                  </a:cubicBezTo>
                  <a:cubicBezTo>
                    <a:pt x="7377" y="803"/>
                    <a:pt x="7264" y="734"/>
                    <a:pt x="7149" y="734"/>
                  </a:cubicBezTo>
                  <a:cubicBezTo>
                    <a:pt x="7107" y="734"/>
                    <a:pt x="7064" y="743"/>
                    <a:pt x="7025" y="763"/>
                  </a:cubicBezTo>
                  <a:cubicBezTo>
                    <a:pt x="5916" y="1318"/>
                    <a:pt x="4954" y="1503"/>
                    <a:pt x="4141" y="1503"/>
                  </a:cubicBezTo>
                  <a:cubicBezTo>
                    <a:pt x="3032" y="1503"/>
                    <a:pt x="2108" y="1133"/>
                    <a:pt x="1516" y="800"/>
                  </a:cubicBezTo>
                  <a:cubicBezTo>
                    <a:pt x="1183" y="615"/>
                    <a:pt x="961" y="430"/>
                    <a:pt x="814" y="319"/>
                  </a:cubicBezTo>
                  <a:cubicBezTo>
                    <a:pt x="703" y="246"/>
                    <a:pt x="666" y="172"/>
                    <a:pt x="629" y="135"/>
                  </a:cubicBezTo>
                  <a:lnTo>
                    <a:pt x="592" y="98"/>
                  </a:lnTo>
                  <a:lnTo>
                    <a:pt x="555" y="98"/>
                  </a:lnTo>
                  <a:cubicBezTo>
                    <a:pt x="495" y="38"/>
                    <a:pt x="415" y="0"/>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198675" y="1847275"/>
              <a:ext cx="183950" cy="47850"/>
            </a:xfrm>
            <a:custGeom>
              <a:avLst/>
              <a:gdLst/>
              <a:ahLst/>
              <a:cxnLst/>
              <a:rect l="l" t="t" r="r" b="b"/>
              <a:pathLst>
                <a:path w="7358" h="1914" extrusionOk="0">
                  <a:moveTo>
                    <a:pt x="3180" y="0"/>
                  </a:moveTo>
                  <a:cubicBezTo>
                    <a:pt x="1369" y="0"/>
                    <a:pt x="186" y="850"/>
                    <a:pt x="149" y="850"/>
                  </a:cubicBezTo>
                  <a:cubicBezTo>
                    <a:pt x="38" y="961"/>
                    <a:pt x="1" y="1146"/>
                    <a:pt x="75" y="1294"/>
                  </a:cubicBezTo>
                  <a:cubicBezTo>
                    <a:pt x="140" y="1381"/>
                    <a:pt x="230" y="1416"/>
                    <a:pt x="323" y="1416"/>
                  </a:cubicBezTo>
                  <a:cubicBezTo>
                    <a:pt x="390" y="1416"/>
                    <a:pt x="457" y="1399"/>
                    <a:pt x="518" y="1368"/>
                  </a:cubicBezTo>
                  <a:cubicBezTo>
                    <a:pt x="629" y="1294"/>
                    <a:pt x="1664" y="592"/>
                    <a:pt x="3180" y="592"/>
                  </a:cubicBezTo>
                  <a:cubicBezTo>
                    <a:pt x="4215" y="592"/>
                    <a:pt x="5435" y="887"/>
                    <a:pt x="6803" y="1849"/>
                  </a:cubicBezTo>
                  <a:cubicBezTo>
                    <a:pt x="6862" y="1892"/>
                    <a:pt x="6926" y="1913"/>
                    <a:pt x="6989" y="1913"/>
                  </a:cubicBezTo>
                  <a:cubicBezTo>
                    <a:pt x="7086" y="1913"/>
                    <a:pt x="7180" y="1864"/>
                    <a:pt x="7247" y="1775"/>
                  </a:cubicBezTo>
                  <a:cubicBezTo>
                    <a:pt x="7358" y="1627"/>
                    <a:pt x="7321" y="1442"/>
                    <a:pt x="7173" y="1331"/>
                  </a:cubicBezTo>
                  <a:cubicBezTo>
                    <a:pt x="5694" y="333"/>
                    <a:pt x="4326" y="0"/>
                    <a:pt x="3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505550" y="1911950"/>
              <a:ext cx="212600" cy="70275"/>
            </a:xfrm>
            <a:custGeom>
              <a:avLst/>
              <a:gdLst/>
              <a:ahLst/>
              <a:cxnLst/>
              <a:rect l="l" t="t" r="r" b="b"/>
              <a:pathLst>
                <a:path w="8504" h="2811" extrusionOk="0">
                  <a:moveTo>
                    <a:pt x="3290" y="1"/>
                  </a:moveTo>
                  <a:cubicBezTo>
                    <a:pt x="1479" y="1"/>
                    <a:pt x="222" y="740"/>
                    <a:pt x="185" y="740"/>
                  </a:cubicBezTo>
                  <a:cubicBezTo>
                    <a:pt x="37" y="851"/>
                    <a:pt x="0" y="1036"/>
                    <a:pt x="74" y="1184"/>
                  </a:cubicBezTo>
                  <a:cubicBezTo>
                    <a:pt x="123" y="1283"/>
                    <a:pt x="238" y="1332"/>
                    <a:pt x="342" y="1332"/>
                  </a:cubicBezTo>
                  <a:cubicBezTo>
                    <a:pt x="394" y="1332"/>
                    <a:pt x="444" y="1320"/>
                    <a:pt x="481" y="1295"/>
                  </a:cubicBezTo>
                  <a:lnTo>
                    <a:pt x="518" y="1295"/>
                  </a:lnTo>
                  <a:cubicBezTo>
                    <a:pt x="629" y="1221"/>
                    <a:pt x="1738" y="592"/>
                    <a:pt x="3290" y="592"/>
                  </a:cubicBezTo>
                  <a:cubicBezTo>
                    <a:pt x="4621" y="629"/>
                    <a:pt x="6285" y="1036"/>
                    <a:pt x="7949" y="2700"/>
                  </a:cubicBezTo>
                  <a:cubicBezTo>
                    <a:pt x="8023" y="2774"/>
                    <a:pt x="8106" y="2811"/>
                    <a:pt x="8184" y="2811"/>
                  </a:cubicBezTo>
                  <a:cubicBezTo>
                    <a:pt x="8263" y="2811"/>
                    <a:pt x="8337" y="2774"/>
                    <a:pt x="8392" y="2700"/>
                  </a:cubicBezTo>
                  <a:cubicBezTo>
                    <a:pt x="8503" y="2589"/>
                    <a:pt x="8503" y="2404"/>
                    <a:pt x="8392" y="2293"/>
                  </a:cubicBezTo>
                  <a:cubicBezTo>
                    <a:pt x="6618" y="519"/>
                    <a:pt x="4769" y="1"/>
                    <a:pt x="3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80575" y="1777950"/>
              <a:ext cx="517625" cy="1736725"/>
            </a:xfrm>
            <a:custGeom>
              <a:avLst/>
              <a:gdLst/>
              <a:ahLst/>
              <a:cxnLst/>
              <a:rect l="l" t="t" r="r" b="b"/>
              <a:pathLst>
                <a:path w="20705" h="69469" extrusionOk="0">
                  <a:moveTo>
                    <a:pt x="20704" y="0"/>
                  </a:moveTo>
                  <a:lnTo>
                    <a:pt x="14900" y="1849"/>
                  </a:lnTo>
                  <a:cubicBezTo>
                    <a:pt x="14900" y="1849"/>
                    <a:pt x="7247" y="25251"/>
                    <a:pt x="4363" y="37858"/>
                  </a:cubicBezTo>
                  <a:cubicBezTo>
                    <a:pt x="1480" y="50465"/>
                    <a:pt x="1" y="64181"/>
                    <a:pt x="223" y="68100"/>
                  </a:cubicBezTo>
                  <a:lnTo>
                    <a:pt x="3587" y="69468"/>
                  </a:lnTo>
                  <a:cubicBezTo>
                    <a:pt x="6508" y="64144"/>
                    <a:pt x="14345" y="44550"/>
                    <a:pt x="16157" y="33718"/>
                  </a:cubicBezTo>
                  <a:cubicBezTo>
                    <a:pt x="18006" y="22552"/>
                    <a:pt x="20704" y="4363"/>
                    <a:pt x="20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570225" y="3154175"/>
              <a:ext cx="155325" cy="360500"/>
            </a:xfrm>
            <a:custGeom>
              <a:avLst/>
              <a:gdLst/>
              <a:ahLst/>
              <a:cxnLst/>
              <a:rect l="l" t="t" r="r" b="b"/>
              <a:pathLst>
                <a:path w="6213" h="14420" extrusionOk="0">
                  <a:moveTo>
                    <a:pt x="1" y="14419"/>
                  </a:moveTo>
                  <a:lnTo>
                    <a:pt x="1" y="14419"/>
                  </a:lnTo>
                  <a:cubicBezTo>
                    <a:pt x="1369" y="11942"/>
                    <a:pt x="3809" y="6360"/>
                    <a:pt x="6212" y="1"/>
                  </a:cubicBezTo>
                  <a:lnTo>
                    <a:pt x="6212" y="1"/>
                  </a:lnTo>
                  <a:cubicBezTo>
                    <a:pt x="3809" y="6360"/>
                    <a:pt x="1369" y="11942"/>
                    <a:pt x="1" y="144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1675" y="2504425"/>
              <a:ext cx="281925" cy="1010250"/>
            </a:xfrm>
            <a:custGeom>
              <a:avLst/>
              <a:gdLst/>
              <a:ahLst/>
              <a:cxnLst/>
              <a:rect l="l" t="t" r="r" b="b"/>
              <a:pathLst>
                <a:path w="11277" h="40410" extrusionOk="0">
                  <a:moveTo>
                    <a:pt x="11277" y="0"/>
                  </a:moveTo>
                  <a:lnTo>
                    <a:pt x="2995" y="33422"/>
                  </a:lnTo>
                  <a:lnTo>
                    <a:pt x="7210" y="6840"/>
                  </a:lnTo>
                  <a:lnTo>
                    <a:pt x="185" y="33200"/>
                  </a:lnTo>
                  <a:cubicBezTo>
                    <a:pt x="0" y="35603"/>
                    <a:pt x="37" y="37562"/>
                    <a:pt x="0" y="39152"/>
                  </a:cubicBezTo>
                  <a:lnTo>
                    <a:pt x="3143" y="40409"/>
                  </a:lnTo>
                  <a:cubicBezTo>
                    <a:pt x="4511" y="37932"/>
                    <a:pt x="6951" y="32350"/>
                    <a:pt x="9354" y="25991"/>
                  </a:cubicBezTo>
                  <a:cubicBezTo>
                    <a:pt x="9428" y="25732"/>
                    <a:pt x="9539" y="25473"/>
                    <a:pt x="9613" y="25177"/>
                  </a:cubicBezTo>
                  <a:lnTo>
                    <a:pt x="9613" y="25177"/>
                  </a:lnTo>
                  <a:lnTo>
                    <a:pt x="6951" y="29133"/>
                  </a:lnTo>
                  <a:lnTo>
                    <a:pt x="112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5477800" y="1770550"/>
              <a:ext cx="527800" cy="1752225"/>
            </a:xfrm>
            <a:custGeom>
              <a:avLst/>
              <a:gdLst/>
              <a:ahLst/>
              <a:cxnLst/>
              <a:rect l="l" t="t" r="r" b="b"/>
              <a:pathLst>
                <a:path w="21112" h="70089" extrusionOk="0">
                  <a:moveTo>
                    <a:pt x="20815" y="0"/>
                  </a:moveTo>
                  <a:cubicBezTo>
                    <a:pt x="20667" y="0"/>
                    <a:pt x="20520" y="111"/>
                    <a:pt x="20520" y="296"/>
                  </a:cubicBezTo>
                  <a:cubicBezTo>
                    <a:pt x="20520" y="2441"/>
                    <a:pt x="19854" y="8060"/>
                    <a:pt x="18930" y="14567"/>
                  </a:cubicBezTo>
                  <a:cubicBezTo>
                    <a:pt x="18043" y="21037"/>
                    <a:pt x="16896" y="28394"/>
                    <a:pt x="15972" y="33977"/>
                  </a:cubicBezTo>
                  <a:cubicBezTo>
                    <a:pt x="15085" y="39337"/>
                    <a:pt x="12645" y="46953"/>
                    <a:pt x="10131" y="53867"/>
                  </a:cubicBezTo>
                  <a:cubicBezTo>
                    <a:pt x="7648" y="60597"/>
                    <a:pt x="5024" y="66662"/>
                    <a:pt x="3557" y="69400"/>
                  </a:cubicBezTo>
                  <a:lnTo>
                    <a:pt x="3557" y="69400"/>
                  </a:lnTo>
                  <a:lnTo>
                    <a:pt x="622" y="68175"/>
                  </a:lnTo>
                  <a:lnTo>
                    <a:pt x="622" y="68175"/>
                  </a:lnTo>
                  <a:cubicBezTo>
                    <a:pt x="611" y="67985"/>
                    <a:pt x="592" y="67784"/>
                    <a:pt x="592" y="67546"/>
                  </a:cubicBezTo>
                  <a:cubicBezTo>
                    <a:pt x="592" y="62814"/>
                    <a:pt x="2071" y="50022"/>
                    <a:pt x="4770" y="38228"/>
                  </a:cubicBezTo>
                  <a:cubicBezTo>
                    <a:pt x="6212" y="31943"/>
                    <a:pt x="8874" y="22922"/>
                    <a:pt x="11129" y="15528"/>
                  </a:cubicBezTo>
                  <a:cubicBezTo>
                    <a:pt x="12275" y="11794"/>
                    <a:pt x="13310" y="8504"/>
                    <a:pt x="14087" y="6101"/>
                  </a:cubicBezTo>
                  <a:cubicBezTo>
                    <a:pt x="14456" y="4918"/>
                    <a:pt x="14789" y="3956"/>
                    <a:pt x="14974" y="3291"/>
                  </a:cubicBezTo>
                  <a:cubicBezTo>
                    <a:pt x="15196" y="2625"/>
                    <a:pt x="15307" y="2256"/>
                    <a:pt x="15307" y="2256"/>
                  </a:cubicBezTo>
                  <a:cubicBezTo>
                    <a:pt x="15381" y="2108"/>
                    <a:pt x="15270" y="1923"/>
                    <a:pt x="15122" y="1849"/>
                  </a:cubicBezTo>
                  <a:cubicBezTo>
                    <a:pt x="15097" y="1843"/>
                    <a:pt x="15072" y="1840"/>
                    <a:pt x="15046" y="1840"/>
                  </a:cubicBezTo>
                  <a:cubicBezTo>
                    <a:pt x="14917" y="1840"/>
                    <a:pt x="14783" y="1917"/>
                    <a:pt x="14752" y="2071"/>
                  </a:cubicBezTo>
                  <a:cubicBezTo>
                    <a:pt x="14715" y="2071"/>
                    <a:pt x="7062" y="25436"/>
                    <a:pt x="4179" y="38080"/>
                  </a:cubicBezTo>
                  <a:cubicBezTo>
                    <a:pt x="1443" y="49948"/>
                    <a:pt x="1" y="62740"/>
                    <a:pt x="1" y="67546"/>
                  </a:cubicBezTo>
                  <a:cubicBezTo>
                    <a:pt x="1" y="67879"/>
                    <a:pt x="1" y="68174"/>
                    <a:pt x="1" y="68433"/>
                  </a:cubicBezTo>
                  <a:cubicBezTo>
                    <a:pt x="1" y="68544"/>
                    <a:pt x="75" y="68655"/>
                    <a:pt x="186" y="68692"/>
                  </a:cubicBezTo>
                  <a:lnTo>
                    <a:pt x="3587" y="70060"/>
                  </a:lnTo>
                  <a:cubicBezTo>
                    <a:pt x="3627" y="70080"/>
                    <a:pt x="3666" y="70089"/>
                    <a:pt x="3705" y="70089"/>
                  </a:cubicBezTo>
                  <a:cubicBezTo>
                    <a:pt x="3809" y="70089"/>
                    <a:pt x="3903" y="70020"/>
                    <a:pt x="3957" y="69912"/>
                  </a:cubicBezTo>
                  <a:cubicBezTo>
                    <a:pt x="5436" y="67250"/>
                    <a:pt x="8134" y="61002"/>
                    <a:pt x="10685" y="54089"/>
                  </a:cubicBezTo>
                  <a:cubicBezTo>
                    <a:pt x="13236" y="47138"/>
                    <a:pt x="15676" y="39522"/>
                    <a:pt x="16564" y="34087"/>
                  </a:cubicBezTo>
                  <a:cubicBezTo>
                    <a:pt x="17488" y="28468"/>
                    <a:pt x="18634" y="21148"/>
                    <a:pt x="19558" y="14641"/>
                  </a:cubicBezTo>
                  <a:cubicBezTo>
                    <a:pt x="20446" y="8134"/>
                    <a:pt x="21111" y="2514"/>
                    <a:pt x="21111" y="296"/>
                  </a:cubicBezTo>
                  <a:cubicBezTo>
                    <a:pt x="21111" y="111"/>
                    <a:pt x="21000" y="0"/>
                    <a:pt x="20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4780000" y="1493275"/>
              <a:ext cx="375275" cy="1811575"/>
            </a:xfrm>
            <a:custGeom>
              <a:avLst/>
              <a:gdLst/>
              <a:ahLst/>
              <a:cxnLst/>
              <a:rect l="l" t="t" r="r" b="b"/>
              <a:pathLst>
                <a:path w="15011" h="72463" extrusionOk="0">
                  <a:moveTo>
                    <a:pt x="11498" y="0"/>
                  </a:moveTo>
                  <a:cubicBezTo>
                    <a:pt x="11498" y="0"/>
                    <a:pt x="6322" y="17192"/>
                    <a:pt x="2403" y="32276"/>
                  </a:cubicBezTo>
                  <a:cubicBezTo>
                    <a:pt x="0" y="41481"/>
                    <a:pt x="2625" y="58784"/>
                    <a:pt x="5546" y="70208"/>
                  </a:cubicBezTo>
                  <a:lnTo>
                    <a:pt x="11202" y="72463"/>
                  </a:lnTo>
                  <a:cubicBezTo>
                    <a:pt x="11720" y="56935"/>
                    <a:pt x="11202" y="27137"/>
                    <a:pt x="12126" y="23588"/>
                  </a:cubicBezTo>
                  <a:cubicBezTo>
                    <a:pt x="13347" y="18818"/>
                    <a:pt x="15010" y="2071"/>
                    <a:pt x="15010" y="2071"/>
                  </a:cubicBezTo>
                  <a:lnTo>
                    <a:pt x="11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4828050" y="2405525"/>
              <a:ext cx="238500" cy="899325"/>
            </a:xfrm>
            <a:custGeom>
              <a:avLst/>
              <a:gdLst/>
              <a:ahLst/>
              <a:cxnLst/>
              <a:rect l="l" t="t" r="r" b="b"/>
              <a:pathLst>
                <a:path w="9540" h="35973" extrusionOk="0">
                  <a:moveTo>
                    <a:pt x="8023" y="0"/>
                  </a:moveTo>
                  <a:lnTo>
                    <a:pt x="6692" y="26804"/>
                  </a:lnTo>
                  <a:lnTo>
                    <a:pt x="3735" y="2958"/>
                  </a:lnTo>
                  <a:lnTo>
                    <a:pt x="3735" y="26471"/>
                  </a:lnTo>
                  <a:lnTo>
                    <a:pt x="1" y="13014"/>
                  </a:lnTo>
                  <a:lnTo>
                    <a:pt x="1" y="13014"/>
                  </a:lnTo>
                  <a:cubicBezTo>
                    <a:pt x="666" y="19595"/>
                    <a:pt x="1997" y="26508"/>
                    <a:pt x="3402" y="32830"/>
                  </a:cubicBezTo>
                  <a:cubicBezTo>
                    <a:pt x="3476" y="33126"/>
                    <a:pt x="3513" y="33385"/>
                    <a:pt x="3587" y="33644"/>
                  </a:cubicBezTo>
                  <a:lnTo>
                    <a:pt x="7654" y="35344"/>
                  </a:lnTo>
                  <a:lnTo>
                    <a:pt x="9280" y="35973"/>
                  </a:lnTo>
                  <a:cubicBezTo>
                    <a:pt x="9428" y="31758"/>
                    <a:pt x="9502" y="26434"/>
                    <a:pt x="9539" y="20889"/>
                  </a:cubicBezTo>
                  <a:lnTo>
                    <a:pt x="80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4808650" y="1485650"/>
              <a:ext cx="354925" cy="1827200"/>
            </a:xfrm>
            <a:custGeom>
              <a:avLst/>
              <a:gdLst/>
              <a:ahLst/>
              <a:cxnLst/>
              <a:rect l="l" t="t" r="r" b="b"/>
              <a:pathLst>
                <a:path w="14197" h="73088" extrusionOk="0">
                  <a:moveTo>
                    <a:pt x="10350" y="0"/>
                  </a:moveTo>
                  <a:cubicBezTo>
                    <a:pt x="10221" y="0"/>
                    <a:pt x="10087" y="77"/>
                    <a:pt x="10056" y="231"/>
                  </a:cubicBezTo>
                  <a:cubicBezTo>
                    <a:pt x="10056" y="231"/>
                    <a:pt x="4880" y="17386"/>
                    <a:pt x="961" y="32507"/>
                  </a:cubicBezTo>
                  <a:cubicBezTo>
                    <a:pt x="296" y="35058"/>
                    <a:pt x="0" y="38200"/>
                    <a:pt x="0" y="41675"/>
                  </a:cubicBezTo>
                  <a:cubicBezTo>
                    <a:pt x="0" y="50844"/>
                    <a:pt x="1960" y="62268"/>
                    <a:pt x="4104" y="70587"/>
                  </a:cubicBezTo>
                  <a:cubicBezTo>
                    <a:pt x="4104" y="70660"/>
                    <a:pt x="4178" y="70734"/>
                    <a:pt x="4289" y="70771"/>
                  </a:cubicBezTo>
                  <a:lnTo>
                    <a:pt x="9945" y="73064"/>
                  </a:lnTo>
                  <a:cubicBezTo>
                    <a:pt x="9991" y="73079"/>
                    <a:pt x="10037" y="73088"/>
                    <a:pt x="10081" y="73088"/>
                  </a:cubicBezTo>
                  <a:cubicBezTo>
                    <a:pt x="10142" y="73088"/>
                    <a:pt x="10198" y="73070"/>
                    <a:pt x="10241" y="73027"/>
                  </a:cubicBezTo>
                  <a:cubicBezTo>
                    <a:pt x="10315" y="72990"/>
                    <a:pt x="10389" y="72879"/>
                    <a:pt x="10389" y="72805"/>
                  </a:cubicBezTo>
                  <a:cubicBezTo>
                    <a:pt x="10648" y="65004"/>
                    <a:pt x="10611" y="53691"/>
                    <a:pt x="10685" y="43857"/>
                  </a:cubicBezTo>
                  <a:cubicBezTo>
                    <a:pt x="10685" y="38940"/>
                    <a:pt x="10722" y="34392"/>
                    <a:pt x="10833" y="30843"/>
                  </a:cubicBezTo>
                  <a:cubicBezTo>
                    <a:pt x="10870" y="29105"/>
                    <a:pt x="10907" y="27590"/>
                    <a:pt x="10980" y="26407"/>
                  </a:cubicBezTo>
                  <a:cubicBezTo>
                    <a:pt x="11054" y="25223"/>
                    <a:pt x="11165" y="24373"/>
                    <a:pt x="11276" y="23966"/>
                  </a:cubicBezTo>
                  <a:cubicBezTo>
                    <a:pt x="11905" y="21563"/>
                    <a:pt x="12607" y="16203"/>
                    <a:pt x="13199" y="11396"/>
                  </a:cubicBezTo>
                  <a:cubicBezTo>
                    <a:pt x="13753" y="6590"/>
                    <a:pt x="14160" y="2413"/>
                    <a:pt x="14160" y="2413"/>
                  </a:cubicBezTo>
                  <a:cubicBezTo>
                    <a:pt x="14197" y="2228"/>
                    <a:pt x="14049" y="2080"/>
                    <a:pt x="13901" y="2080"/>
                  </a:cubicBezTo>
                  <a:cubicBezTo>
                    <a:pt x="13882" y="2076"/>
                    <a:pt x="13863" y="2074"/>
                    <a:pt x="13844" y="2074"/>
                  </a:cubicBezTo>
                  <a:cubicBezTo>
                    <a:pt x="13687" y="2074"/>
                    <a:pt x="13568" y="2206"/>
                    <a:pt x="13568" y="2339"/>
                  </a:cubicBezTo>
                  <a:cubicBezTo>
                    <a:pt x="13568" y="2339"/>
                    <a:pt x="13458" y="3411"/>
                    <a:pt x="13273" y="5037"/>
                  </a:cubicBezTo>
                  <a:cubicBezTo>
                    <a:pt x="13014" y="7515"/>
                    <a:pt x="12607" y="11323"/>
                    <a:pt x="12127" y="14946"/>
                  </a:cubicBezTo>
                  <a:cubicBezTo>
                    <a:pt x="11646" y="18606"/>
                    <a:pt x="11128" y="22081"/>
                    <a:pt x="10685" y="23819"/>
                  </a:cubicBezTo>
                  <a:cubicBezTo>
                    <a:pt x="10537" y="24299"/>
                    <a:pt x="10463" y="25150"/>
                    <a:pt x="10389" y="26370"/>
                  </a:cubicBezTo>
                  <a:cubicBezTo>
                    <a:pt x="9840" y="34600"/>
                    <a:pt x="10196" y="58686"/>
                    <a:pt x="9774" y="72336"/>
                  </a:cubicBezTo>
                  <a:lnTo>
                    <a:pt x="9774" y="72336"/>
                  </a:lnTo>
                  <a:lnTo>
                    <a:pt x="4654" y="70275"/>
                  </a:lnTo>
                  <a:lnTo>
                    <a:pt x="4654" y="70275"/>
                  </a:lnTo>
                  <a:cubicBezTo>
                    <a:pt x="2562" y="62007"/>
                    <a:pt x="629" y="50710"/>
                    <a:pt x="629" y="41675"/>
                  </a:cubicBezTo>
                  <a:cubicBezTo>
                    <a:pt x="629" y="38237"/>
                    <a:pt x="888" y="35132"/>
                    <a:pt x="1553" y="32655"/>
                  </a:cubicBezTo>
                  <a:cubicBezTo>
                    <a:pt x="3512" y="25113"/>
                    <a:pt x="5768" y="17053"/>
                    <a:pt x="7579" y="10879"/>
                  </a:cubicBezTo>
                  <a:cubicBezTo>
                    <a:pt x="8466" y="7773"/>
                    <a:pt x="9243" y="5148"/>
                    <a:pt x="9760" y="3337"/>
                  </a:cubicBezTo>
                  <a:cubicBezTo>
                    <a:pt x="10056" y="2413"/>
                    <a:pt x="10278" y="1673"/>
                    <a:pt x="10426" y="1156"/>
                  </a:cubicBezTo>
                  <a:cubicBezTo>
                    <a:pt x="10574" y="675"/>
                    <a:pt x="10648" y="416"/>
                    <a:pt x="10648" y="416"/>
                  </a:cubicBezTo>
                  <a:cubicBezTo>
                    <a:pt x="10685" y="231"/>
                    <a:pt x="10611" y="83"/>
                    <a:pt x="10426" y="9"/>
                  </a:cubicBezTo>
                  <a:cubicBezTo>
                    <a:pt x="10401" y="3"/>
                    <a:pt x="10376" y="0"/>
                    <a:pt x="103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0" name="Google Shape;3150;p53"/>
          <p:cNvSpPr txBox="1">
            <a:spLocks noGrp="1"/>
          </p:cNvSpPr>
          <p:nvPr>
            <p:ph type="subTitle" idx="1"/>
          </p:nvPr>
        </p:nvSpPr>
        <p:spPr>
          <a:xfrm>
            <a:off x="1408175" y="1035279"/>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Helena James</a:t>
            </a:r>
            <a:endParaRPr/>
          </a:p>
        </p:txBody>
      </p:sp>
      <p:sp>
        <p:nvSpPr>
          <p:cNvPr id="3151" name="Google Shape;3151;p53"/>
          <p:cNvSpPr txBox="1">
            <a:spLocks noGrp="1"/>
          </p:cNvSpPr>
          <p:nvPr>
            <p:ph type="subTitle" idx="2"/>
          </p:nvPr>
        </p:nvSpPr>
        <p:spPr>
          <a:xfrm>
            <a:off x="1408175" y="1336956"/>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“Mercury is the closest planet to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52" name="Google Shape;3152;p53"/>
          <p:cNvSpPr txBox="1">
            <a:spLocks noGrp="1"/>
          </p:cNvSpPr>
          <p:nvPr>
            <p:ph type="subTitle" idx="3"/>
          </p:nvPr>
        </p:nvSpPr>
        <p:spPr>
          <a:xfrm>
            <a:off x="1408175" y="2309476"/>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Jenna Doe</a:t>
            </a:r>
            <a:endParaRPr/>
          </a:p>
        </p:txBody>
      </p:sp>
      <p:sp>
        <p:nvSpPr>
          <p:cNvPr id="3153" name="Google Shape;3153;p53"/>
          <p:cNvSpPr txBox="1">
            <a:spLocks noGrp="1"/>
          </p:cNvSpPr>
          <p:nvPr>
            <p:ph type="subTitle" idx="4"/>
          </p:nvPr>
        </p:nvSpPr>
        <p:spPr>
          <a:xfrm>
            <a:off x="1408175" y="2609979"/>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“Jupiter is the biggest planet </a:t>
            </a:r>
            <a:r>
              <a:rPr lang="en"/>
              <a:t>of them all</a:t>
            </a:r>
            <a:r>
              <a:rPr lang="en">
                <a:latin typeface="Barlow Semi Condensed"/>
                <a:ea typeface="Barlow Semi Condensed"/>
                <a:cs typeface="Barlow Semi Condensed"/>
                <a:sym typeface="Barlow Semi Condensed"/>
              </a:rPr>
              <a:t> “</a:t>
            </a:r>
            <a:endParaRPr>
              <a:latin typeface="Barlow Semi Condensed"/>
              <a:ea typeface="Barlow Semi Condensed"/>
              <a:cs typeface="Barlow Semi Condensed"/>
              <a:sym typeface="Barlow Semi Condensed"/>
            </a:endParaRPr>
          </a:p>
        </p:txBody>
      </p:sp>
      <p:sp>
        <p:nvSpPr>
          <p:cNvPr id="3154" name="Google Shape;3154;p53"/>
          <p:cNvSpPr txBox="1">
            <a:spLocks noGrp="1"/>
          </p:cNvSpPr>
          <p:nvPr>
            <p:ph type="subTitle" idx="5"/>
          </p:nvPr>
        </p:nvSpPr>
        <p:spPr>
          <a:xfrm>
            <a:off x="1408175" y="3587645"/>
            <a:ext cx="21840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Mary Patterson</a:t>
            </a:r>
            <a:endParaRPr/>
          </a:p>
        </p:txBody>
      </p:sp>
      <p:sp>
        <p:nvSpPr>
          <p:cNvPr id="3155" name="Google Shape;3155;p53"/>
          <p:cNvSpPr txBox="1">
            <a:spLocks noGrp="1"/>
          </p:cNvSpPr>
          <p:nvPr>
            <p:ph type="subTitle" idx="6"/>
          </p:nvPr>
        </p:nvSpPr>
        <p:spPr>
          <a:xfrm>
            <a:off x="1408175" y="3889317"/>
            <a:ext cx="2184000" cy="61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Semi Condensed"/>
                <a:ea typeface="Barlow Semi Condensed"/>
                <a:cs typeface="Barlow Semi Condensed"/>
                <a:sym typeface="Barlow Semi Condensed"/>
              </a:rPr>
              <a:t>“Neptune is the farthest planet from the </a:t>
            </a:r>
            <a:r>
              <a:rPr lang="en"/>
              <a:t>S</a:t>
            </a:r>
            <a:r>
              <a:rPr lang="en">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54"/>
          <p:cNvSpPr txBox="1">
            <a:spLocks noGrp="1"/>
          </p:cNvSpPr>
          <p:nvPr>
            <p:ph type="subTitle" idx="4"/>
          </p:nvPr>
        </p:nvSpPr>
        <p:spPr>
          <a:xfrm>
            <a:off x="5555275" y="3086300"/>
            <a:ext cx="20385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a:t>
            </a:r>
            <a:r>
              <a:rPr lang="en"/>
              <a:t>of them all</a:t>
            </a:r>
            <a:endParaRPr>
              <a:latin typeface="Barlow Semi Condensed"/>
              <a:ea typeface="Barlow Semi Condensed"/>
              <a:cs typeface="Barlow Semi Condensed"/>
              <a:sym typeface="Barlow Semi Condensed"/>
            </a:endParaRPr>
          </a:p>
        </p:txBody>
      </p:sp>
      <p:sp>
        <p:nvSpPr>
          <p:cNvPr id="3161" name="Google Shape;3161;p54"/>
          <p:cNvSpPr txBox="1">
            <a:spLocks noGrp="1"/>
          </p:cNvSpPr>
          <p:nvPr>
            <p:ph type="title"/>
          </p:nvPr>
        </p:nvSpPr>
        <p:spPr>
          <a:xfrm>
            <a:off x="2208175" y="338323"/>
            <a:ext cx="4727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Awards</a:t>
            </a:r>
            <a:endParaRPr/>
          </a:p>
        </p:txBody>
      </p:sp>
      <p:sp>
        <p:nvSpPr>
          <p:cNvPr id="3162" name="Google Shape;3162;p54"/>
          <p:cNvSpPr txBox="1">
            <a:spLocks noGrp="1"/>
          </p:cNvSpPr>
          <p:nvPr>
            <p:ph type="subTitle" idx="1"/>
          </p:nvPr>
        </p:nvSpPr>
        <p:spPr>
          <a:xfrm>
            <a:off x="5555325" y="2742600"/>
            <a:ext cx="20385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Jupiter</a:t>
            </a:r>
            <a:endParaRPr>
              <a:solidFill>
                <a:schemeClr val="accent1"/>
              </a:solidFill>
            </a:endParaRPr>
          </a:p>
        </p:txBody>
      </p:sp>
      <p:sp>
        <p:nvSpPr>
          <p:cNvPr id="3163" name="Google Shape;3163;p54"/>
          <p:cNvSpPr txBox="1">
            <a:spLocks noGrp="1"/>
          </p:cNvSpPr>
          <p:nvPr>
            <p:ph type="subTitle" idx="2"/>
          </p:nvPr>
        </p:nvSpPr>
        <p:spPr>
          <a:xfrm>
            <a:off x="3639312" y="1634990"/>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Mercury</a:t>
            </a:r>
            <a:endParaRPr>
              <a:solidFill>
                <a:schemeClr val="accent1"/>
              </a:solidFill>
            </a:endParaRPr>
          </a:p>
        </p:txBody>
      </p:sp>
      <p:sp>
        <p:nvSpPr>
          <p:cNvPr id="3164" name="Google Shape;3164;p54"/>
          <p:cNvSpPr txBox="1">
            <a:spLocks noGrp="1"/>
          </p:cNvSpPr>
          <p:nvPr>
            <p:ph type="subTitle" idx="3"/>
          </p:nvPr>
        </p:nvSpPr>
        <p:spPr>
          <a:xfrm>
            <a:off x="1636776" y="2256568"/>
            <a:ext cx="1865400" cy="40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1"/>
                </a:solidFill>
              </a:rPr>
              <a:t>Venus</a:t>
            </a:r>
            <a:endParaRPr>
              <a:solidFill>
                <a:schemeClr val="accent1"/>
              </a:solidFill>
            </a:endParaRPr>
          </a:p>
        </p:txBody>
      </p:sp>
      <p:sp>
        <p:nvSpPr>
          <p:cNvPr id="3165" name="Google Shape;3165;p54"/>
          <p:cNvSpPr/>
          <p:nvPr/>
        </p:nvSpPr>
        <p:spPr>
          <a:xfrm>
            <a:off x="3770875" y="2765825"/>
            <a:ext cx="1602300" cy="2377800"/>
          </a:xfrm>
          <a:prstGeom prst="round2SameRect">
            <a:avLst>
              <a:gd name="adj1" fmla="val 16667"/>
              <a:gd name="adj2" fmla="val 0"/>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4"/>
          <p:cNvSpPr/>
          <p:nvPr/>
        </p:nvSpPr>
        <p:spPr>
          <a:xfrm>
            <a:off x="5775650" y="3873425"/>
            <a:ext cx="1602300" cy="1270200"/>
          </a:xfrm>
          <a:prstGeom prst="round2SameRect">
            <a:avLst>
              <a:gd name="adj1" fmla="val 16667"/>
              <a:gd name="adj2" fmla="val 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4"/>
          <p:cNvSpPr/>
          <p:nvPr/>
        </p:nvSpPr>
        <p:spPr>
          <a:xfrm>
            <a:off x="1766100" y="3386650"/>
            <a:ext cx="1602300" cy="1757100"/>
          </a:xfrm>
          <a:prstGeom prst="round2SameRect">
            <a:avLst>
              <a:gd name="adj1" fmla="val 16667"/>
              <a:gd name="adj2" fmla="val 0"/>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8" name="Google Shape;3168;p54"/>
          <p:cNvGrpSpPr/>
          <p:nvPr/>
        </p:nvGrpSpPr>
        <p:grpSpPr>
          <a:xfrm>
            <a:off x="2379456" y="1848598"/>
            <a:ext cx="375591" cy="374060"/>
            <a:chOff x="-42062025" y="2316000"/>
            <a:chExt cx="319000" cy="317700"/>
          </a:xfrm>
        </p:grpSpPr>
        <p:sp>
          <p:nvSpPr>
            <p:cNvPr id="3169" name="Google Shape;3169;p5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54"/>
          <p:cNvGrpSpPr/>
          <p:nvPr/>
        </p:nvGrpSpPr>
        <p:grpSpPr>
          <a:xfrm>
            <a:off x="4384259" y="1228693"/>
            <a:ext cx="375591" cy="372824"/>
            <a:chOff x="-40171725" y="2705875"/>
            <a:chExt cx="319000" cy="316650"/>
          </a:xfrm>
        </p:grpSpPr>
        <p:sp>
          <p:nvSpPr>
            <p:cNvPr id="3172" name="Google Shape;3172;p5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4" name="Google Shape;3174;p54"/>
          <p:cNvGrpSpPr/>
          <p:nvPr/>
        </p:nvGrpSpPr>
        <p:grpSpPr>
          <a:xfrm>
            <a:off x="6406789" y="2367589"/>
            <a:ext cx="340034" cy="341579"/>
            <a:chOff x="-12199250" y="2530225"/>
            <a:chExt cx="352075" cy="353675"/>
          </a:xfrm>
        </p:grpSpPr>
        <p:sp>
          <p:nvSpPr>
            <p:cNvPr id="3175" name="Google Shape;3175;p5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9" name="Google Shape;3179;p54"/>
          <p:cNvSpPr txBox="1">
            <a:spLocks noGrp="1"/>
          </p:cNvSpPr>
          <p:nvPr>
            <p:ph type="subTitle" idx="5"/>
          </p:nvPr>
        </p:nvSpPr>
        <p:spPr>
          <a:xfrm>
            <a:off x="3639312" y="1978676"/>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It’s the closest planet to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
        <p:nvSpPr>
          <p:cNvPr id="3180" name="Google Shape;3180;p54"/>
          <p:cNvSpPr txBox="1">
            <a:spLocks noGrp="1"/>
          </p:cNvSpPr>
          <p:nvPr>
            <p:ph type="subTitle" idx="6"/>
          </p:nvPr>
        </p:nvSpPr>
        <p:spPr>
          <a:xfrm>
            <a:off x="1636776" y="2599873"/>
            <a:ext cx="18654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Venus is the second planet from the </a:t>
            </a:r>
            <a:r>
              <a:rPr lang="en"/>
              <a:t>S</a:t>
            </a:r>
            <a:r>
              <a:rPr lang="en">
                <a:solidFill>
                  <a:schemeClr val="dk2"/>
                </a:solidFill>
                <a:latin typeface="Barlow Semi Condensed"/>
                <a:ea typeface="Barlow Semi Condensed"/>
                <a:cs typeface="Barlow Semi Condensed"/>
                <a:sym typeface="Barlow Semi Condensed"/>
              </a:rPr>
              <a:t>un</a:t>
            </a:r>
            <a:endParaRPr>
              <a:latin typeface="Barlow Semi Condensed"/>
              <a:ea typeface="Barlow Semi Condensed"/>
              <a:cs typeface="Barlow Semi Condensed"/>
              <a:sym typeface="Barlow Semi Condense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84"/>
        <p:cNvGrpSpPr/>
        <p:nvPr/>
      </p:nvGrpSpPr>
      <p:grpSpPr>
        <a:xfrm>
          <a:off x="0" y="0"/>
          <a:ext cx="0" cy="0"/>
          <a:chOff x="0" y="0"/>
          <a:chExt cx="0" cy="0"/>
        </a:xfrm>
      </p:grpSpPr>
      <p:sp>
        <p:nvSpPr>
          <p:cNvPr id="3185" name="Google Shape;3185;p55"/>
          <p:cNvSpPr txBox="1">
            <a:spLocks noGrp="1"/>
          </p:cNvSpPr>
          <p:nvPr>
            <p:ph type="subTitle" idx="1"/>
          </p:nvPr>
        </p:nvSpPr>
        <p:spPr>
          <a:xfrm>
            <a:off x="3227832" y="2816352"/>
            <a:ext cx="2679300" cy="65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3186" name="Google Shape;3186;p55"/>
          <p:cNvSpPr txBox="1">
            <a:spLocks noGrp="1"/>
          </p:cNvSpPr>
          <p:nvPr>
            <p:ph type="title"/>
          </p:nvPr>
        </p:nvSpPr>
        <p:spPr>
          <a:xfrm>
            <a:off x="2624328" y="2057400"/>
            <a:ext cx="3904500" cy="78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700">
                <a:solidFill>
                  <a:schemeClr val="dk2"/>
                </a:solidFill>
              </a:rPr>
              <a:t>498,300,000</a:t>
            </a:r>
            <a:endParaRPr sz="107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9" name="Google Shape;2139;p37"/>
          <p:cNvSpPr txBox="1">
            <a:spLocks noGrp="1"/>
          </p:cNvSpPr>
          <p:nvPr>
            <p:ph type="subTitle" idx="2"/>
          </p:nvPr>
        </p:nvSpPr>
        <p:spPr>
          <a:xfrm>
            <a:off x="1614658" y="722376"/>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dirty="0"/>
              <a:t>Vamos supor que...</a:t>
            </a:r>
            <a:endParaRPr dirty="0">
              <a:latin typeface="Barlow Semi Condensed"/>
              <a:ea typeface="Barlow Semi Condensed"/>
              <a:cs typeface="Barlow Semi Condensed"/>
              <a:sym typeface="Barlow Semi Condensed"/>
            </a:endParaRPr>
          </a:p>
        </p:txBody>
      </p:sp>
      <p:sp>
        <p:nvSpPr>
          <p:cNvPr id="2140" name="Google Shape;2140;p37"/>
          <p:cNvSpPr txBox="1">
            <a:spLocks noGrp="1"/>
          </p:cNvSpPr>
          <p:nvPr>
            <p:ph type="subTitle" idx="1"/>
          </p:nvPr>
        </p:nvSpPr>
        <p:spPr>
          <a:xfrm>
            <a:off x="1583203" y="440647"/>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pt-BR" sz="1800" dirty="0">
                <a:solidFill>
                  <a:schemeClr val="accent1"/>
                </a:solidFill>
              </a:rPr>
              <a:t>P</a:t>
            </a:r>
            <a:r>
              <a:rPr lang="en" sz="1800" dirty="0">
                <a:solidFill>
                  <a:schemeClr val="accent1"/>
                </a:solidFill>
              </a:rPr>
              <a:t>roblema e Solução</a:t>
            </a:r>
            <a:endParaRPr dirty="0"/>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pic>
        <p:nvPicPr>
          <p:cNvPr id="24" name="Imagem 23">
            <a:extLst>
              <a:ext uri="{FF2B5EF4-FFF2-40B4-BE49-F238E27FC236}">
                <a16:creationId xmlns:a16="http://schemas.microsoft.com/office/drawing/2014/main" id="{3044229D-0062-4881-9AD3-4B29F64AEFAC}"/>
              </a:ext>
            </a:extLst>
          </p:cNvPr>
          <p:cNvPicPr>
            <a:picLocks noChangeAspect="1"/>
          </p:cNvPicPr>
          <p:nvPr/>
        </p:nvPicPr>
        <p:blipFill>
          <a:blip r:embed="rId4"/>
          <a:stretch>
            <a:fillRect/>
          </a:stretch>
        </p:blipFill>
        <p:spPr>
          <a:xfrm>
            <a:off x="1183699" y="1293398"/>
            <a:ext cx="7240921" cy="3289176"/>
          </a:xfrm>
          <a:prstGeom prst="rect">
            <a:avLst/>
          </a:prstGeom>
        </p:spPr>
      </p:pic>
    </p:spTree>
  </p:cSld>
  <p:clrMapOvr>
    <a:masterClrMapping/>
  </p:clrMapOvr>
  <p:extLst>
    <p:ext uri="{6950BFC3-D8DA-4A85-94F7-54DA5524770B}">
      <p188:commentRel xmlns:p188="http://schemas.microsoft.com/office/powerpoint/2018/8/main" r:id="rId3"/>
    </p:ext>
  </p:extLs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90"/>
        <p:cNvGrpSpPr/>
        <p:nvPr/>
      </p:nvGrpSpPr>
      <p:grpSpPr>
        <a:xfrm>
          <a:off x="0" y="0"/>
          <a:ext cx="0" cy="0"/>
          <a:chOff x="0" y="0"/>
          <a:chExt cx="0" cy="0"/>
        </a:xfrm>
      </p:grpSpPr>
      <p:sp>
        <p:nvSpPr>
          <p:cNvPr id="3191" name="Google Shape;3191;p56"/>
          <p:cNvSpPr txBox="1">
            <a:spLocks noGrp="1"/>
          </p:cNvSpPr>
          <p:nvPr>
            <p:ph type="title"/>
          </p:nvPr>
        </p:nvSpPr>
        <p:spPr>
          <a:xfrm>
            <a:off x="1823550"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Goals</a:t>
            </a:r>
            <a:endParaRPr/>
          </a:p>
        </p:txBody>
      </p:sp>
      <p:grpSp>
        <p:nvGrpSpPr>
          <p:cNvPr id="3192" name="Google Shape;3192;p56"/>
          <p:cNvGrpSpPr/>
          <p:nvPr/>
        </p:nvGrpSpPr>
        <p:grpSpPr>
          <a:xfrm>
            <a:off x="1294564" y="1554315"/>
            <a:ext cx="6554873" cy="2635919"/>
            <a:chOff x="1294625" y="1566360"/>
            <a:chExt cx="6554873" cy="2635919"/>
          </a:xfrm>
        </p:grpSpPr>
        <p:cxnSp>
          <p:nvCxnSpPr>
            <p:cNvPr id="3193" name="Google Shape;3193;p56"/>
            <p:cNvCxnSpPr/>
            <p:nvPr/>
          </p:nvCxnSpPr>
          <p:spPr>
            <a:xfrm rot="10800000">
              <a:off x="2192678" y="3244512"/>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4" name="Google Shape;3194;p56"/>
            <p:cNvCxnSpPr/>
            <p:nvPr/>
          </p:nvCxnSpPr>
          <p:spPr>
            <a:xfrm rot="10800000">
              <a:off x="2192678" y="2403884"/>
              <a:ext cx="5641800" cy="0"/>
            </a:xfrm>
            <a:prstGeom prst="straightConnector1">
              <a:avLst/>
            </a:prstGeom>
            <a:noFill/>
            <a:ln w="9525" cap="flat" cmpd="sng">
              <a:solidFill>
                <a:schemeClr val="accent6"/>
              </a:solidFill>
              <a:prstDash val="solid"/>
              <a:round/>
              <a:headEnd type="none" w="med" len="med"/>
              <a:tailEnd type="none" w="med" len="med"/>
            </a:ln>
          </p:spPr>
        </p:cxnSp>
        <p:cxnSp>
          <p:nvCxnSpPr>
            <p:cNvPr id="3195" name="Google Shape;3195;p56"/>
            <p:cNvCxnSpPr/>
            <p:nvPr/>
          </p:nvCxnSpPr>
          <p:spPr>
            <a:xfrm rot="10800000">
              <a:off x="2192678" y="4085157"/>
              <a:ext cx="5641800" cy="0"/>
            </a:xfrm>
            <a:prstGeom prst="straightConnector1">
              <a:avLst/>
            </a:prstGeom>
            <a:noFill/>
            <a:ln w="9525" cap="flat" cmpd="sng">
              <a:solidFill>
                <a:schemeClr val="accent6"/>
              </a:solidFill>
              <a:prstDash val="solid"/>
              <a:round/>
              <a:headEnd type="none" w="med" len="med"/>
              <a:tailEnd type="none" w="med" len="med"/>
            </a:ln>
          </p:spPr>
        </p:cxnSp>
        <p:sp>
          <p:nvSpPr>
            <p:cNvPr id="3196" name="Google Shape;3196;p56"/>
            <p:cNvSpPr txBox="1"/>
            <p:nvPr/>
          </p:nvSpPr>
          <p:spPr>
            <a:xfrm flipH="1">
              <a:off x="2191469"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January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7" name="Google Shape;3197;p56"/>
            <p:cNvSpPr txBox="1"/>
            <p:nvPr/>
          </p:nvSpPr>
          <p:spPr>
            <a:xfrm flipH="1">
              <a:off x="3621558" y="1566360"/>
              <a:ext cx="12744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February</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8" name="Google Shape;3198;p56"/>
            <p:cNvSpPr txBox="1"/>
            <p:nvPr/>
          </p:nvSpPr>
          <p:spPr>
            <a:xfrm flipH="1">
              <a:off x="5149523"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March</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199" name="Google Shape;3199;p56"/>
            <p:cNvSpPr txBox="1"/>
            <p:nvPr/>
          </p:nvSpPr>
          <p:spPr>
            <a:xfrm flipH="1">
              <a:off x="6610798" y="1566365"/>
              <a:ext cx="1238700" cy="46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chemeClr val="dk2"/>
                  </a:solidFill>
                  <a:latin typeface="Barlow Semi Condensed Medium"/>
                  <a:ea typeface="Barlow Semi Condensed Medium"/>
                  <a:cs typeface="Barlow Semi Condensed Medium"/>
                  <a:sym typeface="Barlow Semi Condensed Medium"/>
                </a:rPr>
                <a:t>April</a:t>
              </a:r>
              <a:endParaRPr sz="1600">
                <a:solidFill>
                  <a:schemeClr val="dk2"/>
                </a:solidFill>
                <a:latin typeface="Barlow Semi Condensed Medium"/>
                <a:ea typeface="Barlow Semi Condensed Medium"/>
                <a:cs typeface="Barlow Semi Condensed Medium"/>
                <a:sym typeface="Barlow Semi Condensed Medium"/>
              </a:endParaRPr>
            </a:p>
          </p:txBody>
        </p:sp>
        <p:sp>
          <p:nvSpPr>
            <p:cNvPr id="3200" name="Google Shape;3200;p56"/>
            <p:cNvSpPr txBox="1"/>
            <p:nvPr/>
          </p:nvSpPr>
          <p:spPr>
            <a:xfrm flipH="1">
              <a:off x="1294625" y="2186650"/>
              <a:ext cx="896100" cy="362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Goal 1</a:t>
              </a:r>
              <a:endParaRPr sz="1600">
                <a:solidFill>
                  <a:schemeClr val="dk2"/>
                </a:solidFill>
                <a:latin typeface="Barlow Semi Condensed"/>
                <a:ea typeface="Barlow Semi Condensed"/>
                <a:cs typeface="Barlow Semi Condensed"/>
                <a:sym typeface="Barlow Semi Condensed"/>
              </a:endParaRPr>
            </a:p>
          </p:txBody>
        </p:sp>
        <p:sp>
          <p:nvSpPr>
            <p:cNvPr id="3201" name="Google Shape;3201;p56"/>
            <p:cNvSpPr txBox="1"/>
            <p:nvPr/>
          </p:nvSpPr>
          <p:spPr>
            <a:xfrm flipH="1">
              <a:off x="1354050" y="3034572"/>
              <a:ext cx="8367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1</a:t>
              </a:r>
              <a:endParaRPr sz="1600">
                <a:solidFill>
                  <a:schemeClr val="dk2"/>
                </a:solidFill>
                <a:latin typeface="Barlow Semi Condensed"/>
                <a:ea typeface="Barlow Semi Condensed"/>
                <a:cs typeface="Barlow Semi Condensed"/>
                <a:sym typeface="Barlow Semi Condensed"/>
              </a:endParaRPr>
            </a:p>
          </p:txBody>
        </p:sp>
        <p:sp>
          <p:nvSpPr>
            <p:cNvPr id="3202" name="Google Shape;3202;p56"/>
            <p:cNvSpPr txBox="1"/>
            <p:nvPr/>
          </p:nvSpPr>
          <p:spPr>
            <a:xfrm flipH="1">
              <a:off x="1294650" y="3840180"/>
              <a:ext cx="896100" cy="362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1600">
                  <a:solidFill>
                    <a:schemeClr val="dk2"/>
                  </a:solidFill>
                  <a:latin typeface="Barlow Semi Condensed"/>
                  <a:ea typeface="Barlow Semi Condensed"/>
                  <a:cs typeface="Barlow Semi Condensed"/>
                  <a:sym typeface="Barlow Semi Condensed"/>
                </a:rPr>
                <a:t>Phase 2</a:t>
              </a:r>
              <a:endParaRPr sz="1600">
                <a:solidFill>
                  <a:schemeClr val="dk2"/>
                </a:solidFill>
                <a:latin typeface="Barlow Semi Condensed"/>
                <a:ea typeface="Barlow Semi Condensed"/>
                <a:cs typeface="Barlow Semi Condensed"/>
                <a:sym typeface="Barlow Semi Condensed"/>
              </a:endParaRPr>
            </a:p>
          </p:txBody>
        </p:sp>
        <p:sp>
          <p:nvSpPr>
            <p:cNvPr id="3203" name="Google Shape;3203;p56"/>
            <p:cNvSpPr/>
            <p:nvPr/>
          </p:nvSpPr>
          <p:spPr>
            <a:xfrm>
              <a:off x="2176644" y="2315975"/>
              <a:ext cx="12699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527769"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5022594" y="2315975"/>
              <a:ext cx="1413600" cy="180900"/>
            </a:xfrm>
            <a:prstGeom prst="roundRect">
              <a:avLst>
                <a:gd name="adj" fmla="val 16667"/>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2176644" y="3155575"/>
              <a:ext cx="1269900" cy="180900"/>
            </a:xfrm>
            <a:prstGeom prst="roundRect">
              <a:avLst>
                <a:gd name="adj" fmla="val 16667"/>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527769"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5022594" y="3990625"/>
              <a:ext cx="1413600" cy="180900"/>
            </a:xfrm>
            <a:prstGeom prst="roundRect">
              <a:avLst>
                <a:gd name="adj" fmla="val 1666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12"/>
        <p:cNvGrpSpPr/>
        <p:nvPr/>
      </p:nvGrpSpPr>
      <p:grpSpPr>
        <a:xfrm>
          <a:off x="0" y="0"/>
          <a:ext cx="0" cy="0"/>
          <a:chOff x="0" y="0"/>
          <a:chExt cx="0" cy="0"/>
        </a:xfrm>
      </p:grpSpPr>
      <p:sp>
        <p:nvSpPr>
          <p:cNvPr id="3213" name="Google Shape;3213;p57"/>
          <p:cNvSpPr txBox="1">
            <a:spLocks noGrp="1"/>
          </p:cNvSpPr>
          <p:nvPr>
            <p:ph type="title"/>
          </p:nvPr>
        </p:nvSpPr>
        <p:spPr>
          <a:xfrm>
            <a:off x="1271016" y="338328"/>
            <a:ext cx="66111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The Slide Title Goes Here!</a:t>
            </a:r>
            <a:endParaRPr/>
          </a:p>
          <a:p>
            <a:pPr marL="0" lvl="0" indent="0" algn="ctr" rtl="0">
              <a:spcBef>
                <a:spcPts val="0"/>
              </a:spcBef>
              <a:spcAft>
                <a:spcPts val="0"/>
              </a:spcAft>
              <a:buNone/>
            </a:pPr>
            <a:endParaRPr/>
          </a:p>
        </p:txBody>
      </p:sp>
      <p:sp>
        <p:nvSpPr>
          <p:cNvPr id="3214" name="Google Shape;3214;p57"/>
          <p:cNvSpPr txBox="1">
            <a:spLocks noGrp="1"/>
          </p:cNvSpPr>
          <p:nvPr>
            <p:ph type="subTitle" idx="1"/>
          </p:nvPr>
        </p:nvSpPr>
        <p:spPr>
          <a:xfrm>
            <a:off x="4690875" y="1491351"/>
            <a:ext cx="3557100" cy="265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Do you know what helps you make your point clear? Lists like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endParaRPr/>
          </a:p>
          <a:p>
            <a:pPr marL="457200" lvl="0" indent="-330200" algn="l" rtl="0">
              <a:spcBef>
                <a:spcPts val="0"/>
              </a:spcBef>
              <a:spcAft>
                <a:spcPts val="0"/>
              </a:spcAft>
              <a:buClr>
                <a:schemeClr val="accent1"/>
              </a:buClr>
              <a:buSzPts val="1600"/>
              <a:buFont typeface="Barlow Semi Condensed"/>
              <a:buChar char="●"/>
            </a:pPr>
            <a:r>
              <a:rPr lang="en"/>
              <a:t>T</a:t>
            </a:r>
            <a:r>
              <a:rPr lang="en">
                <a:latin typeface="Barlow Semi Condensed"/>
                <a:ea typeface="Barlow Semi Condensed"/>
                <a:cs typeface="Barlow Semi Condensed"/>
                <a:sym typeface="Barlow Semi Condensed"/>
              </a:rPr>
              <a:t>hey’re simple</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latin typeface="Barlow Semi Condensed"/>
                <a:ea typeface="Barlow Semi Condensed"/>
                <a:cs typeface="Barlow Semi Condensed"/>
                <a:sym typeface="Barlow Semi Condensed"/>
              </a:rPr>
              <a:t>You can organize your ideas clearly</a:t>
            </a:r>
            <a:endParaRPr>
              <a:latin typeface="Barlow Semi Condensed"/>
              <a:ea typeface="Barlow Semi Condensed"/>
              <a:cs typeface="Barlow Semi Condensed"/>
              <a:sym typeface="Barlow Semi Condensed"/>
            </a:endParaRPr>
          </a:p>
          <a:p>
            <a:pPr marL="457200" lvl="0" indent="-330200" algn="l" rtl="0">
              <a:spcBef>
                <a:spcPts val="0"/>
              </a:spcBef>
              <a:spcAft>
                <a:spcPts val="0"/>
              </a:spcAft>
              <a:buClr>
                <a:schemeClr val="accent1"/>
              </a:buClr>
              <a:buSzPts val="1600"/>
              <a:buFont typeface="Barlow Semi Condensed"/>
              <a:buChar char="●"/>
            </a:pPr>
            <a:r>
              <a:rPr lang="en"/>
              <a:t>Y</a:t>
            </a:r>
            <a:r>
              <a:rPr lang="en">
                <a:latin typeface="Barlow Semi Condensed"/>
                <a:ea typeface="Barlow Semi Condensed"/>
                <a:cs typeface="Barlow Semi Condensed"/>
                <a:sym typeface="Barlow Semi Condensed"/>
              </a:rPr>
              <a:t>ou’ll never forget to buy milk!</a:t>
            </a:r>
            <a:endParaRPr>
              <a:latin typeface="Barlow Semi Condensed"/>
              <a:ea typeface="Barlow Semi Condensed"/>
              <a:cs typeface="Barlow Semi Condensed"/>
              <a:sym typeface="Barlow Semi Condensed"/>
            </a:endParaRPr>
          </a:p>
          <a:p>
            <a:pPr marL="0" lvl="0" indent="0" algn="l" rtl="0">
              <a:spcBef>
                <a:spcPts val="100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And the most important thing: the audience won’t miss the point of your</a:t>
            </a:r>
            <a:endParaRPr>
              <a:latin typeface="Barlow Semi Condensed"/>
              <a:ea typeface="Barlow Semi Condensed"/>
              <a:cs typeface="Barlow Semi Condensed"/>
              <a:sym typeface="Barlow Semi Condensed"/>
            </a:endParaRPr>
          </a:p>
          <a:p>
            <a:pPr marL="0" lvl="0" indent="0" algn="l" rtl="0">
              <a:spcBef>
                <a:spcPts val="0"/>
              </a:spcBef>
              <a:spcAft>
                <a:spcPts val="0"/>
              </a:spcAft>
              <a:buNone/>
            </a:pPr>
            <a:r>
              <a:rPr lang="en">
                <a:latin typeface="Barlow Semi Condensed"/>
                <a:ea typeface="Barlow Semi Condensed"/>
                <a:cs typeface="Barlow Semi Condensed"/>
                <a:sym typeface="Barlow Semi Condensed"/>
              </a:rPr>
              <a:t>presentation</a:t>
            </a:r>
            <a:endParaRPr>
              <a:latin typeface="Barlow Semi Condensed"/>
              <a:ea typeface="Barlow Semi Condensed"/>
              <a:cs typeface="Barlow Semi Condensed"/>
              <a:sym typeface="Barlow Semi Condensed"/>
            </a:endParaRPr>
          </a:p>
        </p:txBody>
      </p:sp>
      <p:grpSp>
        <p:nvGrpSpPr>
          <p:cNvPr id="3215" name="Google Shape;3215;p57"/>
          <p:cNvGrpSpPr/>
          <p:nvPr/>
        </p:nvGrpSpPr>
        <p:grpSpPr>
          <a:xfrm>
            <a:off x="899732" y="1213281"/>
            <a:ext cx="3584753" cy="2934361"/>
            <a:chOff x="845850" y="467825"/>
            <a:chExt cx="5996575" cy="4908600"/>
          </a:xfrm>
        </p:grpSpPr>
        <p:sp>
          <p:nvSpPr>
            <p:cNvPr id="3216" name="Google Shape;3216;p57"/>
            <p:cNvSpPr/>
            <p:nvPr/>
          </p:nvSpPr>
          <p:spPr>
            <a:xfrm>
              <a:off x="845850" y="467825"/>
              <a:ext cx="5996575" cy="4814800"/>
            </a:xfrm>
            <a:custGeom>
              <a:avLst/>
              <a:gdLst/>
              <a:ahLst/>
              <a:cxnLst/>
              <a:rect l="l" t="t" r="r" b="b"/>
              <a:pathLst>
                <a:path w="239863" h="192592" extrusionOk="0">
                  <a:moveTo>
                    <a:pt x="147813" y="1"/>
                  </a:moveTo>
                  <a:cubicBezTo>
                    <a:pt x="142156" y="1"/>
                    <a:pt x="136078" y="789"/>
                    <a:pt x="129736" y="2770"/>
                  </a:cubicBezTo>
                  <a:cubicBezTo>
                    <a:pt x="98620" y="12477"/>
                    <a:pt x="86341" y="39929"/>
                    <a:pt x="68918" y="59055"/>
                  </a:cubicBezTo>
                  <a:cubicBezTo>
                    <a:pt x="59821" y="69084"/>
                    <a:pt x="45999" y="73102"/>
                    <a:pt x="35038" y="80945"/>
                  </a:cubicBezTo>
                  <a:cubicBezTo>
                    <a:pt x="1" y="106018"/>
                    <a:pt x="6976" y="159667"/>
                    <a:pt x="35231" y="179114"/>
                  </a:cubicBezTo>
                  <a:cubicBezTo>
                    <a:pt x="48326" y="188144"/>
                    <a:pt x="62992" y="192591"/>
                    <a:pt x="79703" y="192591"/>
                  </a:cubicBezTo>
                  <a:cubicBezTo>
                    <a:pt x="94167" y="192591"/>
                    <a:pt x="110163" y="189259"/>
                    <a:pt x="128000" y="182683"/>
                  </a:cubicBezTo>
                  <a:cubicBezTo>
                    <a:pt x="166445" y="168507"/>
                    <a:pt x="194025" y="159828"/>
                    <a:pt x="216944" y="121962"/>
                  </a:cubicBezTo>
                  <a:cubicBezTo>
                    <a:pt x="239863" y="84063"/>
                    <a:pt x="216108" y="37807"/>
                    <a:pt x="185539" y="11995"/>
                  </a:cubicBezTo>
                  <a:cubicBezTo>
                    <a:pt x="185539" y="11995"/>
                    <a:pt x="169878" y="1"/>
                    <a:pt x="1478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7"/>
            <p:cNvSpPr/>
            <p:nvPr/>
          </p:nvSpPr>
          <p:spPr>
            <a:xfrm>
              <a:off x="1128725" y="467950"/>
              <a:ext cx="5369750" cy="4814475"/>
            </a:xfrm>
            <a:custGeom>
              <a:avLst/>
              <a:gdLst/>
              <a:ahLst/>
              <a:cxnLst/>
              <a:rect l="l" t="t" r="r" b="b"/>
              <a:pathLst>
                <a:path w="214790" h="192579" extrusionOk="0">
                  <a:moveTo>
                    <a:pt x="136486" y="0"/>
                  </a:moveTo>
                  <a:cubicBezTo>
                    <a:pt x="130828" y="0"/>
                    <a:pt x="124753" y="772"/>
                    <a:pt x="118421" y="2765"/>
                  </a:cubicBezTo>
                  <a:cubicBezTo>
                    <a:pt x="98363" y="9033"/>
                    <a:pt x="86148" y="22630"/>
                    <a:pt x="75347" y="36645"/>
                  </a:cubicBezTo>
                  <a:lnTo>
                    <a:pt x="188978" y="36645"/>
                  </a:lnTo>
                  <a:lnTo>
                    <a:pt x="188978" y="143911"/>
                  </a:lnTo>
                  <a:cubicBezTo>
                    <a:pt x="194828" y="137836"/>
                    <a:pt x="200357" y="130668"/>
                    <a:pt x="205629" y="121957"/>
                  </a:cubicBezTo>
                  <a:cubicBezTo>
                    <a:pt x="212025" y="111381"/>
                    <a:pt x="214790" y="100195"/>
                    <a:pt x="214790" y="88944"/>
                  </a:cubicBezTo>
                  <a:cubicBezTo>
                    <a:pt x="214790" y="59886"/>
                    <a:pt x="196275" y="30602"/>
                    <a:pt x="174224" y="11990"/>
                  </a:cubicBezTo>
                  <a:cubicBezTo>
                    <a:pt x="174224" y="11990"/>
                    <a:pt x="158569" y="0"/>
                    <a:pt x="136486" y="0"/>
                  </a:cubicBezTo>
                  <a:close/>
                  <a:moveTo>
                    <a:pt x="26745" y="78915"/>
                  </a:moveTo>
                  <a:cubicBezTo>
                    <a:pt x="25716" y="79558"/>
                    <a:pt x="24720" y="80233"/>
                    <a:pt x="23723" y="80940"/>
                  </a:cubicBezTo>
                  <a:cubicBezTo>
                    <a:pt x="7201" y="92769"/>
                    <a:pt x="33" y="110963"/>
                    <a:pt x="33" y="128932"/>
                  </a:cubicBezTo>
                  <a:cubicBezTo>
                    <a:pt x="0" y="149022"/>
                    <a:pt x="9001" y="168855"/>
                    <a:pt x="23916" y="179109"/>
                  </a:cubicBezTo>
                  <a:cubicBezTo>
                    <a:pt x="36999" y="188142"/>
                    <a:pt x="51689" y="192578"/>
                    <a:pt x="68404" y="192578"/>
                  </a:cubicBezTo>
                  <a:cubicBezTo>
                    <a:pt x="82869" y="192578"/>
                    <a:pt x="98877" y="189267"/>
                    <a:pt x="116685" y="182678"/>
                  </a:cubicBezTo>
                  <a:cubicBezTo>
                    <a:pt x="127678" y="178627"/>
                    <a:pt x="137804" y="175027"/>
                    <a:pt x="147158" y="171041"/>
                  </a:cubicBezTo>
                  <a:lnTo>
                    <a:pt x="26745" y="171041"/>
                  </a:lnTo>
                  <a:lnTo>
                    <a:pt x="26745" y="78915"/>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7"/>
            <p:cNvSpPr/>
            <p:nvPr/>
          </p:nvSpPr>
          <p:spPr>
            <a:xfrm>
              <a:off x="1797325" y="1384075"/>
              <a:ext cx="4055850" cy="3359925"/>
            </a:xfrm>
            <a:custGeom>
              <a:avLst/>
              <a:gdLst/>
              <a:ahLst/>
              <a:cxnLst/>
              <a:rect l="l" t="t" r="r" b="b"/>
              <a:pathLst>
                <a:path w="162234" h="134397" extrusionOk="0">
                  <a:moveTo>
                    <a:pt x="1" y="0"/>
                  </a:moveTo>
                  <a:lnTo>
                    <a:pt x="1" y="134396"/>
                  </a:lnTo>
                  <a:lnTo>
                    <a:pt x="162234" y="134396"/>
                  </a:lnTo>
                  <a:lnTo>
                    <a:pt x="1622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7"/>
            <p:cNvSpPr/>
            <p:nvPr/>
          </p:nvSpPr>
          <p:spPr>
            <a:xfrm>
              <a:off x="1895375" y="1994800"/>
              <a:ext cx="3780200" cy="1720575"/>
            </a:xfrm>
            <a:custGeom>
              <a:avLst/>
              <a:gdLst/>
              <a:ahLst/>
              <a:cxnLst/>
              <a:rect l="l" t="t" r="r" b="b"/>
              <a:pathLst>
                <a:path w="151208" h="68823" extrusionOk="0">
                  <a:moveTo>
                    <a:pt x="0" y="1"/>
                  </a:moveTo>
                  <a:lnTo>
                    <a:pt x="0" y="68822"/>
                  </a:lnTo>
                  <a:lnTo>
                    <a:pt x="151208" y="68822"/>
                  </a:lnTo>
                  <a:lnTo>
                    <a:pt x="1512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7"/>
            <p:cNvSpPr/>
            <p:nvPr/>
          </p:nvSpPr>
          <p:spPr>
            <a:xfrm>
              <a:off x="2015100" y="3464625"/>
              <a:ext cx="3521450" cy="6450"/>
            </a:xfrm>
            <a:custGeom>
              <a:avLst/>
              <a:gdLst/>
              <a:ahLst/>
              <a:cxnLst/>
              <a:rect l="l" t="t" r="r" b="b"/>
              <a:pathLst>
                <a:path w="140858" h="258" extrusionOk="0">
                  <a:moveTo>
                    <a:pt x="1" y="0"/>
                  </a:moveTo>
                  <a:lnTo>
                    <a:pt x="1" y="257"/>
                  </a:lnTo>
                  <a:lnTo>
                    <a:pt x="140858" y="257"/>
                  </a:lnTo>
                  <a:lnTo>
                    <a:pt x="140858"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7"/>
            <p:cNvSpPr/>
            <p:nvPr/>
          </p:nvSpPr>
          <p:spPr>
            <a:xfrm>
              <a:off x="20119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7"/>
            <p:cNvSpPr/>
            <p:nvPr/>
          </p:nvSpPr>
          <p:spPr>
            <a:xfrm>
              <a:off x="2196725" y="3433275"/>
              <a:ext cx="7250" cy="34575"/>
            </a:xfrm>
            <a:custGeom>
              <a:avLst/>
              <a:gdLst/>
              <a:ahLst/>
              <a:cxnLst/>
              <a:rect l="l" t="t" r="r" b="b"/>
              <a:pathLst>
                <a:path w="290" h="1383" extrusionOk="0">
                  <a:moveTo>
                    <a:pt x="0" y="1"/>
                  </a:moveTo>
                  <a:lnTo>
                    <a:pt x="0"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7"/>
            <p:cNvSpPr/>
            <p:nvPr/>
          </p:nvSpPr>
          <p:spPr>
            <a:xfrm>
              <a:off x="2382350"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7"/>
            <p:cNvSpPr/>
            <p:nvPr/>
          </p:nvSpPr>
          <p:spPr>
            <a:xfrm>
              <a:off x="25680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7"/>
            <p:cNvSpPr/>
            <p:nvPr/>
          </p:nvSpPr>
          <p:spPr>
            <a:xfrm>
              <a:off x="27528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7"/>
            <p:cNvSpPr/>
            <p:nvPr/>
          </p:nvSpPr>
          <p:spPr>
            <a:xfrm>
              <a:off x="29384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7"/>
            <p:cNvSpPr/>
            <p:nvPr/>
          </p:nvSpPr>
          <p:spPr>
            <a:xfrm>
              <a:off x="31233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7"/>
            <p:cNvSpPr/>
            <p:nvPr/>
          </p:nvSpPr>
          <p:spPr>
            <a:xfrm>
              <a:off x="33089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7"/>
            <p:cNvSpPr/>
            <p:nvPr/>
          </p:nvSpPr>
          <p:spPr>
            <a:xfrm>
              <a:off x="3494550" y="3433275"/>
              <a:ext cx="6450" cy="34575"/>
            </a:xfrm>
            <a:custGeom>
              <a:avLst/>
              <a:gdLst/>
              <a:ahLst/>
              <a:cxnLst/>
              <a:rect l="l" t="t" r="r" b="b"/>
              <a:pathLst>
                <a:path w="258"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7"/>
            <p:cNvSpPr/>
            <p:nvPr/>
          </p:nvSpPr>
          <p:spPr>
            <a:xfrm>
              <a:off x="3679400"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7"/>
            <p:cNvSpPr/>
            <p:nvPr/>
          </p:nvSpPr>
          <p:spPr>
            <a:xfrm>
              <a:off x="38650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7"/>
            <p:cNvSpPr/>
            <p:nvPr/>
          </p:nvSpPr>
          <p:spPr>
            <a:xfrm>
              <a:off x="40498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7"/>
            <p:cNvSpPr/>
            <p:nvPr/>
          </p:nvSpPr>
          <p:spPr>
            <a:xfrm>
              <a:off x="4235500" y="3433275"/>
              <a:ext cx="6450" cy="34575"/>
            </a:xfrm>
            <a:custGeom>
              <a:avLst/>
              <a:gdLst/>
              <a:ahLst/>
              <a:cxnLst/>
              <a:rect l="l" t="t" r="r" b="b"/>
              <a:pathLst>
                <a:path w="258" h="1383" extrusionOk="0">
                  <a:moveTo>
                    <a:pt x="0" y="1"/>
                  </a:moveTo>
                  <a:lnTo>
                    <a:pt x="0" y="1383"/>
                  </a:lnTo>
                  <a:lnTo>
                    <a:pt x="257" y="1383"/>
                  </a:lnTo>
                  <a:lnTo>
                    <a:pt x="257"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7"/>
            <p:cNvSpPr/>
            <p:nvPr/>
          </p:nvSpPr>
          <p:spPr>
            <a:xfrm>
              <a:off x="44211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7"/>
            <p:cNvSpPr/>
            <p:nvPr/>
          </p:nvSpPr>
          <p:spPr>
            <a:xfrm>
              <a:off x="46059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7"/>
            <p:cNvSpPr/>
            <p:nvPr/>
          </p:nvSpPr>
          <p:spPr>
            <a:xfrm>
              <a:off x="47915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7"/>
            <p:cNvSpPr/>
            <p:nvPr/>
          </p:nvSpPr>
          <p:spPr>
            <a:xfrm>
              <a:off x="4977225" y="3433275"/>
              <a:ext cx="6450" cy="34575"/>
            </a:xfrm>
            <a:custGeom>
              <a:avLst/>
              <a:gdLst/>
              <a:ahLst/>
              <a:cxnLst/>
              <a:rect l="l" t="t" r="r" b="b"/>
              <a:pathLst>
                <a:path w="258" h="1383" extrusionOk="0">
                  <a:moveTo>
                    <a:pt x="0" y="1"/>
                  </a:moveTo>
                  <a:lnTo>
                    <a:pt x="0"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7"/>
            <p:cNvSpPr/>
            <p:nvPr/>
          </p:nvSpPr>
          <p:spPr>
            <a:xfrm>
              <a:off x="5162050" y="3433275"/>
              <a:ext cx="7250" cy="34575"/>
            </a:xfrm>
            <a:custGeom>
              <a:avLst/>
              <a:gdLst/>
              <a:ahLst/>
              <a:cxnLst/>
              <a:rect l="l" t="t" r="r" b="b"/>
              <a:pathLst>
                <a:path w="290" h="1383" extrusionOk="0">
                  <a:moveTo>
                    <a:pt x="1" y="1"/>
                  </a:moveTo>
                  <a:lnTo>
                    <a:pt x="1" y="1383"/>
                  </a:lnTo>
                  <a:lnTo>
                    <a:pt x="290" y="1383"/>
                  </a:lnTo>
                  <a:lnTo>
                    <a:pt x="2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7"/>
            <p:cNvSpPr/>
            <p:nvPr/>
          </p:nvSpPr>
          <p:spPr>
            <a:xfrm>
              <a:off x="5347675" y="3433275"/>
              <a:ext cx="6475" cy="34575"/>
            </a:xfrm>
            <a:custGeom>
              <a:avLst/>
              <a:gdLst/>
              <a:ahLst/>
              <a:cxnLst/>
              <a:rect l="l" t="t" r="r" b="b"/>
              <a:pathLst>
                <a:path w="259" h="1383" extrusionOk="0">
                  <a:moveTo>
                    <a:pt x="1" y="1"/>
                  </a:moveTo>
                  <a:lnTo>
                    <a:pt x="1" y="1383"/>
                  </a:lnTo>
                  <a:lnTo>
                    <a:pt x="258" y="1383"/>
                  </a:lnTo>
                  <a:lnTo>
                    <a:pt x="258"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7"/>
            <p:cNvSpPr/>
            <p:nvPr/>
          </p:nvSpPr>
          <p:spPr>
            <a:xfrm>
              <a:off x="5532525" y="3433275"/>
              <a:ext cx="7250" cy="34575"/>
            </a:xfrm>
            <a:custGeom>
              <a:avLst/>
              <a:gdLst/>
              <a:ahLst/>
              <a:cxnLst/>
              <a:rect l="l" t="t" r="r" b="b"/>
              <a:pathLst>
                <a:path w="290" h="1383" extrusionOk="0">
                  <a:moveTo>
                    <a:pt x="0" y="1"/>
                  </a:moveTo>
                  <a:lnTo>
                    <a:pt x="0" y="1383"/>
                  </a:lnTo>
                  <a:lnTo>
                    <a:pt x="289" y="1383"/>
                  </a:lnTo>
                  <a:lnTo>
                    <a:pt x="289"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7"/>
            <p:cNvSpPr/>
            <p:nvPr/>
          </p:nvSpPr>
          <p:spPr>
            <a:xfrm>
              <a:off x="2011900" y="2086425"/>
              <a:ext cx="6450" cy="1381425"/>
            </a:xfrm>
            <a:custGeom>
              <a:avLst/>
              <a:gdLst/>
              <a:ahLst/>
              <a:cxnLst/>
              <a:rect l="l" t="t" r="r" b="b"/>
              <a:pathLst>
                <a:path w="258" h="55257" extrusionOk="0">
                  <a:moveTo>
                    <a:pt x="0" y="0"/>
                  </a:moveTo>
                  <a:lnTo>
                    <a:pt x="0" y="55257"/>
                  </a:lnTo>
                  <a:lnTo>
                    <a:pt x="257" y="55257"/>
                  </a:lnTo>
                  <a:lnTo>
                    <a:pt x="257"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7"/>
            <p:cNvSpPr/>
            <p:nvPr/>
          </p:nvSpPr>
          <p:spPr>
            <a:xfrm>
              <a:off x="2015100" y="3464625"/>
              <a:ext cx="87625" cy="6450"/>
            </a:xfrm>
            <a:custGeom>
              <a:avLst/>
              <a:gdLst/>
              <a:ahLst/>
              <a:cxnLst/>
              <a:rect l="l" t="t" r="r" b="b"/>
              <a:pathLst>
                <a:path w="3505" h="258" extrusionOk="0">
                  <a:moveTo>
                    <a:pt x="1" y="0"/>
                  </a:moveTo>
                  <a:lnTo>
                    <a:pt x="1" y="257"/>
                  </a:lnTo>
                  <a:lnTo>
                    <a:pt x="3505" y="257"/>
                  </a:lnTo>
                  <a:lnTo>
                    <a:pt x="3505"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7"/>
            <p:cNvSpPr/>
            <p:nvPr/>
          </p:nvSpPr>
          <p:spPr>
            <a:xfrm>
              <a:off x="1917875" y="3188175"/>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7"/>
            <p:cNvSpPr/>
            <p:nvPr/>
          </p:nvSpPr>
          <p:spPr>
            <a:xfrm>
              <a:off x="1917875" y="2911725"/>
              <a:ext cx="97250" cy="7275"/>
            </a:xfrm>
            <a:custGeom>
              <a:avLst/>
              <a:gdLst/>
              <a:ahLst/>
              <a:cxnLst/>
              <a:rect l="l" t="t" r="r" b="b"/>
              <a:pathLst>
                <a:path w="3890" h="291" extrusionOk="0">
                  <a:moveTo>
                    <a:pt x="0" y="1"/>
                  </a:moveTo>
                  <a:lnTo>
                    <a:pt x="0" y="290"/>
                  </a:lnTo>
                  <a:lnTo>
                    <a:pt x="3890" y="290"/>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7"/>
            <p:cNvSpPr/>
            <p:nvPr/>
          </p:nvSpPr>
          <p:spPr>
            <a:xfrm>
              <a:off x="1917875" y="2636100"/>
              <a:ext cx="97250" cy="6450"/>
            </a:xfrm>
            <a:custGeom>
              <a:avLst/>
              <a:gdLst/>
              <a:ahLst/>
              <a:cxnLst/>
              <a:rect l="l" t="t" r="r" b="b"/>
              <a:pathLst>
                <a:path w="3890" h="258" extrusionOk="0">
                  <a:moveTo>
                    <a:pt x="0" y="0"/>
                  </a:moveTo>
                  <a:lnTo>
                    <a:pt x="0" y="257"/>
                  </a:lnTo>
                  <a:lnTo>
                    <a:pt x="3890" y="257"/>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7"/>
            <p:cNvSpPr/>
            <p:nvPr/>
          </p:nvSpPr>
          <p:spPr>
            <a:xfrm>
              <a:off x="1917875" y="2359650"/>
              <a:ext cx="97250" cy="6450"/>
            </a:xfrm>
            <a:custGeom>
              <a:avLst/>
              <a:gdLst/>
              <a:ahLst/>
              <a:cxnLst/>
              <a:rect l="l" t="t" r="r" b="b"/>
              <a:pathLst>
                <a:path w="3890" h="258" extrusionOk="0">
                  <a:moveTo>
                    <a:pt x="0" y="0"/>
                  </a:moveTo>
                  <a:lnTo>
                    <a:pt x="0" y="258"/>
                  </a:lnTo>
                  <a:lnTo>
                    <a:pt x="3890" y="258"/>
                  </a:lnTo>
                  <a:lnTo>
                    <a:pt x="3890" y="0"/>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7"/>
            <p:cNvSpPr/>
            <p:nvPr/>
          </p:nvSpPr>
          <p:spPr>
            <a:xfrm>
              <a:off x="1917875" y="2083200"/>
              <a:ext cx="97250" cy="6450"/>
            </a:xfrm>
            <a:custGeom>
              <a:avLst/>
              <a:gdLst/>
              <a:ahLst/>
              <a:cxnLst/>
              <a:rect l="l" t="t" r="r" b="b"/>
              <a:pathLst>
                <a:path w="3890" h="258" extrusionOk="0">
                  <a:moveTo>
                    <a:pt x="0" y="1"/>
                  </a:moveTo>
                  <a:lnTo>
                    <a:pt x="0" y="258"/>
                  </a:lnTo>
                  <a:lnTo>
                    <a:pt x="3890" y="258"/>
                  </a:lnTo>
                  <a:lnTo>
                    <a:pt x="3890" y="1"/>
                  </a:ln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7"/>
            <p:cNvSpPr/>
            <p:nvPr/>
          </p:nvSpPr>
          <p:spPr>
            <a:xfrm>
              <a:off x="2093050" y="2349650"/>
              <a:ext cx="214600" cy="855725"/>
            </a:xfrm>
            <a:custGeom>
              <a:avLst/>
              <a:gdLst/>
              <a:ahLst/>
              <a:cxnLst/>
              <a:rect l="l" t="t" r="r" b="b"/>
              <a:pathLst>
                <a:path w="8584" h="34229" extrusionOk="0">
                  <a:moveTo>
                    <a:pt x="7976" y="1"/>
                  </a:moveTo>
                  <a:cubicBezTo>
                    <a:pt x="7740" y="1"/>
                    <a:pt x="7541" y="154"/>
                    <a:pt x="7458" y="400"/>
                  </a:cubicBezTo>
                  <a:lnTo>
                    <a:pt x="65" y="33574"/>
                  </a:lnTo>
                  <a:cubicBezTo>
                    <a:pt x="1" y="33863"/>
                    <a:pt x="194" y="34152"/>
                    <a:pt x="483" y="34217"/>
                  </a:cubicBezTo>
                  <a:cubicBezTo>
                    <a:pt x="517" y="34225"/>
                    <a:pt x="551" y="34229"/>
                    <a:pt x="585" y="34229"/>
                  </a:cubicBezTo>
                  <a:cubicBezTo>
                    <a:pt x="812" y="34229"/>
                    <a:pt x="1038" y="34050"/>
                    <a:pt x="1094" y="33799"/>
                  </a:cubicBezTo>
                  <a:lnTo>
                    <a:pt x="8519" y="658"/>
                  </a:lnTo>
                  <a:cubicBezTo>
                    <a:pt x="8583" y="368"/>
                    <a:pt x="8391" y="79"/>
                    <a:pt x="8101" y="15"/>
                  </a:cubicBezTo>
                  <a:cubicBezTo>
                    <a:pt x="8059" y="5"/>
                    <a:pt x="8017" y="1"/>
                    <a:pt x="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7"/>
            <p:cNvSpPr/>
            <p:nvPr/>
          </p:nvSpPr>
          <p:spPr>
            <a:xfrm>
              <a:off x="2277900" y="2349575"/>
              <a:ext cx="215375" cy="496275"/>
            </a:xfrm>
            <a:custGeom>
              <a:avLst/>
              <a:gdLst/>
              <a:ahLst/>
              <a:cxnLst/>
              <a:rect l="l" t="t" r="r" b="b"/>
              <a:pathLst>
                <a:path w="8615" h="19851" extrusionOk="0">
                  <a:moveTo>
                    <a:pt x="629" y="0"/>
                  </a:moveTo>
                  <a:cubicBezTo>
                    <a:pt x="558" y="0"/>
                    <a:pt x="486" y="16"/>
                    <a:pt x="418" y="50"/>
                  </a:cubicBezTo>
                  <a:cubicBezTo>
                    <a:pt x="129" y="146"/>
                    <a:pt x="0" y="468"/>
                    <a:pt x="97" y="725"/>
                  </a:cubicBezTo>
                  <a:lnTo>
                    <a:pt x="7522" y="19529"/>
                  </a:lnTo>
                  <a:cubicBezTo>
                    <a:pt x="7597" y="19729"/>
                    <a:pt x="7806" y="19851"/>
                    <a:pt x="8017" y="19851"/>
                  </a:cubicBezTo>
                  <a:cubicBezTo>
                    <a:pt x="8078" y="19851"/>
                    <a:pt x="8139" y="19840"/>
                    <a:pt x="8197" y="19819"/>
                  </a:cubicBezTo>
                  <a:cubicBezTo>
                    <a:pt x="8486" y="19722"/>
                    <a:pt x="8615" y="19401"/>
                    <a:pt x="8518" y="19112"/>
                  </a:cubicBezTo>
                  <a:lnTo>
                    <a:pt x="1093" y="339"/>
                  </a:lnTo>
                  <a:cubicBezTo>
                    <a:pt x="1022" y="126"/>
                    <a:pt x="829" y="0"/>
                    <a:pt x="6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7"/>
            <p:cNvSpPr/>
            <p:nvPr/>
          </p:nvSpPr>
          <p:spPr>
            <a:xfrm>
              <a:off x="2463525" y="2625750"/>
              <a:ext cx="214600" cy="220300"/>
            </a:xfrm>
            <a:custGeom>
              <a:avLst/>
              <a:gdLst/>
              <a:ahLst/>
              <a:cxnLst/>
              <a:rect l="l" t="t" r="r" b="b"/>
              <a:pathLst>
                <a:path w="8584" h="8812" extrusionOk="0">
                  <a:moveTo>
                    <a:pt x="8009" y="0"/>
                  </a:moveTo>
                  <a:cubicBezTo>
                    <a:pt x="7862" y="0"/>
                    <a:pt x="7719" y="57"/>
                    <a:pt x="7619" y="157"/>
                  </a:cubicBezTo>
                  <a:lnTo>
                    <a:pt x="193" y="7904"/>
                  </a:lnTo>
                  <a:cubicBezTo>
                    <a:pt x="0" y="8129"/>
                    <a:pt x="0" y="8450"/>
                    <a:pt x="225" y="8643"/>
                  </a:cubicBezTo>
                  <a:cubicBezTo>
                    <a:pt x="322" y="8756"/>
                    <a:pt x="459" y="8812"/>
                    <a:pt x="595" y="8812"/>
                  </a:cubicBezTo>
                  <a:cubicBezTo>
                    <a:pt x="732" y="8812"/>
                    <a:pt x="868" y="8756"/>
                    <a:pt x="965" y="8643"/>
                  </a:cubicBezTo>
                  <a:lnTo>
                    <a:pt x="8390" y="896"/>
                  </a:lnTo>
                  <a:cubicBezTo>
                    <a:pt x="8583" y="703"/>
                    <a:pt x="8583" y="350"/>
                    <a:pt x="8390" y="157"/>
                  </a:cubicBezTo>
                  <a:cubicBezTo>
                    <a:pt x="8282" y="49"/>
                    <a:pt x="8144" y="0"/>
                    <a:pt x="8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7"/>
            <p:cNvSpPr/>
            <p:nvPr/>
          </p:nvSpPr>
          <p:spPr>
            <a:xfrm>
              <a:off x="2648350" y="2625650"/>
              <a:ext cx="215400" cy="523975"/>
            </a:xfrm>
            <a:custGeom>
              <a:avLst/>
              <a:gdLst/>
              <a:ahLst/>
              <a:cxnLst/>
              <a:rect l="l" t="t" r="r" b="b"/>
              <a:pathLst>
                <a:path w="8616" h="20959" extrusionOk="0">
                  <a:moveTo>
                    <a:pt x="609" y="1"/>
                  </a:moveTo>
                  <a:cubicBezTo>
                    <a:pt x="547" y="1"/>
                    <a:pt x="483" y="11"/>
                    <a:pt x="419" y="32"/>
                  </a:cubicBezTo>
                  <a:cubicBezTo>
                    <a:pt x="161" y="129"/>
                    <a:pt x="1" y="450"/>
                    <a:pt x="97" y="740"/>
                  </a:cubicBezTo>
                  <a:lnTo>
                    <a:pt x="7522" y="20605"/>
                  </a:lnTo>
                  <a:cubicBezTo>
                    <a:pt x="7598" y="20830"/>
                    <a:pt x="7809" y="20958"/>
                    <a:pt x="8020" y="20958"/>
                  </a:cubicBezTo>
                  <a:cubicBezTo>
                    <a:pt x="8081" y="20958"/>
                    <a:pt x="8141" y="20948"/>
                    <a:pt x="8198" y="20926"/>
                  </a:cubicBezTo>
                  <a:cubicBezTo>
                    <a:pt x="8487" y="20830"/>
                    <a:pt x="8615" y="20509"/>
                    <a:pt x="8519" y="20251"/>
                  </a:cubicBezTo>
                  <a:lnTo>
                    <a:pt x="1126" y="354"/>
                  </a:lnTo>
                  <a:cubicBezTo>
                    <a:pt x="1026" y="129"/>
                    <a:pt x="828"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7"/>
            <p:cNvSpPr/>
            <p:nvPr/>
          </p:nvSpPr>
          <p:spPr>
            <a:xfrm>
              <a:off x="2834000" y="2349650"/>
              <a:ext cx="215375" cy="800275"/>
            </a:xfrm>
            <a:custGeom>
              <a:avLst/>
              <a:gdLst/>
              <a:ahLst/>
              <a:cxnLst/>
              <a:rect l="l" t="t" r="r" b="b"/>
              <a:pathLst>
                <a:path w="8615" h="32011" extrusionOk="0">
                  <a:moveTo>
                    <a:pt x="8005" y="1"/>
                  </a:moveTo>
                  <a:cubicBezTo>
                    <a:pt x="7763" y="1"/>
                    <a:pt x="7545" y="154"/>
                    <a:pt x="7490" y="400"/>
                  </a:cubicBezTo>
                  <a:lnTo>
                    <a:pt x="64" y="31356"/>
                  </a:lnTo>
                  <a:cubicBezTo>
                    <a:pt x="0" y="31645"/>
                    <a:pt x="193" y="31934"/>
                    <a:pt x="482" y="31999"/>
                  </a:cubicBezTo>
                  <a:cubicBezTo>
                    <a:pt x="520" y="32007"/>
                    <a:pt x="558" y="32011"/>
                    <a:pt x="595" y="32011"/>
                  </a:cubicBezTo>
                  <a:cubicBezTo>
                    <a:pt x="843" y="32011"/>
                    <a:pt x="1069" y="31832"/>
                    <a:pt x="1125" y="31581"/>
                  </a:cubicBezTo>
                  <a:lnTo>
                    <a:pt x="8518" y="658"/>
                  </a:lnTo>
                  <a:cubicBezTo>
                    <a:pt x="8615" y="368"/>
                    <a:pt x="8422" y="79"/>
                    <a:pt x="8133" y="15"/>
                  </a:cubicBezTo>
                  <a:cubicBezTo>
                    <a:pt x="8090" y="5"/>
                    <a:pt x="8047" y="1"/>
                    <a:pt x="8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7"/>
            <p:cNvSpPr/>
            <p:nvPr/>
          </p:nvSpPr>
          <p:spPr>
            <a:xfrm>
              <a:off x="3018825" y="2072975"/>
              <a:ext cx="216200" cy="303350"/>
            </a:xfrm>
            <a:custGeom>
              <a:avLst/>
              <a:gdLst/>
              <a:ahLst/>
              <a:cxnLst/>
              <a:rect l="l" t="t" r="r" b="b"/>
              <a:pathLst>
                <a:path w="8648" h="12134" extrusionOk="0">
                  <a:moveTo>
                    <a:pt x="8042" y="1"/>
                  </a:moveTo>
                  <a:cubicBezTo>
                    <a:pt x="7867" y="1"/>
                    <a:pt x="7688" y="86"/>
                    <a:pt x="7586" y="249"/>
                  </a:cubicBezTo>
                  <a:lnTo>
                    <a:pt x="161" y="11307"/>
                  </a:lnTo>
                  <a:cubicBezTo>
                    <a:pt x="0" y="11532"/>
                    <a:pt x="65" y="11885"/>
                    <a:pt x="322" y="12046"/>
                  </a:cubicBezTo>
                  <a:cubicBezTo>
                    <a:pt x="416" y="12105"/>
                    <a:pt x="519" y="12134"/>
                    <a:pt x="619" y="12134"/>
                  </a:cubicBezTo>
                  <a:cubicBezTo>
                    <a:pt x="793" y="12134"/>
                    <a:pt x="959" y="12048"/>
                    <a:pt x="1061" y="11885"/>
                  </a:cubicBezTo>
                  <a:lnTo>
                    <a:pt x="8486" y="860"/>
                  </a:lnTo>
                  <a:cubicBezTo>
                    <a:pt x="8647" y="603"/>
                    <a:pt x="8583" y="281"/>
                    <a:pt x="8326" y="88"/>
                  </a:cubicBezTo>
                  <a:cubicBezTo>
                    <a:pt x="8243" y="29"/>
                    <a:pt x="8143" y="1"/>
                    <a:pt x="8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7"/>
            <p:cNvSpPr/>
            <p:nvPr/>
          </p:nvSpPr>
          <p:spPr>
            <a:xfrm>
              <a:off x="3205250" y="2073275"/>
              <a:ext cx="213800" cy="1270100"/>
            </a:xfrm>
            <a:custGeom>
              <a:avLst/>
              <a:gdLst/>
              <a:ahLst/>
              <a:cxnLst/>
              <a:rect l="l" t="t" r="r" b="b"/>
              <a:pathLst>
                <a:path w="8552" h="50804" extrusionOk="0">
                  <a:moveTo>
                    <a:pt x="592" y="1"/>
                  </a:moveTo>
                  <a:cubicBezTo>
                    <a:pt x="557" y="1"/>
                    <a:pt x="520" y="5"/>
                    <a:pt x="483" y="12"/>
                  </a:cubicBezTo>
                  <a:cubicBezTo>
                    <a:pt x="194" y="44"/>
                    <a:pt x="1" y="333"/>
                    <a:pt x="33" y="623"/>
                  </a:cubicBezTo>
                  <a:lnTo>
                    <a:pt x="7458" y="50350"/>
                  </a:lnTo>
                  <a:cubicBezTo>
                    <a:pt x="7488" y="50619"/>
                    <a:pt x="7739" y="50804"/>
                    <a:pt x="8006" y="50804"/>
                  </a:cubicBezTo>
                  <a:cubicBezTo>
                    <a:pt x="8027" y="50804"/>
                    <a:pt x="8048" y="50803"/>
                    <a:pt x="8069" y="50800"/>
                  </a:cubicBezTo>
                  <a:cubicBezTo>
                    <a:pt x="8358" y="50736"/>
                    <a:pt x="8551" y="50479"/>
                    <a:pt x="8519" y="50190"/>
                  </a:cubicBezTo>
                  <a:lnTo>
                    <a:pt x="1094" y="462"/>
                  </a:lnTo>
                  <a:cubicBezTo>
                    <a:pt x="1065" y="206"/>
                    <a:pt x="861" y="1"/>
                    <a:pt x="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7"/>
            <p:cNvSpPr/>
            <p:nvPr/>
          </p:nvSpPr>
          <p:spPr>
            <a:xfrm>
              <a:off x="3390100" y="3233525"/>
              <a:ext cx="215375" cy="109425"/>
            </a:xfrm>
            <a:custGeom>
              <a:avLst/>
              <a:gdLst/>
              <a:ahLst/>
              <a:cxnLst/>
              <a:rect l="l" t="t" r="r" b="b"/>
              <a:pathLst>
                <a:path w="8615" h="4377" extrusionOk="0">
                  <a:moveTo>
                    <a:pt x="8014" y="0"/>
                  </a:moveTo>
                  <a:cubicBezTo>
                    <a:pt x="7936" y="0"/>
                    <a:pt x="7857" y="16"/>
                    <a:pt x="7779" y="51"/>
                  </a:cubicBezTo>
                  <a:lnTo>
                    <a:pt x="386" y="3362"/>
                  </a:lnTo>
                  <a:cubicBezTo>
                    <a:pt x="96" y="3490"/>
                    <a:pt x="0" y="3812"/>
                    <a:pt x="96" y="4069"/>
                  </a:cubicBezTo>
                  <a:cubicBezTo>
                    <a:pt x="191" y="4257"/>
                    <a:pt x="388" y="4377"/>
                    <a:pt x="588" y="4377"/>
                  </a:cubicBezTo>
                  <a:cubicBezTo>
                    <a:pt x="661" y="4377"/>
                    <a:pt x="735" y="4361"/>
                    <a:pt x="804" y="4326"/>
                  </a:cubicBezTo>
                  <a:lnTo>
                    <a:pt x="8229" y="1015"/>
                  </a:lnTo>
                  <a:cubicBezTo>
                    <a:pt x="8486" y="887"/>
                    <a:pt x="8615" y="597"/>
                    <a:pt x="8486" y="308"/>
                  </a:cubicBezTo>
                  <a:cubicBezTo>
                    <a:pt x="8416" y="120"/>
                    <a:pt x="8224" y="0"/>
                    <a:pt x="8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7"/>
            <p:cNvSpPr/>
            <p:nvPr/>
          </p:nvSpPr>
          <p:spPr>
            <a:xfrm>
              <a:off x="3575725" y="3205775"/>
              <a:ext cx="214575" cy="54250"/>
            </a:xfrm>
            <a:custGeom>
              <a:avLst/>
              <a:gdLst/>
              <a:ahLst/>
              <a:cxnLst/>
              <a:rect l="l" t="t" r="r" b="b"/>
              <a:pathLst>
                <a:path w="8583" h="2170" extrusionOk="0">
                  <a:moveTo>
                    <a:pt x="7971" y="0"/>
                  </a:moveTo>
                  <a:cubicBezTo>
                    <a:pt x="7950" y="0"/>
                    <a:pt x="7929" y="1"/>
                    <a:pt x="7908" y="4"/>
                  </a:cubicBezTo>
                  <a:lnTo>
                    <a:pt x="515" y="1129"/>
                  </a:lnTo>
                  <a:cubicBezTo>
                    <a:pt x="225" y="1161"/>
                    <a:pt x="0" y="1418"/>
                    <a:pt x="65" y="1707"/>
                  </a:cubicBezTo>
                  <a:cubicBezTo>
                    <a:pt x="93" y="1987"/>
                    <a:pt x="291" y="2170"/>
                    <a:pt x="554" y="2170"/>
                  </a:cubicBezTo>
                  <a:cubicBezTo>
                    <a:pt x="593" y="2170"/>
                    <a:pt x="634" y="2166"/>
                    <a:pt x="675" y="2157"/>
                  </a:cubicBezTo>
                  <a:lnTo>
                    <a:pt x="8069" y="1064"/>
                  </a:lnTo>
                  <a:cubicBezTo>
                    <a:pt x="8358" y="1032"/>
                    <a:pt x="8583" y="743"/>
                    <a:pt x="8519" y="454"/>
                  </a:cubicBezTo>
                  <a:cubicBezTo>
                    <a:pt x="8489" y="185"/>
                    <a:pt x="8238" y="0"/>
                    <a:pt x="7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7"/>
            <p:cNvSpPr/>
            <p:nvPr/>
          </p:nvSpPr>
          <p:spPr>
            <a:xfrm>
              <a:off x="3760550" y="3122975"/>
              <a:ext cx="215400" cy="109875"/>
            </a:xfrm>
            <a:custGeom>
              <a:avLst/>
              <a:gdLst/>
              <a:ahLst/>
              <a:cxnLst/>
              <a:rect l="l" t="t" r="r" b="b"/>
              <a:pathLst>
                <a:path w="8616" h="4395" extrusionOk="0">
                  <a:moveTo>
                    <a:pt x="8013" y="1"/>
                  </a:moveTo>
                  <a:cubicBezTo>
                    <a:pt x="7944" y="1"/>
                    <a:pt x="7876" y="13"/>
                    <a:pt x="7812" y="37"/>
                  </a:cubicBezTo>
                  <a:lnTo>
                    <a:pt x="386" y="3348"/>
                  </a:lnTo>
                  <a:cubicBezTo>
                    <a:pt x="129" y="3476"/>
                    <a:pt x="1" y="3798"/>
                    <a:pt x="129" y="4055"/>
                  </a:cubicBezTo>
                  <a:cubicBezTo>
                    <a:pt x="200" y="4268"/>
                    <a:pt x="394" y="4394"/>
                    <a:pt x="606" y="4394"/>
                  </a:cubicBezTo>
                  <a:cubicBezTo>
                    <a:pt x="682" y="4394"/>
                    <a:pt x="760" y="4378"/>
                    <a:pt x="836" y="4344"/>
                  </a:cubicBezTo>
                  <a:lnTo>
                    <a:pt x="8230" y="1033"/>
                  </a:lnTo>
                  <a:cubicBezTo>
                    <a:pt x="8519" y="905"/>
                    <a:pt x="8615" y="583"/>
                    <a:pt x="8519" y="326"/>
                  </a:cubicBezTo>
                  <a:cubicBezTo>
                    <a:pt x="8422" y="109"/>
                    <a:pt x="8218" y="1"/>
                    <a:pt x="8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7"/>
            <p:cNvSpPr/>
            <p:nvPr/>
          </p:nvSpPr>
          <p:spPr>
            <a:xfrm>
              <a:off x="3945375" y="3012600"/>
              <a:ext cx="216200" cy="137375"/>
            </a:xfrm>
            <a:custGeom>
              <a:avLst/>
              <a:gdLst/>
              <a:ahLst/>
              <a:cxnLst/>
              <a:rect l="l" t="t" r="r" b="b"/>
              <a:pathLst>
                <a:path w="8648" h="5495" extrusionOk="0">
                  <a:moveTo>
                    <a:pt x="8032" y="0"/>
                  </a:moveTo>
                  <a:cubicBezTo>
                    <a:pt x="7935" y="0"/>
                    <a:pt x="7836" y="25"/>
                    <a:pt x="7748" y="80"/>
                  </a:cubicBezTo>
                  <a:lnTo>
                    <a:pt x="354" y="4484"/>
                  </a:lnTo>
                  <a:cubicBezTo>
                    <a:pt x="97" y="4645"/>
                    <a:pt x="1" y="4966"/>
                    <a:pt x="162" y="5223"/>
                  </a:cubicBezTo>
                  <a:cubicBezTo>
                    <a:pt x="269" y="5395"/>
                    <a:pt x="447" y="5495"/>
                    <a:pt x="631" y="5495"/>
                  </a:cubicBezTo>
                  <a:cubicBezTo>
                    <a:pt x="722" y="5495"/>
                    <a:pt x="815" y="5470"/>
                    <a:pt x="901" y="5416"/>
                  </a:cubicBezTo>
                  <a:lnTo>
                    <a:pt x="8326" y="980"/>
                  </a:lnTo>
                  <a:cubicBezTo>
                    <a:pt x="8551" y="852"/>
                    <a:pt x="8648" y="498"/>
                    <a:pt x="8487" y="241"/>
                  </a:cubicBezTo>
                  <a:cubicBezTo>
                    <a:pt x="8402" y="93"/>
                    <a:pt x="8220" y="0"/>
                    <a:pt x="8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7"/>
            <p:cNvSpPr/>
            <p:nvPr/>
          </p:nvSpPr>
          <p:spPr>
            <a:xfrm>
              <a:off x="4131025" y="3012275"/>
              <a:ext cx="215375" cy="82250"/>
            </a:xfrm>
            <a:custGeom>
              <a:avLst/>
              <a:gdLst/>
              <a:ahLst/>
              <a:cxnLst/>
              <a:rect l="l" t="t" r="r" b="b"/>
              <a:pathLst>
                <a:path w="8615" h="3290" extrusionOk="0">
                  <a:moveTo>
                    <a:pt x="602" y="1"/>
                  </a:moveTo>
                  <a:cubicBezTo>
                    <a:pt x="376" y="1"/>
                    <a:pt x="174" y="150"/>
                    <a:pt x="97" y="383"/>
                  </a:cubicBezTo>
                  <a:cubicBezTo>
                    <a:pt x="0" y="672"/>
                    <a:pt x="161" y="961"/>
                    <a:pt x="450" y="1058"/>
                  </a:cubicBezTo>
                  <a:lnTo>
                    <a:pt x="7876" y="3276"/>
                  </a:lnTo>
                  <a:cubicBezTo>
                    <a:pt x="7919" y="3285"/>
                    <a:pt x="7962" y="3290"/>
                    <a:pt x="8004" y="3290"/>
                  </a:cubicBezTo>
                  <a:cubicBezTo>
                    <a:pt x="8247" y="3290"/>
                    <a:pt x="8469" y="3141"/>
                    <a:pt x="8551" y="2922"/>
                  </a:cubicBezTo>
                  <a:cubicBezTo>
                    <a:pt x="8615" y="2633"/>
                    <a:pt x="8454" y="2311"/>
                    <a:pt x="8165" y="2247"/>
                  </a:cubicBezTo>
                  <a:lnTo>
                    <a:pt x="772" y="29"/>
                  </a:lnTo>
                  <a:cubicBezTo>
                    <a:pt x="715" y="10"/>
                    <a:pt x="658" y="1"/>
                    <a:pt x="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7"/>
            <p:cNvSpPr/>
            <p:nvPr/>
          </p:nvSpPr>
          <p:spPr>
            <a:xfrm>
              <a:off x="4316650" y="3067625"/>
              <a:ext cx="215400" cy="137450"/>
            </a:xfrm>
            <a:custGeom>
              <a:avLst/>
              <a:gdLst/>
              <a:ahLst/>
              <a:cxnLst/>
              <a:rect l="l" t="t" r="r" b="b"/>
              <a:pathLst>
                <a:path w="8616" h="5498" extrusionOk="0">
                  <a:moveTo>
                    <a:pt x="598" y="1"/>
                  </a:moveTo>
                  <a:cubicBezTo>
                    <a:pt x="415" y="1"/>
                    <a:pt x="236" y="87"/>
                    <a:pt x="129" y="258"/>
                  </a:cubicBezTo>
                  <a:cubicBezTo>
                    <a:pt x="1" y="515"/>
                    <a:pt x="65" y="837"/>
                    <a:pt x="322" y="997"/>
                  </a:cubicBezTo>
                  <a:lnTo>
                    <a:pt x="7747" y="5433"/>
                  </a:lnTo>
                  <a:cubicBezTo>
                    <a:pt x="7833" y="5476"/>
                    <a:pt x="7926" y="5498"/>
                    <a:pt x="8018" y="5498"/>
                  </a:cubicBezTo>
                  <a:cubicBezTo>
                    <a:pt x="8201" y="5498"/>
                    <a:pt x="8380" y="5412"/>
                    <a:pt x="8487" y="5240"/>
                  </a:cubicBezTo>
                  <a:cubicBezTo>
                    <a:pt x="8615" y="4983"/>
                    <a:pt x="8551" y="4662"/>
                    <a:pt x="8294" y="4501"/>
                  </a:cubicBezTo>
                  <a:lnTo>
                    <a:pt x="868" y="65"/>
                  </a:lnTo>
                  <a:cubicBezTo>
                    <a:pt x="783" y="22"/>
                    <a:pt x="690" y="1"/>
                    <a:pt x="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7"/>
            <p:cNvSpPr/>
            <p:nvPr/>
          </p:nvSpPr>
          <p:spPr>
            <a:xfrm>
              <a:off x="4502275" y="2598425"/>
              <a:ext cx="215400" cy="606550"/>
            </a:xfrm>
            <a:custGeom>
              <a:avLst/>
              <a:gdLst/>
              <a:ahLst/>
              <a:cxnLst/>
              <a:rect l="l" t="t" r="r" b="b"/>
              <a:pathLst>
                <a:path w="8616" h="24262" extrusionOk="0">
                  <a:moveTo>
                    <a:pt x="7994" y="0"/>
                  </a:moveTo>
                  <a:cubicBezTo>
                    <a:pt x="7768" y="0"/>
                    <a:pt x="7568" y="144"/>
                    <a:pt x="7491" y="350"/>
                  </a:cubicBezTo>
                  <a:lnTo>
                    <a:pt x="65" y="23558"/>
                  </a:lnTo>
                  <a:cubicBezTo>
                    <a:pt x="1" y="23848"/>
                    <a:pt x="130" y="24137"/>
                    <a:pt x="419" y="24233"/>
                  </a:cubicBezTo>
                  <a:cubicBezTo>
                    <a:pt x="476" y="24252"/>
                    <a:pt x="533" y="24261"/>
                    <a:pt x="589" y="24261"/>
                  </a:cubicBezTo>
                  <a:cubicBezTo>
                    <a:pt x="815" y="24261"/>
                    <a:pt x="1016" y="24112"/>
                    <a:pt x="1094" y="23880"/>
                  </a:cubicBezTo>
                  <a:lnTo>
                    <a:pt x="8519" y="671"/>
                  </a:lnTo>
                  <a:cubicBezTo>
                    <a:pt x="8616" y="414"/>
                    <a:pt x="8455" y="93"/>
                    <a:pt x="8166" y="29"/>
                  </a:cubicBezTo>
                  <a:cubicBezTo>
                    <a:pt x="8108" y="9"/>
                    <a:pt x="8050" y="0"/>
                    <a:pt x="79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7"/>
            <p:cNvSpPr/>
            <p:nvPr/>
          </p:nvSpPr>
          <p:spPr>
            <a:xfrm>
              <a:off x="4687125" y="2515100"/>
              <a:ext cx="215375" cy="109875"/>
            </a:xfrm>
            <a:custGeom>
              <a:avLst/>
              <a:gdLst/>
              <a:ahLst/>
              <a:cxnLst/>
              <a:rect l="l" t="t" r="r" b="b"/>
              <a:pathLst>
                <a:path w="8615" h="4395" extrusionOk="0">
                  <a:moveTo>
                    <a:pt x="8027" y="0"/>
                  </a:moveTo>
                  <a:cubicBezTo>
                    <a:pt x="7954" y="0"/>
                    <a:pt x="7880" y="16"/>
                    <a:pt x="7811" y="51"/>
                  </a:cubicBezTo>
                  <a:lnTo>
                    <a:pt x="386" y="3362"/>
                  </a:lnTo>
                  <a:cubicBezTo>
                    <a:pt x="129" y="3490"/>
                    <a:pt x="0" y="3812"/>
                    <a:pt x="129" y="4069"/>
                  </a:cubicBezTo>
                  <a:cubicBezTo>
                    <a:pt x="201" y="4286"/>
                    <a:pt x="400" y="4394"/>
                    <a:pt x="617" y="4394"/>
                  </a:cubicBezTo>
                  <a:cubicBezTo>
                    <a:pt x="689" y="4394"/>
                    <a:pt x="764" y="4382"/>
                    <a:pt x="836" y="4358"/>
                  </a:cubicBezTo>
                  <a:lnTo>
                    <a:pt x="8229" y="1015"/>
                  </a:lnTo>
                  <a:cubicBezTo>
                    <a:pt x="8518" y="919"/>
                    <a:pt x="8615" y="597"/>
                    <a:pt x="8518" y="308"/>
                  </a:cubicBezTo>
                  <a:cubicBezTo>
                    <a:pt x="8424" y="120"/>
                    <a:pt x="8227" y="0"/>
                    <a:pt x="8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7"/>
            <p:cNvSpPr/>
            <p:nvPr/>
          </p:nvSpPr>
          <p:spPr>
            <a:xfrm>
              <a:off x="4871950" y="2404650"/>
              <a:ext cx="216200" cy="137450"/>
            </a:xfrm>
            <a:custGeom>
              <a:avLst/>
              <a:gdLst/>
              <a:ahLst/>
              <a:cxnLst/>
              <a:rect l="l" t="t" r="r" b="b"/>
              <a:pathLst>
                <a:path w="8648" h="5498" extrusionOk="0">
                  <a:moveTo>
                    <a:pt x="8034" y="1"/>
                  </a:moveTo>
                  <a:cubicBezTo>
                    <a:pt x="7944" y="1"/>
                    <a:pt x="7854" y="22"/>
                    <a:pt x="7779" y="65"/>
                  </a:cubicBezTo>
                  <a:lnTo>
                    <a:pt x="354" y="4501"/>
                  </a:lnTo>
                  <a:cubicBezTo>
                    <a:pt x="97" y="4662"/>
                    <a:pt x="0" y="4983"/>
                    <a:pt x="161" y="5240"/>
                  </a:cubicBezTo>
                  <a:cubicBezTo>
                    <a:pt x="268" y="5412"/>
                    <a:pt x="447" y="5497"/>
                    <a:pt x="630" y="5497"/>
                  </a:cubicBezTo>
                  <a:cubicBezTo>
                    <a:pt x="722" y="5497"/>
                    <a:pt x="815" y="5476"/>
                    <a:pt x="900" y="5433"/>
                  </a:cubicBezTo>
                  <a:lnTo>
                    <a:pt x="8326" y="997"/>
                  </a:lnTo>
                  <a:cubicBezTo>
                    <a:pt x="8583" y="836"/>
                    <a:pt x="8647" y="515"/>
                    <a:pt x="8487" y="258"/>
                  </a:cubicBezTo>
                  <a:cubicBezTo>
                    <a:pt x="8401" y="86"/>
                    <a:pt x="8215" y="1"/>
                    <a:pt x="8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7"/>
            <p:cNvSpPr/>
            <p:nvPr/>
          </p:nvSpPr>
          <p:spPr>
            <a:xfrm>
              <a:off x="5057575" y="2404650"/>
              <a:ext cx="216200" cy="137450"/>
            </a:xfrm>
            <a:custGeom>
              <a:avLst/>
              <a:gdLst/>
              <a:ahLst/>
              <a:cxnLst/>
              <a:rect l="l" t="t" r="r" b="b"/>
              <a:pathLst>
                <a:path w="8648" h="5498" extrusionOk="0">
                  <a:moveTo>
                    <a:pt x="623" y="1"/>
                  </a:moveTo>
                  <a:cubicBezTo>
                    <a:pt x="433" y="1"/>
                    <a:pt x="247" y="86"/>
                    <a:pt x="162" y="258"/>
                  </a:cubicBezTo>
                  <a:cubicBezTo>
                    <a:pt x="1" y="515"/>
                    <a:pt x="97" y="836"/>
                    <a:pt x="354" y="997"/>
                  </a:cubicBezTo>
                  <a:lnTo>
                    <a:pt x="7748" y="5433"/>
                  </a:lnTo>
                  <a:cubicBezTo>
                    <a:pt x="7833" y="5476"/>
                    <a:pt x="7926" y="5497"/>
                    <a:pt x="8018" y="5497"/>
                  </a:cubicBezTo>
                  <a:cubicBezTo>
                    <a:pt x="8201" y="5497"/>
                    <a:pt x="8380" y="5412"/>
                    <a:pt x="8487" y="5240"/>
                  </a:cubicBezTo>
                  <a:cubicBezTo>
                    <a:pt x="8648" y="4983"/>
                    <a:pt x="8551" y="4662"/>
                    <a:pt x="8294" y="4501"/>
                  </a:cubicBezTo>
                  <a:lnTo>
                    <a:pt x="901" y="65"/>
                  </a:lnTo>
                  <a:cubicBezTo>
                    <a:pt x="815" y="22"/>
                    <a:pt x="719" y="1"/>
                    <a:pt x="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7"/>
            <p:cNvSpPr/>
            <p:nvPr/>
          </p:nvSpPr>
          <p:spPr>
            <a:xfrm>
              <a:off x="5243225" y="2515200"/>
              <a:ext cx="215375" cy="137350"/>
            </a:xfrm>
            <a:custGeom>
              <a:avLst/>
              <a:gdLst/>
              <a:ahLst/>
              <a:cxnLst/>
              <a:rect l="l" t="t" r="r" b="b"/>
              <a:pathLst>
                <a:path w="8615" h="5494" extrusionOk="0">
                  <a:moveTo>
                    <a:pt x="598" y="0"/>
                  </a:moveTo>
                  <a:cubicBezTo>
                    <a:pt x="414" y="0"/>
                    <a:pt x="236" y="100"/>
                    <a:pt x="129" y="272"/>
                  </a:cubicBezTo>
                  <a:cubicBezTo>
                    <a:pt x="0" y="529"/>
                    <a:pt x="64" y="850"/>
                    <a:pt x="322" y="1011"/>
                  </a:cubicBezTo>
                  <a:lnTo>
                    <a:pt x="7747" y="5415"/>
                  </a:lnTo>
                  <a:cubicBezTo>
                    <a:pt x="7833" y="5468"/>
                    <a:pt x="7926" y="5493"/>
                    <a:pt x="8017" y="5493"/>
                  </a:cubicBezTo>
                  <a:cubicBezTo>
                    <a:pt x="8201" y="5493"/>
                    <a:pt x="8379" y="5393"/>
                    <a:pt x="8486" y="5222"/>
                  </a:cubicBezTo>
                  <a:cubicBezTo>
                    <a:pt x="8615" y="4965"/>
                    <a:pt x="8551" y="4643"/>
                    <a:pt x="8293" y="4483"/>
                  </a:cubicBezTo>
                  <a:lnTo>
                    <a:pt x="868" y="79"/>
                  </a:lnTo>
                  <a:cubicBezTo>
                    <a:pt x="782" y="25"/>
                    <a:pt x="689" y="0"/>
                    <a:pt x="5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7"/>
            <p:cNvSpPr/>
            <p:nvPr/>
          </p:nvSpPr>
          <p:spPr>
            <a:xfrm>
              <a:off x="2074575" y="3159250"/>
              <a:ext cx="65925" cy="65100"/>
            </a:xfrm>
            <a:custGeom>
              <a:avLst/>
              <a:gdLst/>
              <a:ahLst/>
              <a:cxnLst/>
              <a:rect l="l" t="t" r="r" b="b"/>
              <a:pathLst>
                <a:path w="2637" h="2604" extrusionOk="0">
                  <a:moveTo>
                    <a:pt x="1318" y="0"/>
                  </a:moveTo>
                  <a:cubicBezTo>
                    <a:pt x="611" y="0"/>
                    <a:pt x="1" y="579"/>
                    <a:pt x="1" y="1286"/>
                  </a:cubicBezTo>
                  <a:cubicBezTo>
                    <a:pt x="1" y="2025"/>
                    <a:pt x="611" y="2604"/>
                    <a:pt x="1318" y="2604"/>
                  </a:cubicBezTo>
                  <a:cubicBezTo>
                    <a:pt x="2058" y="2604"/>
                    <a:pt x="2636" y="2025"/>
                    <a:pt x="2636" y="1286"/>
                  </a:cubicBezTo>
                  <a:cubicBezTo>
                    <a:pt x="2636" y="579"/>
                    <a:pt x="2058"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7"/>
            <p:cNvSpPr/>
            <p:nvPr/>
          </p:nvSpPr>
          <p:spPr>
            <a:xfrm>
              <a:off x="2068150" y="3152000"/>
              <a:ext cx="78775" cy="78800"/>
            </a:xfrm>
            <a:custGeom>
              <a:avLst/>
              <a:gdLst/>
              <a:ahLst/>
              <a:cxnLst/>
              <a:rect l="l" t="t" r="r" b="b"/>
              <a:pathLst>
                <a:path w="3151" h="3152" extrusionOk="0">
                  <a:moveTo>
                    <a:pt x="1575" y="547"/>
                  </a:moveTo>
                  <a:cubicBezTo>
                    <a:pt x="2154" y="547"/>
                    <a:pt x="2636" y="997"/>
                    <a:pt x="2636" y="1576"/>
                  </a:cubicBezTo>
                  <a:cubicBezTo>
                    <a:pt x="2636" y="2155"/>
                    <a:pt x="2154" y="2637"/>
                    <a:pt x="1575" y="2637"/>
                  </a:cubicBezTo>
                  <a:cubicBezTo>
                    <a:pt x="997" y="2637"/>
                    <a:pt x="547" y="2155"/>
                    <a:pt x="547" y="1576"/>
                  </a:cubicBezTo>
                  <a:cubicBezTo>
                    <a:pt x="547" y="997"/>
                    <a:pt x="997" y="547"/>
                    <a:pt x="1575" y="547"/>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7"/>
            <p:cNvSpPr/>
            <p:nvPr/>
          </p:nvSpPr>
          <p:spPr>
            <a:xfrm>
              <a:off x="2260200" y="2329925"/>
              <a:ext cx="65925" cy="65900"/>
            </a:xfrm>
            <a:custGeom>
              <a:avLst/>
              <a:gdLst/>
              <a:ahLst/>
              <a:cxnLst/>
              <a:rect l="l" t="t" r="r" b="b"/>
              <a:pathLst>
                <a:path w="2637" h="2636" extrusionOk="0">
                  <a:moveTo>
                    <a:pt x="1319" y="0"/>
                  </a:moveTo>
                  <a:cubicBezTo>
                    <a:pt x="579" y="0"/>
                    <a:pt x="1" y="579"/>
                    <a:pt x="1" y="1318"/>
                  </a:cubicBezTo>
                  <a:cubicBezTo>
                    <a:pt x="1" y="2057"/>
                    <a:pt x="579" y="2636"/>
                    <a:pt x="1319" y="2636"/>
                  </a:cubicBezTo>
                  <a:cubicBezTo>
                    <a:pt x="2026" y="2636"/>
                    <a:pt x="2637" y="2057"/>
                    <a:pt x="2637" y="1318"/>
                  </a:cubicBezTo>
                  <a:cubicBezTo>
                    <a:pt x="2637"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7"/>
            <p:cNvSpPr/>
            <p:nvPr/>
          </p:nvSpPr>
          <p:spPr>
            <a:xfrm>
              <a:off x="2253775" y="2323475"/>
              <a:ext cx="78775" cy="78800"/>
            </a:xfrm>
            <a:custGeom>
              <a:avLst/>
              <a:gdLst/>
              <a:ahLst/>
              <a:cxnLst/>
              <a:rect l="l" t="t" r="r" b="b"/>
              <a:pathLst>
                <a:path w="3151" h="3152" extrusionOk="0">
                  <a:moveTo>
                    <a:pt x="1576" y="547"/>
                  </a:moveTo>
                  <a:cubicBezTo>
                    <a:pt x="2154" y="547"/>
                    <a:pt x="2604" y="997"/>
                    <a:pt x="2604" y="1576"/>
                  </a:cubicBezTo>
                  <a:cubicBezTo>
                    <a:pt x="2604" y="2155"/>
                    <a:pt x="2154" y="2605"/>
                    <a:pt x="1576" y="2605"/>
                  </a:cubicBezTo>
                  <a:cubicBezTo>
                    <a:pt x="997" y="2605"/>
                    <a:pt x="515" y="2155"/>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7"/>
            <p:cNvSpPr/>
            <p:nvPr/>
          </p:nvSpPr>
          <p:spPr>
            <a:xfrm>
              <a:off x="2445850" y="2800025"/>
              <a:ext cx="65100" cy="65125"/>
            </a:xfrm>
            <a:custGeom>
              <a:avLst/>
              <a:gdLst/>
              <a:ahLst/>
              <a:cxnLst/>
              <a:rect l="l" t="t" r="r" b="b"/>
              <a:pathLst>
                <a:path w="2604" h="2605" extrusionOk="0">
                  <a:moveTo>
                    <a:pt x="1286" y="1"/>
                  </a:moveTo>
                  <a:cubicBezTo>
                    <a:pt x="579" y="1"/>
                    <a:pt x="0" y="579"/>
                    <a:pt x="0" y="1286"/>
                  </a:cubicBezTo>
                  <a:cubicBezTo>
                    <a:pt x="0" y="2026"/>
                    <a:pt x="579" y="2604"/>
                    <a:pt x="1286" y="2604"/>
                  </a:cubicBezTo>
                  <a:cubicBezTo>
                    <a:pt x="2025" y="2604"/>
                    <a:pt x="2604" y="2026"/>
                    <a:pt x="2604" y="1286"/>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7"/>
            <p:cNvSpPr/>
            <p:nvPr/>
          </p:nvSpPr>
          <p:spPr>
            <a:xfrm>
              <a:off x="2438600" y="2792800"/>
              <a:ext cx="78800" cy="78775"/>
            </a:xfrm>
            <a:custGeom>
              <a:avLst/>
              <a:gdLst/>
              <a:ahLst/>
              <a:cxnLst/>
              <a:rect l="l" t="t" r="r" b="b"/>
              <a:pathLst>
                <a:path w="3152" h="3151" extrusionOk="0">
                  <a:moveTo>
                    <a:pt x="1576" y="547"/>
                  </a:moveTo>
                  <a:cubicBezTo>
                    <a:pt x="2155" y="547"/>
                    <a:pt x="2637" y="997"/>
                    <a:pt x="2637" y="1575"/>
                  </a:cubicBezTo>
                  <a:cubicBezTo>
                    <a:pt x="2637" y="2154"/>
                    <a:pt x="2155" y="2636"/>
                    <a:pt x="1576" y="2636"/>
                  </a:cubicBezTo>
                  <a:cubicBezTo>
                    <a:pt x="997" y="2636"/>
                    <a:pt x="547" y="2154"/>
                    <a:pt x="547" y="1575"/>
                  </a:cubicBezTo>
                  <a:cubicBezTo>
                    <a:pt x="547" y="997"/>
                    <a:pt x="997" y="547"/>
                    <a:pt x="1576" y="547"/>
                  </a:cubicBezTo>
                  <a:close/>
                  <a:moveTo>
                    <a:pt x="1576" y="0"/>
                  </a:moveTo>
                  <a:cubicBezTo>
                    <a:pt x="708" y="0"/>
                    <a:pt x="1" y="708"/>
                    <a:pt x="1" y="1575"/>
                  </a:cubicBezTo>
                  <a:cubicBezTo>
                    <a:pt x="1" y="2475"/>
                    <a:pt x="708" y="3151"/>
                    <a:pt x="1576" y="3151"/>
                  </a:cubicBezTo>
                  <a:cubicBezTo>
                    <a:pt x="2476" y="3151"/>
                    <a:pt x="3151" y="2475"/>
                    <a:pt x="3151" y="1575"/>
                  </a:cubicBezTo>
                  <a:cubicBezTo>
                    <a:pt x="3151" y="708"/>
                    <a:pt x="2476"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7"/>
            <p:cNvSpPr/>
            <p:nvPr/>
          </p:nvSpPr>
          <p:spPr>
            <a:xfrm>
              <a:off x="2630675" y="2606350"/>
              <a:ext cx="65925" cy="65925"/>
            </a:xfrm>
            <a:custGeom>
              <a:avLst/>
              <a:gdLst/>
              <a:ahLst/>
              <a:cxnLst/>
              <a:rect l="l" t="t" r="r" b="b"/>
              <a:pathLst>
                <a:path w="2637" h="2637" extrusionOk="0">
                  <a:moveTo>
                    <a:pt x="1318" y="1"/>
                  </a:moveTo>
                  <a:cubicBezTo>
                    <a:pt x="611" y="1"/>
                    <a:pt x="0" y="579"/>
                    <a:pt x="0" y="1319"/>
                  </a:cubicBezTo>
                  <a:cubicBezTo>
                    <a:pt x="0" y="2026"/>
                    <a:pt x="611" y="2637"/>
                    <a:pt x="1318" y="2637"/>
                  </a:cubicBezTo>
                  <a:cubicBezTo>
                    <a:pt x="2058" y="2637"/>
                    <a:pt x="2636" y="2026"/>
                    <a:pt x="2636" y="1319"/>
                  </a:cubicBezTo>
                  <a:cubicBezTo>
                    <a:pt x="2636" y="579"/>
                    <a:pt x="2058"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7"/>
            <p:cNvSpPr/>
            <p:nvPr/>
          </p:nvSpPr>
          <p:spPr>
            <a:xfrm>
              <a:off x="2624250" y="2599925"/>
              <a:ext cx="78775" cy="78775"/>
            </a:xfrm>
            <a:custGeom>
              <a:avLst/>
              <a:gdLst/>
              <a:ahLst/>
              <a:cxnLst/>
              <a:rect l="l" t="t" r="r" b="b"/>
              <a:pathLst>
                <a:path w="3151" h="3151" extrusionOk="0">
                  <a:moveTo>
                    <a:pt x="1575" y="515"/>
                  </a:moveTo>
                  <a:cubicBezTo>
                    <a:pt x="2154" y="515"/>
                    <a:pt x="2604" y="997"/>
                    <a:pt x="2604" y="1576"/>
                  </a:cubicBezTo>
                  <a:cubicBezTo>
                    <a:pt x="2604" y="2154"/>
                    <a:pt x="2154" y="2604"/>
                    <a:pt x="1575" y="2604"/>
                  </a:cubicBezTo>
                  <a:cubicBezTo>
                    <a:pt x="997" y="2604"/>
                    <a:pt x="547" y="2154"/>
                    <a:pt x="547" y="1576"/>
                  </a:cubicBezTo>
                  <a:cubicBezTo>
                    <a:pt x="547" y="997"/>
                    <a:pt x="997" y="515"/>
                    <a:pt x="1575" y="515"/>
                  </a:cubicBezTo>
                  <a:close/>
                  <a:moveTo>
                    <a:pt x="1575" y="1"/>
                  </a:moveTo>
                  <a:cubicBezTo>
                    <a:pt x="708" y="1"/>
                    <a:pt x="0" y="708"/>
                    <a:pt x="0" y="1576"/>
                  </a:cubicBezTo>
                  <a:cubicBezTo>
                    <a:pt x="0" y="2444"/>
                    <a:pt x="708" y="3151"/>
                    <a:pt x="1575" y="3151"/>
                  </a:cubicBezTo>
                  <a:cubicBezTo>
                    <a:pt x="2443" y="3151"/>
                    <a:pt x="3151" y="2444"/>
                    <a:pt x="3151" y="1576"/>
                  </a:cubicBezTo>
                  <a:cubicBezTo>
                    <a:pt x="3151"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7"/>
            <p:cNvSpPr/>
            <p:nvPr/>
          </p:nvSpPr>
          <p:spPr>
            <a:xfrm>
              <a:off x="2816300" y="3103800"/>
              <a:ext cx="65125" cy="65100"/>
            </a:xfrm>
            <a:custGeom>
              <a:avLst/>
              <a:gdLst/>
              <a:ahLst/>
              <a:cxnLst/>
              <a:rect l="l" t="t" r="r" b="b"/>
              <a:pathLst>
                <a:path w="2605" h="2604" extrusionOk="0">
                  <a:moveTo>
                    <a:pt x="1319" y="0"/>
                  </a:moveTo>
                  <a:cubicBezTo>
                    <a:pt x="579" y="0"/>
                    <a:pt x="1" y="579"/>
                    <a:pt x="1" y="1318"/>
                  </a:cubicBezTo>
                  <a:cubicBezTo>
                    <a:pt x="1" y="2025"/>
                    <a:pt x="579" y="2604"/>
                    <a:pt x="1319" y="2604"/>
                  </a:cubicBezTo>
                  <a:cubicBezTo>
                    <a:pt x="2026" y="2604"/>
                    <a:pt x="2605" y="2025"/>
                    <a:pt x="2605" y="1318"/>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7"/>
            <p:cNvSpPr/>
            <p:nvPr/>
          </p:nvSpPr>
          <p:spPr>
            <a:xfrm>
              <a:off x="2809875" y="3096550"/>
              <a:ext cx="78775" cy="79600"/>
            </a:xfrm>
            <a:custGeom>
              <a:avLst/>
              <a:gdLst/>
              <a:ahLst/>
              <a:cxnLst/>
              <a:rect l="l" t="t" r="r" b="b"/>
              <a:pathLst>
                <a:path w="3151" h="3184" extrusionOk="0">
                  <a:moveTo>
                    <a:pt x="1576" y="547"/>
                  </a:moveTo>
                  <a:cubicBezTo>
                    <a:pt x="2154" y="547"/>
                    <a:pt x="2604" y="1030"/>
                    <a:pt x="2604" y="1608"/>
                  </a:cubicBezTo>
                  <a:cubicBezTo>
                    <a:pt x="2604" y="2155"/>
                    <a:pt x="2154" y="2637"/>
                    <a:pt x="1576" y="2637"/>
                  </a:cubicBezTo>
                  <a:cubicBezTo>
                    <a:pt x="997" y="2637"/>
                    <a:pt x="515" y="2155"/>
                    <a:pt x="515" y="1608"/>
                  </a:cubicBezTo>
                  <a:cubicBezTo>
                    <a:pt x="515" y="1030"/>
                    <a:pt x="997" y="547"/>
                    <a:pt x="1576" y="547"/>
                  </a:cubicBezTo>
                  <a:close/>
                  <a:moveTo>
                    <a:pt x="1576" y="1"/>
                  </a:moveTo>
                  <a:cubicBezTo>
                    <a:pt x="708" y="1"/>
                    <a:pt x="1" y="708"/>
                    <a:pt x="1" y="1608"/>
                  </a:cubicBezTo>
                  <a:cubicBezTo>
                    <a:pt x="1" y="2476"/>
                    <a:pt x="708" y="3183"/>
                    <a:pt x="1576" y="3183"/>
                  </a:cubicBezTo>
                  <a:cubicBezTo>
                    <a:pt x="2444" y="3183"/>
                    <a:pt x="3151" y="2476"/>
                    <a:pt x="3151" y="1608"/>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7"/>
            <p:cNvSpPr/>
            <p:nvPr/>
          </p:nvSpPr>
          <p:spPr>
            <a:xfrm>
              <a:off x="3001150" y="2329925"/>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7"/>
            <p:cNvSpPr/>
            <p:nvPr/>
          </p:nvSpPr>
          <p:spPr>
            <a:xfrm>
              <a:off x="2994700" y="2323475"/>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7"/>
            <p:cNvSpPr/>
            <p:nvPr/>
          </p:nvSpPr>
          <p:spPr>
            <a:xfrm>
              <a:off x="3186775" y="2054275"/>
              <a:ext cx="65925" cy="65125"/>
            </a:xfrm>
            <a:custGeom>
              <a:avLst/>
              <a:gdLst/>
              <a:ahLst/>
              <a:cxnLst/>
              <a:rect l="l" t="t" r="r" b="b"/>
              <a:pathLst>
                <a:path w="2637" h="2605" extrusionOk="0">
                  <a:moveTo>
                    <a:pt x="1318" y="1"/>
                  </a:moveTo>
                  <a:cubicBezTo>
                    <a:pt x="579" y="1"/>
                    <a:pt x="0" y="579"/>
                    <a:pt x="0" y="1286"/>
                  </a:cubicBezTo>
                  <a:cubicBezTo>
                    <a:pt x="0" y="2026"/>
                    <a:pt x="579" y="2604"/>
                    <a:pt x="1318" y="2604"/>
                  </a:cubicBezTo>
                  <a:cubicBezTo>
                    <a:pt x="2026" y="2604"/>
                    <a:pt x="2636" y="2026"/>
                    <a:pt x="2636" y="1286"/>
                  </a:cubicBezTo>
                  <a:cubicBezTo>
                    <a:pt x="2636" y="579"/>
                    <a:pt x="2026"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7"/>
            <p:cNvSpPr/>
            <p:nvPr/>
          </p:nvSpPr>
          <p:spPr>
            <a:xfrm>
              <a:off x="3180350" y="2047050"/>
              <a:ext cx="78775" cy="78775"/>
            </a:xfrm>
            <a:custGeom>
              <a:avLst/>
              <a:gdLst/>
              <a:ahLst/>
              <a:cxnLst/>
              <a:rect l="l" t="t" r="r" b="b"/>
              <a:pathLst>
                <a:path w="3151" h="3151" extrusionOk="0">
                  <a:moveTo>
                    <a:pt x="1575" y="547"/>
                  </a:moveTo>
                  <a:cubicBezTo>
                    <a:pt x="2154" y="547"/>
                    <a:pt x="2604" y="997"/>
                    <a:pt x="2604" y="1575"/>
                  </a:cubicBezTo>
                  <a:cubicBezTo>
                    <a:pt x="2604" y="2154"/>
                    <a:pt x="2154" y="2636"/>
                    <a:pt x="1575" y="2636"/>
                  </a:cubicBezTo>
                  <a:cubicBezTo>
                    <a:pt x="997" y="2636"/>
                    <a:pt x="515" y="2154"/>
                    <a:pt x="515" y="1575"/>
                  </a:cubicBezTo>
                  <a:cubicBezTo>
                    <a:pt x="515" y="997"/>
                    <a:pt x="997" y="547"/>
                    <a:pt x="1575" y="547"/>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7"/>
            <p:cNvSpPr/>
            <p:nvPr/>
          </p:nvSpPr>
          <p:spPr>
            <a:xfrm>
              <a:off x="3372400" y="3296650"/>
              <a:ext cx="65125" cy="65925"/>
            </a:xfrm>
            <a:custGeom>
              <a:avLst/>
              <a:gdLst/>
              <a:ahLst/>
              <a:cxnLst/>
              <a:rect l="l" t="t" r="r" b="b"/>
              <a:pathLst>
                <a:path w="2605" h="2637" extrusionOk="0">
                  <a:moveTo>
                    <a:pt x="1287" y="1"/>
                  </a:moveTo>
                  <a:cubicBezTo>
                    <a:pt x="579" y="1"/>
                    <a:pt x="1" y="612"/>
                    <a:pt x="1" y="1319"/>
                  </a:cubicBezTo>
                  <a:cubicBezTo>
                    <a:pt x="1" y="2058"/>
                    <a:pt x="579" y="2637"/>
                    <a:pt x="1287" y="2637"/>
                  </a:cubicBezTo>
                  <a:cubicBezTo>
                    <a:pt x="2026" y="2637"/>
                    <a:pt x="2605" y="2058"/>
                    <a:pt x="2605" y="1319"/>
                  </a:cubicBezTo>
                  <a:cubicBezTo>
                    <a:pt x="2605" y="612"/>
                    <a:pt x="2026" y="1"/>
                    <a:pt x="1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7"/>
            <p:cNvSpPr/>
            <p:nvPr/>
          </p:nvSpPr>
          <p:spPr>
            <a:xfrm>
              <a:off x="3365175" y="3290225"/>
              <a:ext cx="79575" cy="78775"/>
            </a:xfrm>
            <a:custGeom>
              <a:avLst/>
              <a:gdLst/>
              <a:ahLst/>
              <a:cxnLst/>
              <a:rect l="l" t="t" r="r" b="b"/>
              <a:pathLst>
                <a:path w="3183" h="3151" extrusionOk="0">
                  <a:moveTo>
                    <a:pt x="1576" y="547"/>
                  </a:moveTo>
                  <a:cubicBezTo>
                    <a:pt x="2154" y="547"/>
                    <a:pt x="2636" y="997"/>
                    <a:pt x="2636" y="1576"/>
                  </a:cubicBezTo>
                  <a:cubicBezTo>
                    <a:pt x="2636" y="2155"/>
                    <a:pt x="2154" y="2637"/>
                    <a:pt x="1576" y="2637"/>
                  </a:cubicBezTo>
                  <a:cubicBezTo>
                    <a:pt x="1029" y="2637"/>
                    <a:pt x="547" y="2155"/>
                    <a:pt x="547" y="1576"/>
                  </a:cubicBezTo>
                  <a:cubicBezTo>
                    <a:pt x="547" y="997"/>
                    <a:pt x="1029" y="547"/>
                    <a:pt x="1576" y="547"/>
                  </a:cubicBezTo>
                  <a:close/>
                  <a:moveTo>
                    <a:pt x="1576" y="1"/>
                  </a:moveTo>
                  <a:cubicBezTo>
                    <a:pt x="708" y="1"/>
                    <a:pt x="1" y="708"/>
                    <a:pt x="1" y="1576"/>
                  </a:cubicBezTo>
                  <a:cubicBezTo>
                    <a:pt x="1" y="2444"/>
                    <a:pt x="708" y="3151"/>
                    <a:pt x="1576" y="3151"/>
                  </a:cubicBezTo>
                  <a:cubicBezTo>
                    <a:pt x="2476" y="3151"/>
                    <a:pt x="3183" y="2444"/>
                    <a:pt x="3183" y="1576"/>
                  </a:cubicBezTo>
                  <a:cubicBezTo>
                    <a:pt x="3183" y="708"/>
                    <a:pt x="2476"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7"/>
            <p:cNvSpPr/>
            <p:nvPr/>
          </p:nvSpPr>
          <p:spPr>
            <a:xfrm>
              <a:off x="3557250" y="3213900"/>
              <a:ext cx="65900" cy="65900"/>
            </a:xfrm>
            <a:custGeom>
              <a:avLst/>
              <a:gdLst/>
              <a:ahLst/>
              <a:cxnLst/>
              <a:rect l="l" t="t" r="r" b="b"/>
              <a:pathLst>
                <a:path w="2636" h="2636" extrusionOk="0">
                  <a:moveTo>
                    <a:pt x="1318" y="0"/>
                  </a:moveTo>
                  <a:cubicBezTo>
                    <a:pt x="611" y="0"/>
                    <a:pt x="0" y="579"/>
                    <a:pt x="0" y="1318"/>
                  </a:cubicBezTo>
                  <a:cubicBezTo>
                    <a:pt x="0" y="2057"/>
                    <a:pt x="611" y="2636"/>
                    <a:pt x="1318" y="2636"/>
                  </a:cubicBezTo>
                  <a:cubicBezTo>
                    <a:pt x="2057" y="2636"/>
                    <a:pt x="2636" y="2057"/>
                    <a:pt x="2636" y="1318"/>
                  </a:cubicBezTo>
                  <a:cubicBezTo>
                    <a:pt x="2636" y="579"/>
                    <a:pt x="2057"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7"/>
            <p:cNvSpPr/>
            <p:nvPr/>
          </p:nvSpPr>
          <p:spPr>
            <a:xfrm>
              <a:off x="3550800" y="3207450"/>
              <a:ext cx="78800" cy="78800"/>
            </a:xfrm>
            <a:custGeom>
              <a:avLst/>
              <a:gdLst/>
              <a:ahLst/>
              <a:cxnLst/>
              <a:rect l="l" t="t" r="r" b="b"/>
              <a:pathLst>
                <a:path w="3152" h="3152" extrusionOk="0">
                  <a:moveTo>
                    <a:pt x="1576" y="547"/>
                  </a:moveTo>
                  <a:cubicBezTo>
                    <a:pt x="2155" y="547"/>
                    <a:pt x="2637" y="997"/>
                    <a:pt x="2637" y="1576"/>
                  </a:cubicBezTo>
                  <a:cubicBezTo>
                    <a:pt x="2637" y="2155"/>
                    <a:pt x="2155" y="2605"/>
                    <a:pt x="1576" y="2605"/>
                  </a:cubicBezTo>
                  <a:cubicBezTo>
                    <a:pt x="997" y="2605"/>
                    <a:pt x="547" y="2155"/>
                    <a:pt x="547" y="1576"/>
                  </a:cubicBezTo>
                  <a:cubicBezTo>
                    <a:pt x="547"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7"/>
            <p:cNvSpPr/>
            <p:nvPr/>
          </p:nvSpPr>
          <p:spPr>
            <a:xfrm>
              <a:off x="3742875" y="3186575"/>
              <a:ext cx="65125" cy="65100"/>
            </a:xfrm>
            <a:custGeom>
              <a:avLst/>
              <a:gdLst/>
              <a:ahLst/>
              <a:cxnLst/>
              <a:rect l="l" t="t" r="r" b="b"/>
              <a:pathLst>
                <a:path w="2605" h="2604" extrusionOk="0">
                  <a:moveTo>
                    <a:pt x="1318" y="0"/>
                  </a:moveTo>
                  <a:cubicBezTo>
                    <a:pt x="579" y="0"/>
                    <a:pt x="0" y="579"/>
                    <a:pt x="0" y="1318"/>
                  </a:cubicBezTo>
                  <a:cubicBezTo>
                    <a:pt x="0" y="2025"/>
                    <a:pt x="579" y="2604"/>
                    <a:pt x="1318" y="2604"/>
                  </a:cubicBezTo>
                  <a:cubicBezTo>
                    <a:pt x="2026" y="2604"/>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7"/>
            <p:cNvSpPr/>
            <p:nvPr/>
          </p:nvSpPr>
          <p:spPr>
            <a:xfrm>
              <a:off x="3736450" y="3180150"/>
              <a:ext cx="78775" cy="78775"/>
            </a:xfrm>
            <a:custGeom>
              <a:avLst/>
              <a:gdLst/>
              <a:ahLst/>
              <a:cxnLst/>
              <a:rect l="l" t="t" r="r" b="b"/>
              <a:pathLst>
                <a:path w="3151" h="3151" extrusionOk="0">
                  <a:moveTo>
                    <a:pt x="1575" y="514"/>
                  </a:moveTo>
                  <a:cubicBezTo>
                    <a:pt x="2154" y="514"/>
                    <a:pt x="2604" y="997"/>
                    <a:pt x="2604" y="1575"/>
                  </a:cubicBezTo>
                  <a:cubicBezTo>
                    <a:pt x="2604" y="2154"/>
                    <a:pt x="2154" y="2604"/>
                    <a:pt x="1575" y="2604"/>
                  </a:cubicBezTo>
                  <a:cubicBezTo>
                    <a:pt x="997" y="2604"/>
                    <a:pt x="515" y="2154"/>
                    <a:pt x="515" y="1575"/>
                  </a:cubicBezTo>
                  <a:cubicBezTo>
                    <a:pt x="515" y="997"/>
                    <a:pt x="997" y="514"/>
                    <a:pt x="1575" y="514"/>
                  </a:cubicBezTo>
                  <a:close/>
                  <a:moveTo>
                    <a:pt x="1575" y="0"/>
                  </a:moveTo>
                  <a:cubicBezTo>
                    <a:pt x="707" y="0"/>
                    <a:pt x="0" y="707"/>
                    <a:pt x="0" y="1575"/>
                  </a:cubicBezTo>
                  <a:cubicBezTo>
                    <a:pt x="0" y="2443"/>
                    <a:pt x="707"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7"/>
            <p:cNvSpPr/>
            <p:nvPr/>
          </p:nvSpPr>
          <p:spPr>
            <a:xfrm>
              <a:off x="3928500" y="3103800"/>
              <a:ext cx="65125" cy="65100"/>
            </a:xfrm>
            <a:custGeom>
              <a:avLst/>
              <a:gdLst/>
              <a:ahLst/>
              <a:cxnLst/>
              <a:rect l="l" t="t" r="r" b="b"/>
              <a:pathLst>
                <a:path w="2605" h="2604" extrusionOk="0">
                  <a:moveTo>
                    <a:pt x="1287" y="0"/>
                  </a:moveTo>
                  <a:cubicBezTo>
                    <a:pt x="579" y="0"/>
                    <a:pt x="1" y="579"/>
                    <a:pt x="1" y="1318"/>
                  </a:cubicBezTo>
                  <a:cubicBezTo>
                    <a:pt x="1" y="2025"/>
                    <a:pt x="579" y="2604"/>
                    <a:pt x="1287" y="2604"/>
                  </a:cubicBezTo>
                  <a:cubicBezTo>
                    <a:pt x="2026" y="2604"/>
                    <a:pt x="2605" y="2025"/>
                    <a:pt x="2605" y="1318"/>
                  </a:cubicBezTo>
                  <a:cubicBezTo>
                    <a:pt x="2605" y="579"/>
                    <a:pt x="2026" y="0"/>
                    <a:pt x="1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7"/>
            <p:cNvSpPr/>
            <p:nvPr/>
          </p:nvSpPr>
          <p:spPr>
            <a:xfrm>
              <a:off x="3921275" y="3096550"/>
              <a:ext cx="78775" cy="79600"/>
            </a:xfrm>
            <a:custGeom>
              <a:avLst/>
              <a:gdLst/>
              <a:ahLst/>
              <a:cxnLst/>
              <a:rect l="l" t="t" r="r" b="b"/>
              <a:pathLst>
                <a:path w="3151" h="3184" extrusionOk="0">
                  <a:moveTo>
                    <a:pt x="1576" y="547"/>
                  </a:moveTo>
                  <a:cubicBezTo>
                    <a:pt x="2154" y="547"/>
                    <a:pt x="2636" y="1030"/>
                    <a:pt x="2636" y="1608"/>
                  </a:cubicBezTo>
                  <a:cubicBezTo>
                    <a:pt x="2636" y="2155"/>
                    <a:pt x="2154" y="2637"/>
                    <a:pt x="1576" y="2637"/>
                  </a:cubicBezTo>
                  <a:cubicBezTo>
                    <a:pt x="997" y="2637"/>
                    <a:pt x="547" y="2155"/>
                    <a:pt x="547" y="1608"/>
                  </a:cubicBezTo>
                  <a:cubicBezTo>
                    <a:pt x="547" y="1030"/>
                    <a:pt x="997" y="547"/>
                    <a:pt x="1576" y="547"/>
                  </a:cubicBezTo>
                  <a:close/>
                  <a:moveTo>
                    <a:pt x="1576" y="1"/>
                  </a:moveTo>
                  <a:cubicBezTo>
                    <a:pt x="708" y="1"/>
                    <a:pt x="1" y="708"/>
                    <a:pt x="1" y="1608"/>
                  </a:cubicBezTo>
                  <a:cubicBezTo>
                    <a:pt x="1" y="2476"/>
                    <a:pt x="708" y="3183"/>
                    <a:pt x="1576" y="3183"/>
                  </a:cubicBezTo>
                  <a:cubicBezTo>
                    <a:pt x="2443" y="3183"/>
                    <a:pt x="3151" y="2476"/>
                    <a:pt x="3151" y="1608"/>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7"/>
            <p:cNvSpPr/>
            <p:nvPr/>
          </p:nvSpPr>
          <p:spPr>
            <a:xfrm>
              <a:off x="4113350" y="2992900"/>
              <a:ext cx="65900" cy="65925"/>
            </a:xfrm>
            <a:custGeom>
              <a:avLst/>
              <a:gdLst/>
              <a:ahLst/>
              <a:cxnLst/>
              <a:rect l="l" t="t" r="r" b="b"/>
              <a:pathLst>
                <a:path w="2636" h="2637" extrusionOk="0">
                  <a:moveTo>
                    <a:pt x="1318" y="0"/>
                  </a:moveTo>
                  <a:cubicBezTo>
                    <a:pt x="579" y="0"/>
                    <a:pt x="0" y="579"/>
                    <a:pt x="0" y="1318"/>
                  </a:cubicBezTo>
                  <a:cubicBezTo>
                    <a:pt x="0" y="2058"/>
                    <a:pt x="579" y="2636"/>
                    <a:pt x="1318" y="2636"/>
                  </a:cubicBezTo>
                  <a:cubicBezTo>
                    <a:pt x="2025" y="2636"/>
                    <a:pt x="2636" y="2058"/>
                    <a:pt x="2636" y="1318"/>
                  </a:cubicBezTo>
                  <a:cubicBezTo>
                    <a:pt x="2636" y="579"/>
                    <a:pt x="2025"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7"/>
            <p:cNvSpPr/>
            <p:nvPr/>
          </p:nvSpPr>
          <p:spPr>
            <a:xfrm>
              <a:off x="4106900" y="2986475"/>
              <a:ext cx="78800" cy="78775"/>
            </a:xfrm>
            <a:custGeom>
              <a:avLst/>
              <a:gdLst/>
              <a:ahLst/>
              <a:cxnLst/>
              <a:rect l="l" t="t" r="r" b="b"/>
              <a:pathLst>
                <a:path w="3152" h="3151" extrusionOk="0">
                  <a:moveTo>
                    <a:pt x="1576" y="547"/>
                  </a:moveTo>
                  <a:cubicBezTo>
                    <a:pt x="2155" y="547"/>
                    <a:pt x="2605" y="997"/>
                    <a:pt x="2605" y="1575"/>
                  </a:cubicBezTo>
                  <a:cubicBezTo>
                    <a:pt x="2605" y="2154"/>
                    <a:pt x="2155" y="2604"/>
                    <a:pt x="1576" y="2604"/>
                  </a:cubicBezTo>
                  <a:cubicBezTo>
                    <a:pt x="997" y="2604"/>
                    <a:pt x="547" y="2154"/>
                    <a:pt x="547" y="1575"/>
                  </a:cubicBezTo>
                  <a:cubicBezTo>
                    <a:pt x="547" y="997"/>
                    <a:pt x="997" y="547"/>
                    <a:pt x="1576" y="547"/>
                  </a:cubicBezTo>
                  <a:close/>
                  <a:moveTo>
                    <a:pt x="1576" y="0"/>
                  </a:moveTo>
                  <a:cubicBezTo>
                    <a:pt x="708" y="0"/>
                    <a:pt x="1" y="707"/>
                    <a:pt x="1" y="1575"/>
                  </a:cubicBezTo>
                  <a:cubicBezTo>
                    <a:pt x="1" y="2443"/>
                    <a:pt x="708" y="3150"/>
                    <a:pt x="1576" y="3150"/>
                  </a:cubicBezTo>
                  <a:cubicBezTo>
                    <a:pt x="2444" y="3150"/>
                    <a:pt x="3151" y="2443"/>
                    <a:pt x="3151" y="1575"/>
                  </a:cubicBezTo>
                  <a:cubicBezTo>
                    <a:pt x="3151" y="707"/>
                    <a:pt x="2444" y="0"/>
                    <a:pt x="1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7"/>
            <p:cNvSpPr/>
            <p:nvPr/>
          </p:nvSpPr>
          <p:spPr>
            <a:xfrm>
              <a:off x="4298975" y="3048350"/>
              <a:ext cx="65125" cy="65925"/>
            </a:xfrm>
            <a:custGeom>
              <a:avLst/>
              <a:gdLst/>
              <a:ahLst/>
              <a:cxnLst/>
              <a:rect l="l" t="t" r="r" b="b"/>
              <a:pathLst>
                <a:path w="2605" h="2637" extrusionOk="0">
                  <a:moveTo>
                    <a:pt x="1318" y="0"/>
                  </a:moveTo>
                  <a:cubicBezTo>
                    <a:pt x="579" y="0"/>
                    <a:pt x="0" y="579"/>
                    <a:pt x="0" y="1318"/>
                  </a:cubicBezTo>
                  <a:cubicBezTo>
                    <a:pt x="0" y="2025"/>
                    <a:pt x="579" y="2636"/>
                    <a:pt x="1318" y="2636"/>
                  </a:cubicBezTo>
                  <a:cubicBezTo>
                    <a:pt x="2026" y="2636"/>
                    <a:pt x="2604" y="2025"/>
                    <a:pt x="2604" y="1318"/>
                  </a:cubicBezTo>
                  <a:cubicBezTo>
                    <a:pt x="2604" y="579"/>
                    <a:pt x="2026" y="0"/>
                    <a:pt x="13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7"/>
            <p:cNvSpPr/>
            <p:nvPr/>
          </p:nvSpPr>
          <p:spPr>
            <a:xfrm>
              <a:off x="4292550" y="3041925"/>
              <a:ext cx="78775" cy="78775"/>
            </a:xfrm>
            <a:custGeom>
              <a:avLst/>
              <a:gdLst/>
              <a:ahLst/>
              <a:cxnLst/>
              <a:rect l="l" t="t" r="r" b="b"/>
              <a:pathLst>
                <a:path w="3151" h="3151" extrusionOk="0">
                  <a:moveTo>
                    <a:pt x="1575" y="514"/>
                  </a:moveTo>
                  <a:cubicBezTo>
                    <a:pt x="2122" y="514"/>
                    <a:pt x="2604" y="997"/>
                    <a:pt x="2604" y="1575"/>
                  </a:cubicBezTo>
                  <a:cubicBezTo>
                    <a:pt x="2604" y="2154"/>
                    <a:pt x="2122" y="2604"/>
                    <a:pt x="1575" y="2604"/>
                  </a:cubicBezTo>
                  <a:cubicBezTo>
                    <a:pt x="997" y="2604"/>
                    <a:pt x="515" y="2154"/>
                    <a:pt x="515" y="1575"/>
                  </a:cubicBezTo>
                  <a:cubicBezTo>
                    <a:pt x="515" y="997"/>
                    <a:pt x="997" y="514"/>
                    <a:pt x="1575" y="514"/>
                  </a:cubicBezTo>
                  <a:close/>
                  <a:moveTo>
                    <a:pt x="1575" y="0"/>
                  </a:moveTo>
                  <a:cubicBezTo>
                    <a:pt x="675" y="0"/>
                    <a:pt x="0" y="707"/>
                    <a:pt x="0" y="1575"/>
                  </a:cubicBezTo>
                  <a:cubicBezTo>
                    <a:pt x="0" y="2443"/>
                    <a:pt x="675" y="3150"/>
                    <a:pt x="1575" y="3150"/>
                  </a:cubicBezTo>
                  <a:cubicBezTo>
                    <a:pt x="2443" y="3150"/>
                    <a:pt x="3150" y="2443"/>
                    <a:pt x="3150" y="1575"/>
                  </a:cubicBezTo>
                  <a:cubicBezTo>
                    <a:pt x="3150" y="707"/>
                    <a:pt x="2443" y="0"/>
                    <a:pt x="15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7"/>
            <p:cNvSpPr/>
            <p:nvPr/>
          </p:nvSpPr>
          <p:spPr>
            <a:xfrm>
              <a:off x="4483800" y="3159250"/>
              <a:ext cx="65925" cy="65100"/>
            </a:xfrm>
            <a:custGeom>
              <a:avLst/>
              <a:gdLst/>
              <a:ahLst/>
              <a:cxnLst/>
              <a:rect l="l" t="t" r="r" b="b"/>
              <a:pathLst>
                <a:path w="2637" h="2604" extrusionOk="0">
                  <a:moveTo>
                    <a:pt x="1319" y="0"/>
                  </a:moveTo>
                  <a:cubicBezTo>
                    <a:pt x="611" y="0"/>
                    <a:pt x="1" y="579"/>
                    <a:pt x="1" y="1286"/>
                  </a:cubicBezTo>
                  <a:cubicBezTo>
                    <a:pt x="1" y="2025"/>
                    <a:pt x="611" y="2604"/>
                    <a:pt x="1319" y="2604"/>
                  </a:cubicBezTo>
                  <a:cubicBezTo>
                    <a:pt x="2058" y="2604"/>
                    <a:pt x="2636" y="2025"/>
                    <a:pt x="2636" y="1286"/>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7"/>
            <p:cNvSpPr/>
            <p:nvPr/>
          </p:nvSpPr>
          <p:spPr>
            <a:xfrm>
              <a:off x="4477375" y="3152000"/>
              <a:ext cx="78775" cy="78800"/>
            </a:xfrm>
            <a:custGeom>
              <a:avLst/>
              <a:gdLst/>
              <a:ahLst/>
              <a:cxnLst/>
              <a:rect l="l" t="t" r="r" b="b"/>
              <a:pathLst>
                <a:path w="3151" h="3152" extrusionOk="0">
                  <a:moveTo>
                    <a:pt x="1576" y="547"/>
                  </a:moveTo>
                  <a:cubicBezTo>
                    <a:pt x="2154" y="547"/>
                    <a:pt x="2636" y="997"/>
                    <a:pt x="2636" y="1576"/>
                  </a:cubicBezTo>
                  <a:cubicBezTo>
                    <a:pt x="2636" y="2155"/>
                    <a:pt x="2154" y="2637"/>
                    <a:pt x="1576" y="2637"/>
                  </a:cubicBezTo>
                  <a:cubicBezTo>
                    <a:pt x="997" y="2637"/>
                    <a:pt x="547" y="2155"/>
                    <a:pt x="547" y="1576"/>
                  </a:cubicBezTo>
                  <a:cubicBezTo>
                    <a:pt x="547" y="997"/>
                    <a:pt x="997" y="547"/>
                    <a:pt x="1576" y="547"/>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7"/>
            <p:cNvSpPr/>
            <p:nvPr/>
          </p:nvSpPr>
          <p:spPr>
            <a:xfrm>
              <a:off x="4669450" y="2579025"/>
              <a:ext cx="65900" cy="65125"/>
            </a:xfrm>
            <a:custGeom>
              <a:avLst/>
              <a:gdLst/>
              <a:ahLst/>
              <a:cxnLst/>
              <a:rect l="l" t="t" r="r" b="b"/>
              <a:pathLst>
                <a:path w="2636" h="2605" extrusionOk="0">
                  <a:moveTo>
                    <a:pt x="1318" y="1"/>
                  </a:moveTo>
                  <a:cubicBezTo>
                    <a:pt x="579" y="1"/>
                    <a:pt x="0" y="580"/>
                    <a:pt x="0" y="1287"/>
                  </a:cubicBezTo>
                  <a:cubicBezTo>
                    <a:pt x="0" y="2026"/>
                    <a:pt x="579" y="2605"/>
                    <a:pt x="1318" y="2605"/>
                  </a:cubicBezTo>
                  <a:cubicBezTo>
                    <a:pt x="2025" y="2605"/>
                    <a:pt x="2636" y="2026"/>
                    <a:pt x="2636" y="1287"/>
                  </a:cubicBezTo>
                  <a:cubicBezTo>
                    <a:pt x="2636" y="580"/>
                    <a:pt x="2025" y="1"/>
                    <a:pt x="1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7"/>
            <p:cNvSpPr/>
            <p:nvPr/>
          </p:nvSpPr>
          <p:spPr>
            <a:xfrm>
              <a:off x="4663000" y="2571800"/>
              <a:ext cx="78800" cy="78775"/>
            </a:xfrm>
            <a:custGeom>
              <a:avLst/>
              <a:gdLst/>
              <a:ahLst/>
              <a:cxnLst/>
              <a:rect l="l" t="t" r="r" b="b"/>
              <a:pathLst>
                <a:path w="3152" h="3151" extrusionOk="0">
                  <a:moveTo>
                    <a:pt x="1576" y="547"/>
                  </a:moveTo>
                  <a:cubicBezTo>
                    <a:pt x="2155" y="547"/>
                    <a:pt x="2605" y="997"/>
                    <a:pt x="2605" y="1576"/>
                  </a:cubicBezTo>
                  <a:cubicBezTo>
                    <a:pt x="2605" y="2154"/>
                    <a:pt x="2155" y="2636"/>
                    <a:pt x="1576" y="2636"/>
                  </a:cubicBezTo>
                  <a:cubicBezTo>
                    <a:pt x="997" y="2636"/>
                    <a:pt x="515" y="2154"/>
                    <a:pt x="515" y="1576"/>
                  </a:cubicBezTo>
                  <a:cubicBezTo>
                    <a:pt x="515" y="997"/>
                    <a:pt x="997" y="547"/>
                    <a:pt x="1576" y="547"/>
                  </a:cubicBezTo>
                  <a:close/>
                  <a:moveTo>
                    <a:pt x="1576" y="1"/>
                  </a:moveTo>
                  <a:cubicBezTo>
                    <a:pt x="708" y="1"/>
                    <a:pt x="1" y="708"/>
                    <a:pt x="1" y="1576"/>
                  </a:cubicBezTo>
                  <a:cubicBezTo>
                    <a:pt x="1" y="2476"/>
                    <a:pt x="708" y="3151"/>
                    <a:pt x="1576" y="3151"/>
                  </a:cubicBezTo>
                  <a:cubicBezTo>
                    <a:pt x="2444" y="3151"/>
                    <a:pt x="3151" y="2476"/>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7"/>
            <p:cNvSpPr/>
            <p:nvPr/>
          </p:nvSpPr>
          <p:spPr>
            <a:xfrm>
              <a:off x="4855075" y="2496275"/>
              <a:ext cx="65125" cy="65100"/>
            </a:xfrm>
            <a:custGeom>
              <a:avLst/>
              <a:gdLst/>
              <a:ahLst/>
              <a:cxnLst/>
              <a:rect l="l" t="t" r="r" b="b"/>
              <a:pathLst>
                <a:path w="2605" h="2604" extrusionOk="0">
                  <a:moveTo>
                    <a:pt x="1286" y="0"/>
                  </a:moveTo>
                  <a:cubicBezTo>
                    <a:pt x="579" y="0"/>
                    <a:pt x="0" y="579"/>
                    <a:pt x="0" y="1286"/>
                  </a:cubicBezTo>
                  <a:cubicBezTo>
                    <a:pt x="0" y="2025"/>
                    <a:pt x="579" y="2604"/>
                    <a:pt x="1286" y="2604"/>
                  </a:cubicBezTo>
                  <a:cubicBezTo>
                    <a:pt x="2025" y="2604"/>
                    <a:pt x="2604" y="2025"/>
                    <a:pt x="2604" y="1286"/>
                  </a:cubicBezTo>
                  <a:cubicBezTo>
                    <a:pt x="2604" y="579"/>
                    <a:pt x="2025" y="0"/>
                    <a:pt x="12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7"/>
            <p:cNvSpPr/>
            <p:nvPr/>
          </p:nvSpPr>
          <p:spPr>
            <a:xfrm>
              <a:off x="4847850" y="2489025"/>
              <a:ext cx="79575" cy="78775"/>
            </a:xfrm>
            <a:custGeom>
              <a:avLst/>
              <a:gdLst/>
              <a:ahLst/>
              <a:cxnLst/>
              <a:rect l="l" t="t" r="r" b="b"/>
              <a:pathLst>
                <a:path w="3183" h="3151" extrusionOk="0">
                  <a:moveTo>
                    <a:pt x="1575" y="547"/>
                  </a:moveTo>
                  <a:cubicBezTo>
                    <a:pt x="2154" y="547"/>
                    <a:pt x="2636" y="997"/>
                    <a:pt x="2636" y="1576"/>
                  </a:cubicBezTo>
                  <a:cubicBezTo>
                    <a:pt x="2636" y="2154"/>
                    <a:pt x="2154" y="2637"/>
                    <a:pt x="1575" y="2637"/>
                  </a:cubicBezTo>
                  <a:cubicBezTo>
                    <a:pt x="1029" y="2637"/>
                    <a:pt x="547" y="2154"/>
                    <a:pt x="547" y="1576"/>
                  </a:cubicBezTo>
                  <a:cubicBezTo>
                    <a:pt x="547" y="997"/>
                    <a:pt x="1029" y="547"/>
                    <a:pt x="1575" y="547"/>
                  </a:cubicBezTo>
                  <a:close/>
                  <a:moveTo>
                    <a:pt x="1575" y="1"/>
                  </a:moveTo>
                  <a:cubicBezTo>
                    <a:pt x="707" y="1"/>
                    <a:pt x="0" y="708"/>
                    <a:pt x="0" y="1576"/>
                  </a:cubicBezTo>
                  <a:cubicBezTo>
                    <a:pt x="0" y="2444"/>
                    <a:pt x="707" y="3151"/>
                    <a:pt x="1575" y="3151"/>
                  </a:cubicBezTo>
                  <a:cubicBezTo>
                    <a:pt x="2475" y="3151"/>
                    <a:pt x="3182" y="2444"/>
                    <a:pt x="3182" y="1576"/>
                  </a:cubicBezTo>
                  <a:cubicBezTo>
                    <a:pt x="3182" y="708"/>
                    <a:pt x="2475"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7"/>
            <p:cNvSpPr/>
            <p:nvPr/>
          </p:nvSpPr>
          <p:spPr>
            <a:xfrm>
              <a:off x="5039900" y="2385375"/>
              <a:ext cx="65925" cy="65900"/>
            </a:xfrm>
            <a:custGeom>
              <a:avLst/>
              <a:gdLst/>
              <a:ahLst/>
              <a:cxnLst/>
              <a:rect l="l" t="t" r="r" b="b"/>
              <a:pathLst>
                <a:path w="2637" h="2636" extrusionOk="0">
                  <a:moveTo>
                    <a:pt x="1319" y="0"/>
                  </a:moveTo>
                  <a:cubicBezTo>
                    <a:pt x="611" y="0"/>
                    <a:pt x="1" y="579"/>
                    <a:pt x="1" y="1318"/>
                  </a:cubicBezTo>
                  <a:cubicBezTo>
                    <a:pt x="1" y="2025"/>
                    <a:pt x="611" y="2636"/>
                    <a:pt x="1319" y="2636"/>
                  </a:cubicBezTo>
                  <a:cubicBezTo>
                    <a:pt x="2058" y="2636"/>
                    <a:pt x="2636" y="2025"/>
                    <a:pt x="2636" y="1318"/>
                  </a:cubicBezTo>
                  <a:cubicBezTo>
                    <a:pt x="2636" y="579"/>
                    <a:pt x="2058"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7"/>
            <p:cNvSpPr/>
            <p:nvPr/>
          </p:nvSpPr>
          <p:spPr>
            <a:xfrm>
              <a:off x="5033475" y="2378925"/>
              <a:ext cx="78775" cy="78800"/>
            </a:xfrm>
            <a:custGeom>
              <a:avLst/>
              <a:gdLst/>
              <a:ahLst/>
              <a:cxnLst/>
              <a:rect l="l" t="t" r="r" b="b"/>
              <a:pathLst>
                <a:path w="3151" h="3152" extrusionOk="0">
                  <a:moveTo>
                    <a:pt x="1576" y="515"/>
                  </a:moveTo>
                  <a:cubicBezTo>
                    <a:pt x="2154" y="515"/>
                    <a:pt x="2604" y="997"/>
                    <a:pt x="2636" y="1576"/>
                  </a:cubicBezTo>
                  <a:cubicBezTo>
                    <a:pt x="2604" y="2155"/>
                    <a:pt x="2154" y="2605"/>
                    <a:pt x="1576" y="2605"/>
                  </a:cubicBezTo>
                  <a:cubicBezTo>
                    <a:pt x="997" y="2605"/>
                    <a:pt x="547" y="2155"/>
                    <a:pt x="547" y="1576"/>
                  </a:cubicBezTo>
                  <a:cubicBezTo>
                    <a:pt x="547" y="997"/>
                    <a:pt x="997" y="515"/>
                    <a:pt x="1576" y="515"/>
                  </a:cubicBezTo>
                  <a:close/>
                  <a:moveTo>
                    <a:pt x="1576" y="1"/>
                  </a:moveTo>
                  <a:cubicBezTo>
                    <a:pt x="708" y="1"/>
                    <a:pt x="0" y="708"/>
                    <a:pt x="0" y="1576"/>
                  </a:cubicBezTo>
                  <a:cubicBezTo>
                    <a:pt x="0" y="2444"/>
                    <a:pt x="708" y="3151"/>
                    <a:pt x="1576" y="3151"/>
                  </a:cubicBezTo>
                  <a:cubicBezTo>
                    <a:pt x="2443" y="3151"/>
                    <a:pt x="3151" y="2444"/>
                    <a:pt x="3151" y="1576"/>
                  </a:cubicBezTo>
                  <a:cubicBezTo>
                    <a:pt x="3151" y="708"/>
                    <a:pt x="2443"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7"/>
            <p:cNvSpPr/>
            <p:nvPr/>
          </p:nvSpPr>
          <p:spPr>
            <a:xfrm>
              <a:off x="5225525" y="2496275"/>
              <a:ext cx="65125" cy="65100"/>
            </a:xfrm>
            <a:custGeom>
              <a:avLst/>
              <a:gdLst/>
              <a:ahLst/>
              <a:cxnLst/>
              <a:rect l="l" t="t" r="r" b="b"/>
              <a:pathLst>
                <a:path w="2605" h="2604" extrusionOk="0">
                  <a:moveTo>
                    <a:pt x="1319" y="0"/>
                  </a:moveTo>
                  <a:cubicBezTo>
                    <a:pt x="580" y="0"/>
                    <a:pt x="1" y="579"/>
                    <a:pt x="1" y="1286"/>
                  </a:cubicBezTo>
                  <a:cubicBezTo>
                    <a:pt x="1" y="2025"/>
                    <a:pt x="580" y="2604"/>
                    <a:pt x="1319" y="2604"/>
                  </a:cubicBezTo>
                  <a:cubicBezTo>
                    <a:pt x="2026" y="2604"/>
                    <a:pt x="2605" y="2025"/>
                    <a:pt x="2605" y="1286"/>
                  </a:cubicBezTo>
                  <a:cubicBezTo>
                    <a:pt x="2605" y="579"/>
                    <a:pt x="2026" y="0"/>
                    <a:pt x="13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7"/>
            <p:cNvSpPr/>
            <p:nvPr/>
          </p:nvSpPr>
          <p:spPr>
            <a:xfrm>
              <a:off x="5219100" y="2489025"/>
              <a:ext cx="78775" cy="78775"/>
            </a:xfrm>
            <a:custGeom>
              <a:avLst/>
              <a:gdLst/>
              <a:ahLst/>
              <a:cxnLst/>
              <a:rect l="l" t="t" r="r" b="b"/>
              <a:pathLst>
                <a:path w="3151" h="3151" extrusionOk="0">
                  <a:moveTo>
                    <a:pt x="1576" y="547"/>
                  </a:moveTo>
                  <a:cubicBezTo>
                    <a:pt x="2155" y="547"/>
                    <a:pt x="2605" y="997"/>
                    <a:pt x="2605" y="1576"/>
                  </a:cubicBezTo>
                  <a:cubicBezTo>
                    <a:pt x="2605" y="2154"/>
                    <a:pt x="2155" y="2637"/>
                    <a:pt x="1576" y="2637"/>
                  </a:cubicBezTo>
                  <a:cubicBezTo>
                    <a:pt x="997" y="2637"/>
                    <a:pt x="515" y="2154"/>
                    <a:pt x="515" y="1576"/>
                  </a:cubicBezTo>
                  <a:cubicBezTo>
                    <a:pt x="515" y="997"/>
                    <a:pt x="997" y="547"/>
                    <a:pt x="1576" y="547"/>
                  </a:cubicBezTo>
                  <a:close/>
                  <a:moveTo>
                    <a:pt x="1576" y="1"/>
                  </a:moveTo>
                  <a:cubicBezTo>
                    <a:pt x="708" y="1"/>
                    <a:pt x="1" y="708"/>
                    <a:pt x="1" y="1576"/>
                  </a:cubicBezTo>
                  <a:cubicBezTo>
                    <a:pt x="1" y="2444"/>
                    <a:pt x="708" y="3151"/>
                    <a:pt x="1576" y="3151"/>
                  </a:cubicBezTo>
                  <a:cubicBezTo>
                    <a:pt x="2444" y="3151"/>
                    <a:pt x="3151" y="2444"/>
                    <a:pt x="3151" y="1576"/>
                  </a:cubicBezTo>
                  <a:cubicBezTo>
                    <a:pt x="3151" y="708"/>
                    <a:pt x="2444" y="1"/>
                    <a:pt x="1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7"/>
            <p:cNvSpPr/>
            <p:nvPr/>
          </p:nvSpPr>
          <p:spPr>
            <a:xfrm>
              <a:off x="5411175" y="2606350"/>
              <a:ext cx="65125" cy="65925"/>
            </a:xfrm>
            <a:custGeom>
              <a:avLst/>
              <a:gdLst/>
              <a:ahLst/>
              <a:cxnLst/>
              <a:rect l="l" t="t" r="r" b="b"/>
              <a:pathLst>
                <a:path w="2605" h="2637" extrusionOk="0">
                  <a:moveTo>
                    <a:pt x="1286" y="1"/>
                  </a:moveTo>
                  <a:cubicBezTo>
                    <a:pt x="579" y="1"/>
                    <a:pt x="0" y="579"/>
                    <a:pt x="0" y="1319"/>
                  </a:cubicBezTo>
                  <a:cubicBezTo>
                    <a:pt x="0" y="2026"/>
                    <a:pt x="579" y="2637"/>
                    <a:pt x="1286" y="2637"/>
                  </a:cubicBezTo>
                  <a:cubicBezTo>
                    <a:pt x="2025" y="2637"/>
                    <a:pt x="2604" y="2026"/>
                    <a:pt x="2604" y="1319"/>
                  </a:cubicBezTo>
                  <a:cubicBezTo>
                    <a:pt x="2604" y="579"/>
                    <a:pt x="2025" y="1"/>
                    <a:pt x="12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7"/>
            <p:cNvSpPr/>
            <p:nvPr/>
          </p:nvSpPr>
          <p:spPr>
            <a:xfrm>
              <a:off x="5403950" y="2599925"/>
              <a:ext cx="78775" cy="78775"/>
            </a:xfrm>
            <a:custGeom>
              <a:avLst/>
              <a:gdLst/>
              <a:ahLst/>
              <a:cxnLst/>
              <a:rect l="l" t="t" r="r" b="b"/>
              <a:pathLst>
                <a:path w="3151" h="3151" extrusionOk="0">
                  <a:moveTo>
                    <a:pt x="1575" y="515"/>
                  </a:moveTo>
                  <a:cubicBezTo>
                    <a:pt x="2154" y="515"/>
                    <a:pt x="2636" y="997"/>
                    <a:pt x="2636" y="1576"/>
                  </a:cubicBezTo>
                  <a:cubicBezTo>
                    <a:pt x="2636" y="2154"/>
                    <a:pt x="2154" y="2604"/>
                    <a:pt x="1575" y="2604"/>
                  </a:cubicBezTo>
                  <a:cubicBezTo>
                    <a:pt x="997" y="2604"/>
                    <a:pt x="547" y="2154"/>
                    <a:pt x="547" y="1576"/>
                  </a:cubicBezTo>
                  <a:cubicBezTo>
                    <a:pt x="547" y="997"/>
                    <a:pt x="997" y="515"/>
                    <a:pt x="1575" y="515"/>
                  </a:cubicBezTo>
                  <a:close/>
                  <a:moveTo>
                    <a:pt x="1575" y="1"/>
                  </a:moveTo>
                  <a:cubicBezTo>
                    <a:pt x="707" y="1"/>
                    <a:pt x="0" y="708"/>
                    <a:pt x="0" y="1576"/>
                  </a:cubicBezTo>
                  <a:cubicBezTo>
                    <a:pt x="0" y="2444"/>
                    <a:pt x="707" y="3151"/>
                    <a:pt x="1575" y="3151"/>
                  </a:cubicBezTo>
                  <a:cubicBezTo>
                    <a:pt x="2443" y="3151"/>
                    <a:pt x="3150" y="2444"/>
                    <a:pt x="3150" y="1576"/>
                  </a:cubicBezTo>
                  <a:cubicBezTo>
                    <a:pt x="3150" y="708"/>
                    <a:pt x="2443" y="1"/>
                    <a:pt x="1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7"/>
            <p:cNvSpPr/>
            <p:nvPr/>
          </p:nvSpPr>
          <p:spPr>
            <a:xfrm>
              <a:off x="5747875" y="1384075"/>
              <a:ext cx="105300" cy="3359925"/>
            </a:xfrm>
            <a:custGeom>
              <a:avLst/>
              <a:gdLst/>
              <a:ahLst/>
              <a:cxnLst/>
              <a:rect l="l" t="t" r="r" b="b"/>
              <a:pathLst>
                <a:path w="4212" h="134397" extrusionOk="0">
                  <a:moveTo>
                    <a:pt x="1" y="0"/>
                  </a:moveTo>
                  <a:lnTo>
                    <a:pt x="1" y="134396"/>
                  </a:lnTo>
                  <a:lnTo>
                    <a:pt x="4212" y="134396"/>
                  </a:lnTo>
                  <a:lnTo>
                    <a:pt x="4212" y="0"/>
                  </a:lnTo>
                  <a:close/>
                </a:path>
              </a:pathLst>
            </a:cu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7"/>
            <p:cNvSpPr/>
            <p:nvPr/>
          </p:nvSpPr>
          <p:spPr>
            <a:xfrm>
              <a:off x="5747875" y="1797925"/>
              <a:ext cx="105300" cy="856675"/>
            </a:xfrm>
            <a:custGeom>
              <a:avLst/>
              <a:gdLst/>
              <a:ahLst/>
              <a:cxnLst/>
              <a:rect l="l" t="t" r="r" b="b"/>
              <a:pathLst>
                <a:path w="4212" h="34267" extrusionOk="0">
                  <a:moveTo>
                    <a:pt x="1" y="0"/>
                  </a:moveTo>
                  <a:lnTo>
                    <a:pt x="1" y="34267"/>
                  </a:lnTo>
                  <a:lnTo>
                    <a:pt x="4212" y="34267"/>
                  </a:lnTo>
                  <a:lnTo>
                    <a:pt x="42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7"/>
            <p:cNvSpPr/>
            <p:nvPr/>
          </p:nvSpPr>
          <p:spPr>
            <a:xfrm>
              <a:off x="1797325" y="1384075"/>
              <a:ext cx="4055850" cy="205750"/>
            </a:xfrm>
            <a:custGeom>
              <a:avLst/>
              <a:gdLst/>
              <a:ahLst/>
              <a:cxnLst/>
              <a:rect l="l" t="t" r="r" b="b"/>
              <a:pathLst>
                <a:path w="162234" h="8230" extrusionOk="0">
                  <a:moveTo>
                    <a:pt x="1" y="0"/>
                  </a:moveTo>
                  <a:lnTo>
                    <a:pt x="1" y="8229"/>
                  </a:lnTo>
                  <a:lnTo>
                    <a:pt x="162234" y="8229"/>
                  </a:lnTo>
                  <a:lnTo>
                    <a:pt x="1622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7"/>
            <p:cNvSpPr/>
            <p:nvPr/>
          </p:nvSpPr>
          <p:spPr>
            <a:xfrm>
              <a:off x="1797325" y="1652475"/>
              <a:ext cx="1042325" cy="164750"/>
            </a:xfrm>
            <a:custGeom>
              <a:avLst/>
              <a:gdLst/>
              <a:ahLst/>
              <a:cxnLst/>
              <a:rect l="l" t="t" r="r" b="b"/>
              <a:pathLst>
                <a:path w="41693" h="6590" extrusionOk="0">
                  <a:moveTo>
                    <a:pt x="1" y="0"/>
                  </a:moveTo>
                  <a:lnTo>
                    <a:pt x="1" y="6590"/>
                  </a:lnTo>
                  <a:lnTo>
                    <a:pt x="40599" y="6590"/>
                  </a:lnTo>
                  <a:cubicBezTo>
                    <a:pt x="41178" y="6590"/>
                    <a:pt x="41692" y="6108"/>
                    <a:pt x="41692" y="5497"/>
                  </a:cubicBezTo>
                  <a:lnTo>
                    <a:pt x="41692" y="1061"/>
                  </a:lnTo>
                  <a:cubicBezTo>
                    <a:pt x="41692" y="482"/>
                    <a:pt x="41178" y="0"/>
                    <a:pt x="40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7"/>
            <p:cNvSpPr/>
            <p:nvPr/>
          </p:nvSpPr>
          <p:spPr>
            <a:xfrm>
              <a:off x="1927525" y="1675775"/>
              <a:ext cx="65900" cy="100475"/>
            </a:xfrm>
            <a:custGeom>
              <a:avLst/>
              <a:gdLst/>
              <a:ahLst/>
              <a:cxnLst/>
              <a:rect l="l" t="t" r="r" b="b"/>
              <a:pathLst>
                <a:path w="2636" h="4019" extrusionOk="0">
                  <a:moveTo>
                    <a:pt x="0" y="1"/>
                  </a:moveTo>
                  <a:lnTo>
                    <a:pt x="0" y="4019"/>
                  </a:lnTo>
                  <a:lnTo>
                    <a:pt x="547" y="4019"/>
                  </a:lnTo>
                  <a:lnTo>
                    <a:pt x="547" y="1190"/>
                  </a:lnTo>
                  <a:lnTo>
                    <a:pt x="997" y="4019"/>
                  </a:lnTo>
                  <a:lnTo>
                    <a:pt x="1607" y="4019"/>
                  </a:lnTo>
                  <a:lnTo>
                    <a:pt x="2025" y="1126"/>
                  </a:lnTo>
                  <a:lnTo>
                    <a:pt x="2025" y="4019"/>
                  </a:lnTo>
                  <a:lnTo>
                    <a:pt x="2636" y="4019"/>
                  </a:lnTo>
                  <a:lnTo>
                    <a:pt x="2636" y="1"/>
                  </a:lnTo>
                  <a:lnTo>
                    <a:pt x="1768" y="1"/>
                  </a:lnTo>
                  <a:lnTo>
                    <a:pt x="1318" y="2861"/>
                  </a:lnTo>
                  <a:lnTo>
                    <a:pt x="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7"/>
            <p:cNvSpPr/>
            <p:nvPr/>
          </p:nvSpPr>
          <p:spPr>
            <a:xfrm>
              <a:off x="2000650" y="1675775"/>
              <a:ext cx="55475" cy="100475"/>
            </a:xfrm>
            <a:custGeom>
              <a:avLst/>
              <a:gdLst/>
              <a:ahLst/>
              <a:cxnLst/>
              <a:rect l="l" t="t" r="r" b="b"/>
              <a:pathLst>
                <a:path w="2219" h="4019" extrusionOk="0">
                  <a:moveTo>
                    <a:pt x="1093" y="708"/>
                  </a:moveTo>
                  <a:lnTo>
                    <a:pt x="1382" y="2733"/>
                  </a:lnTo>
                  <a:lnTo>
                    <a:pt x="772" y="2733"/>
                  </a:lnTo>
                  <a:lnTo>
                    <a:pt x="1093" y="708"/>
                  </a:lnTo>
                  <a:close/>
                  <a:moveTo>
                    <a:pt x="643" y="1"/>
                  </a:moveTo>
                  <a:lnTo>
                    <a:pt x="0" y="4019"/>
                  </a:lnTo>
                  <a:lnTo>
                    <a:pt x="579" y="4019"/>
                  </a:lnTo>
                  <a:lnTo>
                    <a:pt x="707" y="3279"/>
                  </a:lnTo>
                  <a:lnTo>
                    <a:pt x="1479" y="3279"/>
                  </a:lnTo>
                  <a:lnTo>
                    <a:pt x="1575" y="4019"/>
                  </a:lnTo>
                  <a:lnTo>
                    <a:pt x="2218" y="4019"/>
                  </a:lnTo>
                  <a:lnTo>
                    <a:pt x="1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7"/>
            <p:cNvSpPr/>
            <p:nvPr/>
          </p:nvSpPr>
          <p:spPr>
            <a:xfrm>
              <a:off x="2063325" y="1675775"/>
              <a:ext cx="49050" cy="100475"/>
            </a:xfrm>
            <a:custGeom>
              <a:avLst/>
              <a:gdLst/>
              <a:ahLst/>
              <a:cxnLst/>
              <a:rect l="l" t="t" r="r" b="b"/>
              <a:pathLst>
                <a:path w="1962" h="4019" extrusionOk="0">
                  <a:moveTo>
                    <a:pt x="933" y="579"/>
                  </a:moveTo>
                  <a:cubicBezTo>
                    <a:pt x="1158" y="579"/>
                    <a:pt x="1254" y="708"/>
                    <a:pt x="1254" y="997"/>
                  </a:cubicBezTo>
                  <a:lnTo>
                    <a:pt x="1254" y="1383"/>
                  </a:lnTo>
                  <a:cubicBezTo>
                    <a:pt x="1254" y="1704"/>
                    <a:pt x="1126" y="1801"/>
                    <a:pt x="868" y="1801"/>
                  </a:cubicBezTo>
                  <a:lnTo>
                    <a:pt x="643" y="1801"/>
                  </a:lnTo>
                  <a:lnTo>
                    <a:pt x="643" y="579"/>
                  </a:lnTo>
                  <a:close/>
                  <a:moveTo>
                    <a:pt x="1" y="1"/>
                  </a:moveTo>
                  <a:lnTo>
                    <a:pt x="1" y="4019"/>
                  </a:lnTo>
                  <a:lnTo>
                    <a:pt x="643" y="4019"/>
                  </a:lnTo>
                  <a:lnTo>
                    <a:pt x="643" y="2379"/>
                  </a:lnTo>
                  <a:lnTo>
                    <a:pt x="868" y="2379"/>
                  </a:lnTo>
                  <a:cubicBezTo>
                    <a:pt x="1126" y="2379"/>
                    <a:pt x="1254" y="2508"/>
                    <a:pt x="1254" y="2894"/>
                  </a:cubicBezTo>
                  <a:lnTo>
                    <a:pt x="1254" y="3536"/>
                  </a:lnTo>
                  <a:cubicBezTo>
                    <a:pt x="1254" y="3858"/>
                    <a:pt x="1286" y="3922"/>
                    <a:pt x="1318" y="4019"/>
                  </a:cubicBezTo>
                  <a:lnTo>
                    <a:pt x="1961" y="4019"/>
                  </a:lnTo>
                  <a:cubicBezTo>
                    <a:pt x="1897" y="3858"/>
                    <a:pt x="1897" y="3729"/>
                    <a:pt x="1897" y="3536"/>
                  </a:cubicBezTo>
                  <a:lnTo>
                    <a:pt x="1897" y="2926"/>
                  </a:lnTo>
                  <a:cubicBezTo>
                    <a:pt x="1897" y="2508"/>
                    <a:pt x="1801" y="2186"/>
                    <a:pt x="1479" y="2058"/>
                  </a:cubicBezTo>
                  <a:cubicBezTo>
                    <a:pt x="1768" y="1929"/>
                    <a:pt x="1897" y="1672"/>
                    <a:pt x="1897" y="1254"/>
                  </a:cubicBezTo>
                  <a:lnTo>
                    <a:pt x="1897" y="933"/>
                  </a:lnTo>
                  <a:cubicBezTo>
                    <a:pt x="1897" y="322"/>
                    <a:pt x="1608"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7"/>
            <p:cNvSpPr/>
            <p:nvPr/>
          </p:nvSpPr>
          <p:spPr>
            <a:xfrm>
              <a:off x="2119575" y="1674975"/>
              <a:ext cx="47450" cy="102075"/>
            </a:xfrm>
            <a:custGeom>
              <a:avLst/>
              <a:gdLst/>
              <a:ahLst/>
              <a:cxnLst/>
              <a:rect l="l" t="t" r="r" b="b"/>
              <a:pathLst>
                <a:path w="1898" h="4083" extrusionOk="0">
                  <a:moveTo>
                    <a:pt x="965" y="0"/>
                  </a:moveTo>
                  <a:cubicBezTo>
                    <a:pt x="322" y="0"/>
                    <a:pt x="1" y="354"/>
                    <a:pt x="1" y="997"/>
                  </a:cubicBezTo>
                  <a:lnTo>
                    <a:pt x="1" y="3086"/>
                  </a:lnTo>
                  <a:cubicBezTo>
                    <a:pt x="1" y="3729"/>
                    <a:pt x="322" y="4083"/>
                    <a:pt x="965" y="4083"/>
                  </a:cubicBezTo>
                  <a:cubicBezTo>
                    <a:pt x="1576" y="4083"/>
                    <a:pt x="1897" y="3729"/>
                    <a:pt x="1897" y="3086"/>
                  </a:cubicBezTo>
                  <a:lnTo>
                    <a:pt x="1897" y="2540"/>
                  </a:lnTo>
                  <a:lnTo>
                    <a:pt x="1286" y="2540"/>
                  </a:lnTo>
                  <a:lnTo>
                    <a:pt x="1286" y="3118"/>
                  </a:lnTo>
                  <a:cubicBezTo>
                    <a:pt x="1286" y="3408"/>
                    <a:pt x="1158" y="3504"/>
                    <a:pt x="965" y="3504"/>
                  </a:cubicBezTo>
                  <a:cubicBezTo>
                    <a:pt x="772" y="3504"/>
                    <a:pt x="644" y="3408"/>
                    <a:pt x="644" y="3118"/>
                  </a:cubicBezTo>
                  <a:lnTo>
                    <a:pt x="644" y="965"/>
                  </a:lnTo>
                  <a:cubicBezTo>
                    <a:pt x="644" y="675"/>
                    <a:pt x="772" y="579"/>
                    <a:pt x="965" y="579"/>
                  </a:cubicBezTo>
                  <a:cubicBezTo>
                    <a:pt x="1158" y="579"/>
                    <a:pt x="1286" y="675"/>
                    <a:pt x="1286" y="965"/>
                  </a:cubicBezTo>
                  <a:lnTo>
                    <a:pt x="1286" y="1383"/>
                  </a:lnTo>
                  <a:lnTo>
                    <a:pt x="1897" y="1383"/>
                  </a:lnTo>
                  <a:lnTo>
                    <a:pt x="1897" y="997"/>
                  </a:lnTo>
                  <a:cubicBezTo>
                    <a:pt x="1897" y="354"/>
                    <a:pt x="1576" y="0"/>
                    <a:pt x="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7"/>
            <p:cNvSpPr/>
            <p:nvPr/>
          </p:nvSpPr>
          <p:spPr>
            <a:xfrm>
              <a:off x="2176625" y="1675775"/>
              <a:ext cx="49850" cy="100475"/>
            </a:xfrm>
            <a:custGeom>
              <a:avLst/>
              <a:gdLst/>
              <a:ahLst/>
              <a:cxnLst/>
              <a:rect l="l" t="t" r="r" b="b"/>
              <a:pathLst>
                <a:path w="1994" h="4019" extrusionOk="0">
                  <a:moveTo>
                    <a:pt x="1" y="1"/>
                  </a:moveTo>
                  <a:lnTo>
                    <a:pt x="1" y="4019"/>
                  </a:lnTo>
                  <a:lnTo>
                    <a:pt x="612" y="4019"/>
                  </a:lnTo>
                  <a:lnTo>
                    <a:pt x="612" y="2315"/>
                  </a:lnTo>
                  <a:lnTo>
                    <a:pt x="1351" y="2315"/>
                  </a:lnTo>
                  <a:lnTo>
                    <a:pt x="1351" y="4019"/>
                  </a:lnTo>
                  <a:lnTo>
                    <a:pt x="1994" y="4019"/>
                  </a:lnTo>
                  <a:lnTo>
                    <a:pt x="1994" y="1"/>
                  </a:lnTo>
                  <a:lnTo>
                    <a:pt x="1351" y="1"/>
                  </a:lnTo>
                  <a:lnTo>
                    <a:pt x="1351" y="1736"/>
                  </a:lnTo>
                  <a:lnTo>
                    <a:pt x="612" y="1736"/>
                  </a:lnTo>
                  <a:lnTo>
                    <a:pt x="6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7"/>
            <p:cNvSpPr/>
            <p:nvPr/>
          </p:nvSpPr>
          <p:spPr>
            <a:xfrm>
              <a:off x="2064125" y="1418625"/>
              <a:ext cx="2607750" cy="116550"/>
            </a:xfrm>
            <a:custGeom>
              <a:avLst/>
              <a:gdLst/>
              <a:ahLst/>
              <a:cxnLst/>
              <a:rect l="l" t="t" r="r" b="b"/>
              <a:pathLst>
                <a:path w="104310" h="4662" extrusionOk="0">
                  <a:moveTo>
                    <a:pt x="1" y="0"/>
                  </a:moveTo>
                  <a:lnTo>
                    <a:pt x="1" y="4661"/>
                  </a:lnTo>
                  <a:lnTo>
                    <a:pt x="104309" y="4661"/>
                  </a:lnTo>
                  <a:lnTo>
                    <a:pt x="1043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7"/>
            <p:cNvSpPr/>
            <p:nvPr/>
          </p:nvSpPr>
          <p:spPr>
            <a:xfrm>
              <a:off x="2016725"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7"/>
            <p:cNvSpPr/>
            <p:nvPr/>
          </p:nvSpPr>
          <p:spPr>
            <a:xfrm>
              <a:off x="2202350"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7"/>
            <p:cNvSpPr/>
            <p:nvPr/>
          </p:nvSpPr>
          <p:spPr>
            <a:xfrm>
              <a:off x="2387975"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7"/>
            <p:cNvSpPr/>
            <p:nvPr/>
          </p:nvSpPr>
          <p:spPr>
            <a:xfrm>
              <a:off x="2573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7"/>
            <p:cNvSpPr/>
            <p:nvPr/>
          </p:nvSpPr>
          <p:spPr>
            <a:xfrm>
              <a:off x="27592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7"/>
            <p:cNvSpPr/>
            <p:nvPr/>
          </p:nvSpPr>
          <p:spPr>
            <a:xfrm>
              <a:off x="2944875"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7"/>
            <p:cNvSpPr/>
            <p:nvPr/>
          </p:nvSpPr>
          <p:spPr>
            <a:xfrm>
              <a:off x="3130525"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7"/>
            <p:cNvSpPr/>
            <p:nvPr/>
          </p:nvSpPr>
          <p:spPr>
            <a:xfrm>
              <a:off x="3316150"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7"/>
            <p:cNvSpPr/>
            <p:nvPr/>
          </p:nvSpPr>
          <p:spPr>
            <a:xfrm>
              <a:off x="35018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7"/>
            <p:cNvSpPr/>
            <p:nvPr/>
          </p:nvSpPr>
          <p:spPr>
            <a:xfrm>
              <a:off x="36866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7"/>
            <p:cNvSpPr/>
            <p:nvPr/>
          </p:nvSpPr>
          <p:spPr>
            <a:xfrm>
              <a:off x="3872250" y="3505600"/>
              <a:ext cx="176825" cy="81200"/>
            </a:xfrm>
            <a:custGeom>
              <a:avLst/>
              <a:gdLst/>
              <a:ahLst/>
              <a:cxnLst/>
              <a:rect l="l" t="t" r="r" b="b"/>
              <a:pathLst>
                <a:path w="7073" h="3248" extrusionOk="0">
                  <a:moveTo>
                    <a:pt x="1" y="1"/>
                  </a:moveTo>
                  <a:lnTo>
                    <a:pt x="1"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7"/>
            <p:cNvSpPr/>
            <p:nvPr/>
          </p:nvSpPr>
          <p:spPr>
            <a:xfrm>
              <a:off x="40579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7"/>
            <p:cNvSpPr/>
            <p:nvPr/>
          </p:nvSpPr>
          <p:spPr>
            <a:xfrm>
              <a:off x="4243525" y="3505600"/>
              <a:ext cx="176825" cy="81200"/>
            </a:xfrm>
            <a:custGeom>
              <a:avLst/>
              <a:gdLst/>
              <a:ahLst/>
              <a:cxnLst/>
              <a:rect l="l" t="t" r="r" b="b"/>
              <a:pathLst>
                <a:path w="7073"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7"/>
            <p:cNvSpPr/>
            <p:nvPr/>
          </p:nvSpPr>
          <p:spPr>
            <a:xfrm>
              <a:off x="4429150" y="3505600"/>
              <a:ext cx="176825" cy="81200"/>
            </a:xfrm>
            <a:custGeom>
              <a:avLst/>
              <a:gdLst/>
              <a:ahLst/>
              <a:cxnLst/>
              <a:rect l="l" t="t" r="r" b="b"/>
              <a:pathLst>
                <a:path w="7073" h="3248" extrusionOk="0">
                  <a:moveTo>
                    <a:pt x="1" y="1"/>
                  </a:moveTo>
                  <a:lnTo>
                    <a:pt x="1" y="3247"/>
                  </a:lnTo>
                  <a:lnTo>
                    <a:pt x="7073" y="3247"/>
                  </a:lnTo>
                  <a:lnTo>
                    <a:pt x="7073"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7"/>
            <p:cNvSpPr/>
            <p:nvPr/>
          </p:nvSpPr>
          <p:spPr>
            <a:xfrm>
              <a:off x="4614800" y="3505600"/>
              <a:ext cx="176800" cy="81200"/>
            </a:xfrm>
            <a:custGeom>
              <a:avLst/>
              <a:gdLst/>
              <a:ahLst/>
              <a:cxnLst/>
              <a:rect l="l" t="t" r="r" b="b"/>
              <a:pathLst>
                <a:path w="7072" h="3248" extrusionOk="0">
                  <a:moveTo>
                    <a:pt x="0" y="1"/>
                  </a:moveTo>
                  <a:lnTo>
                    <a:pt x="0" y="3247"/>
                  </a:lnTo>
                  <a:lnTo>
                    <a:pt x="7072" y="3247"/>
                  </a:lnTo>
                  <a:lnTo>
                    <a:pt x="70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7"/>
            <p:cNvSpPr/>
            <p:nvPr/>
          </p:nvSpPr>
          <p:spPr>
            <a:xfrm>
              <a:off x="48004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7"/>
            <p:cNvSpPr/>
            <p:nvPr/>
          </p:nvSpPr>
          <p:spPr>
            <a:xfrm>
              <a:off x="4986050" y="3505600"/>
              <a:ext cx="176025" cy="81200"/>
            </a:xfrm>
            <a:custGeom>
              <a:avLst/>
              <a:gdLst/>
              <a:ahLst/>
              <a:cxnLst/>
              <a:rect l="l" t="t" r="r" b="b"/>
              <a:pathLst>
                <a:path w="7041" h="3248" extrusionOk="0">
                  <a:moveTo>
                    <a:pt x="1" y="1"/>
                  </a:moveTo>
                  <a:lnTo>
                    <a:pt x="1" y="3247"/>
                  </a:lnTo>
                  <a:lnTo>
                    <a:pt x="7041" y="3247"/>
                  </a:lnTo>
                  <a:lnTo>
                    <a:pt x="7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7"/>
            <p:cNvSpPr/>
            <p:nvPr/>
          </p:nvSpPr>
          <p:spPr>
            <a:xfrm>
              <a:off x="5171700" y="3505600"/>
              <a:ext cx="176000" cy="81200"/>
            </a:xfrm>
            <a:custGeom>
              <a:avLst/>
              <a:gdLst/>
              <a:ahLst/>
              <a:cxnLst/>
              <a:rect l="l" t="t" r="r" b="b"/>
              <a:pathLst>
                <a:path w="7040" h="3248" extrusionOk="0">
                  <a:moveTo>
                    <a:pt x="0" y="1"/>
                  </a:moveTo>
                  <a:lnTo>
                    <a:pt x="0" y="3247"/>
                  </a:lnTo>
                  <a:lnTo>
                    <a:pt x="7040" y="3247"/>
                  </a:lnTo>
                  <a:lnTo>
                    <a:pt x="70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7"/>
            <p:cNvSpPr/>
            <p:nvPr/>
          </p:nvSpPr>
          <p:spPr>
            <a:xfrm>
              <a:off x="5357325" y="3505600"/>
              <a:ext cx="176025" cy="81200"/>
            </a:xfrm>
            <a:custGeom>
              <a:avLst/>
              <a:gdLst/>
              <a:ahLst/>
              <a:cxnLst/>
              <a:rect l="l" t="t" r="r" b="b"/>
              <a:pathLst>
                <a:path w="7041" h="3248" extrusionOk="0">
                  <a:moveTo>
                    <a:pt x="1" y="1"/>
                  </a:moveTo>
                  <a:lnTo>
                    <a:pt x="1" y="3247"/>
                  </a:lnTo>
                  <a:lnTo>
                    <a:pt x="7040" y="3247"/>
                  </a:lnTo>
                  <a:lnTo>
                    <a:pt x="70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7"/>
            <p:cNvSpPr/>
            <p:nvPr/>
          </p:nvSpPr>
          <p:spPr>
            <a:xfrm>
              <a:off x="1902600" y="1883100"/>
              <a:ext cx="299775" cy="81200"/>
            </a:xfrm>
            <a:custGeom>
              <a:avLst/>
              <a:gdLst/>
              <a:ahLst/>
              <a:cxnLst/>
              <a:rect l="l" t="t" r="r" b="b"/>
              <a:pathLst>
                <a:path w="11991" h="3248" extrusionOk="0">
                  <a:moveTo>
                    <a:pt x="1" y="1"/>
                  </a:moveTo>
                  <a:lnTo>
                    <a:pt x="1" y="3247"/>
                  </a:lnTo>
                  <a:lnTo>
                    <a:pt x="11990" y="3247"/>
                  </a:lnTo>
                  <a:lnTo>
                    <a:pt x="119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7"/>
            <p:cNvSpPr/>
            <p:nvPr/>
          </p:nvSpPr>
          <p:spPr>
            <a:xfrm>
              <a:off x="22184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7"/>
            <p:cNvSpPr/>
            <p:nvPr/>
          </p:nvSpPr>
          <p:spPr>
            <a:xfrm>
              <a:off x="25342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7"/>
            <p:cNvSpPr/>
            <p:nvPr/>
          </p:nvSpPr>
          <p:spPr>
            <a:xfrm>
              <a:off x="285005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7"/>
            <p:cNvSpPr/>
            <p:nvPr/>
          </p:nvSpPr>
          <p:spPr>
            <a:xfrm>
              <a:off x="31666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7"/>
            <p:cNvSpPr/>
            <p:nvPr/>
          </p:nvSpPr>
          <p:spPr>
            <a:xfrm>
              <a:off x="3482500"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7"/>
            <p:cNvSpPr/>
            <p:nvPr/>
          </p:nvSpPr>
          <p:spPr>
            <a:xfrm>
              <a:off x="379832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7"/>
            <p:cNvSpPr/>
            <p:nvPr/>
          </p:nvSpPr>
          <p:spPr>
            <a:xfrm>
              <a:off x="4114950"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7"/>
            <p:cNvSpPr/>
            <p:nvPr/>
          </p:nvSpPr>
          <p:spPr>
            <a:xfrm>
              <a:off x="4430775" y="1883100"/>
              <a:ext cx="300575" cy="81200"/>
            </a:xfrm>
            <a:custGeom>
              <a:avLst/>
              <a:gdLst/>
              <a:ahLst/>
              <a:cxnLst/>
              <a:rect l="l" t="t" r="r" b="b"/>
              <a:pathLst>
                <a:path w="12023" h="3248" extrusionOk="0">
                  <a:moveTo>
                    <a:pt x="0" y="1"/>
                  </a:moveTo>
                  <a:lnTo>
                    <a:pt x="0" y="3247"/>
                  </a:lnTo>
                  <a:lnTo>
                    <a:pt x="12022" y="3247"/>
                  </a:lnTo>
                  <a:lnTo>
                    <a:pt x="120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7"/>
            <p:cNvSpPr/>
            <p:nvPr/>
          </p:nvSpPr>
          <p:spPr>
            <a:xfrm>
              <a:off x="474657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7"/>
            <p:cNvSpPr/>
            <p:nvPr/>
          </p:nvSpPr>
          <p:spPr>
            <a:xfrm>
              <a:off x="5063200" y="1883100"/>
              <a:ext cx="299775" cy="81200"/>
            </a:xfrm>
            <a:custGeom>
              <a:avLst/>
              <a:gdLst/>
              <a:ahLst/>
              <a:cxnLst/>
              <a:rect l="l" t="t" r="r" b="b"/>
              <a:pathLst>
                <a:path w="11991" h="3248" extrusionOk="0">
                  <a:moveTo>
                    <a:pt x="1" y="1"/>
                  </a:moveTo>
                  <a:lnTo>
                    <a:pt x="1" y="3247"/>
                  </a:lnTo>
                  <a:lnTo>
                    <a:pt x="11991" y="3247"/>
                  </a:lnTo>
                  <a:lnTo>
                    <a:pt x="119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7"/>
            <p:cNvSpPr/>
            <p:nvPr/>
          </p:nvSpPr>
          <p:spPr>
            <a:xfrm>
              <a:off x="5379025" y="1883100"/>
              <a:ext cx="300575" cy="81200"/>
            </a:xfrm>
            <a:custGeom>
              <a:avLst/>
              <a:gdLst/>
              <a:ahLst/>
              <a:cxnLst/>
              <a:rect l="l" t="t" r="r" b="b"/>
              <a:pathLst>
                <a:path w="12023" h="3248" extrusionOk="0">
                  <a:moveTo>
                    <a:pt x="1" y="1"/>
                  </a:moveTo>
                  <a:lnTo>
                    <a:pt x="1" y="3247"/>
                  </a:lnTo>
                  <a:lnTo>
                    <a:pt x="12023" y="3247"/>
                  </a:lnTo>
                  <a:lnTo>
                    <a:pt x="120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7"/>
            <p:cNvSpPr/>
            <p:nvPr/>
          </p:nvSpPr>
          <p:spPr>
            <a:xfrm>
              <a:off x="3290450" y="2074375"/>
              <a:ext cx="512725" cy="198500"/>
            </a:xfrm>
            <a:custGeom>
              <a:avLst/>
              <a:gdLst/>
              <a:ahLst/>
              <a:cxnLst/>
              <a:rect l="l" t="t" r="r" b="b"/>
              <a:pathLst>
                <a:path w="20509" h="7940" extrusionOk="0">
                  <a:moveTo>
                    <a:pt x="0" y="0"/>
                  </a:moveTo>
                  <a:lnTo>
                    <a:pt x="4436" y="2218"/>
                  </a:lnTo>
                  <a:lnTo>
                    <a:pt x="4436" y="6751"/>
                  </a:lnTo>
                  <a:cubicBezTo>
                    <a:pt x="4436" y="7426"/>
                    <a:pt x="4950" y="7940"/>
                    <a:pt x="5625" y="7940"/>
                  </a:cubicBezTo>
                  <a:lnTo>
                    <a:pt x="19319" y="7940"/>
                  </a:lnTo>
                  <a:cubicBezTo>
                    <a:pt x="19962" y="7940"/>
                    <a:pt x="20508" y="7426"/>
                    <a:pt x="20508" y="6751"/>
                  </a:cubicBezTo>
                  <a:lnTo>
                    <a:pt x="20508" y="1190"/>
                  </a:lnTo>
                  <a:cubicBezTo>
                    <a:pt x="20508" y="547"/>
                    <a:pt x="19962" y="0"/>
                    <a:pt x="19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7"/>
            <p:cNvSpPr/>
            <p:nvPr/>
          </p:nvSpPr>
          <p:spPr>
            <a:xfrm>
              <a:off x="3503400" y="2106500"/>
              <a:ext cx="60300" cy="131025"/>
            </a:xfrm>
            <a:custGeom>
              <a:avLst/>
              <a:gdLst/>
              <a:ahLst/>
              <a:cxnLst/>
              <a:rect l="l" t="t" r="r" b="b"/>
              <a:pathLst>
                <a:path w="2412" h="5241" extrusionOk="0">
                  <a:moveTo>
                    <a:pt x="1190" y="1"/>
                  </a:moveTo>
                  <a:cubicBezTo>
                    <a:pt x="418" y="1"/>
                    <a:pt x="0" y="483"/>
                    <a:pt x="0" y="1287"/>
                  </a:cubicBezTo>
                  <a:lnTo>
                    <a:pt x="0" y="1576"/>
                  </a:lnTo>
                  <a:lnTo>
                    <a:pt x="772" y="1576"/>
                  </a:lnTo>
                  <a:lnTo>
                    <a:pt x="772" y="1255"/>
                  </a:lnTo>
                  <a:cubicBezTo>
                    <a:pt x="772" y="869"/>
                    <a:pt x="933" y="740"/>
                    <a:pt x="1190" y="740"/>
                  </a:cubicBezTo>
                  <a:cubicBezTo>
                    <a:pt x="1447" y="740"/>
                    <a:pt x="1608" y="869"/>
                    <a:pt x="1608" y="1319"/>
                  </a:cubicBezTo>
                  <a:lnTo>
                    <a:pt x="1608" y="1608"/>
                  </a:lnTo>
                  <a:cubicBezTo>
                    <a:pt x="1608" y="2026"/>
                    <a:pt x="1415" y="2155"/>
                    <a:pt x="1125" y="2155"/>
                  </a:cubicBezTo>
                  <a:lnTo>
                    <a:pt x="804" y="2155"/>
                  </a:lnTo>
                  <a:lnTo>
                    <a:pt x="804" y="2894"/>
                  </a:lnTo>
                  <a:lnTo>
                    <a:pt x="1061" y="2894"/>
                  </a:lnTo>
                  <a:cubicBezTo>
                    <a:pt x="1447" y="2894"/>
                    <a:pt x="1608" y="3055"/>
                    <a:pt x="1608" y="3537"/>
                  </a:cubicBezTo>
                  <a:lnTo>
                    <a:pt x="1608" y="3955"/>
                  </a:lnTo>
                  <a:cubicBezTo>
                    <a:pt x="1608" y="4405"/>
                    <a:pt x="1447" y="4533"/>
                    <a:pt x="1190" y="4533"/>
                  </a:cubicBezTo>
                  <a:cubicBezTo>
                    <a:pt x="933" y="4533"/>
                    <a:pt x="772" y="4373"/>
                    <a:pt x="772" y="4019"/>
                  </a:cubicBezTo>
                  <a:lnTo>
                    <a:pt x="772" y="3537"/>
                  </a:lnTo>
                  <a:lnTo>
                    <a:pt x="0" y="3537"/>
                  </a:lnTo>
                  <a:lnTo>
                    <a:pt x="0" y="3955"/>
                  </a:lnTo>
                  <a:cubicBezTo>
                    <a:pt x="0" y="4790"/>
                    <a:pt x="418" y="5241"/>
                    <a:pt x="1190" y="5241"/>
                  </a:cubicBezTo>
                  <a:cubicBezTo>
                    <a:pt x="1993" y="5241"/>
                    <a:pt x="2411" y="4790"/>
                    <a:pt x="2411" y="3955"/>
                  </a:cubicBezTo>
                  <a:lnTo>
                    <a:pt x="2411" y="3569"/>
                  </a:lnTo>
                  <a:cubicBezTo>
                    <a:pt x="2411" y="3055"/>
                    <a:pt x="2251" y="2669"/>
                    <a:pt x="1833" y="2476"/>
                  </a:cubicBezTo>
                  <a:cubicBezTo>
                    <a:pt x="2218" y="2315"/>
                    <a:pt x="2411" y="1962"/>
                    <a:pt x="2411" y="1415"/>
                  </a:cubicBezTo>
                  <a:lnTo>
                    <a:pt x="2411" y="1287"/>
                  </a:lnTo>
                  <a:cubicBezTo>
                    <a:pt x="2411" y="483"/>
                    <a:pt x="1993" y="1"/>
                    <a:pt x="1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7"/>
            <p:cNvSpPr/>
            <p:nvPr/>
          </p:nvSpPr>
          <p:spPr>
            <a:xfrm>
              <a:off x="3575725" y="2106500"/>
              <a:ext cx="61100" cy="131025"/>
            </a:xfrm>
            <a:custGeom>
              <a:avLst/>
              <a:gdLst/>
              <a:ahLst/>
              <a:cxnLst/>
              <a:rect l="l" t="t" r="r" b="b"/>
              <a:pathLst>
                <a:path w="2444" h="5241" extrusionOk="0">
                  <a:moveTo>
                    <a:pt x="1222" y="740"/>
                  </a:moveTo>
                  <a:cubicBezTo>
                    <a:pt x="1479" y="740"/>
                    <a:pt x="1640" y="869"/>
                    <a:pt x="1640" y="1255"/>
                  </a:cubicBezTo>
                  <a:lnTo>
                    <a:pt x="1640" y="4019"/>
                  </a:lnTo>
                  <a:cubicBezTo>
                    <a:pt x="1640" y="4373"/>
                    <a:pt x="1479" y="4533"/>
                    <a:pt x="1222" y="4533"/>
                  </a:cubicBezTo>
                  <a:cubicBezTo>
                    <a:pt x="965" y="4533"/>
                    <a:pt x="804" y="4373"/>
                    <a:pt x="804" y="4019"/>
                  </a:cubicBezTo>
                  <a:lnTo>
                    <a:pt x="804" y="1255"/>
                  </a:lnTo>
                  <a:cubicBezTo>
                    <a:pt x="804" y="869"/>
                    <a:pt x="965" y="740"/>
                    <a:pt x="1222" y="740"/>
                  </a:cubicBezTo>
                  <a:close/>
                  <a:moveTo>
                    <a:pt x="1222" y="1"/>
                  </a:moveTo>
                  <a:cubicBezTo>
                    <a:pt x="418" y="1"/>
                    <a:pt x="0" y="483"/>
                    <a:pt x="0" y="1287"/>
                  </a:cubicBezTo>
                  <a:lnTo>
                    <a:pt x="0" y="3955"/>
                  </a:lnTo>
                  <a:cubicBezTo>
                    <a:pt x="0" y="4790"/>
                    <a:pt x="418" y="5241"/>
                    <a:pt x="1222" y="5241"/>
                  </a:cubicBezTo>
                  <a:cubicBezTo>
                    <a:pt x="1993" y="5241"/>
                    <a:pt x="2443" y="4790"/>
                    <a:pt x="2443" y="3955"/>
                  </a:cubicBezTo>
                  <a:lnTo>
                    <a:pt x="2443" y="1287"/>
                  </a:lnTo>
                  <a:cubicBezTo>
                    <a:pt x="2443" y="483"/>
                    <a:pt x="1993" y="1"/>
                    <a:pt x="1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7"/>
            <p:cNvSpPr/>
            <p:nvPr/>
          </p:nvSpPr>
          <p:spPr>
            <a:xfrm>
              <a:off x="3649650" y="2108125"/>
              <a:ext cx="66725" cy="128600"/>
            </a:xfrm>
            <a:custGeom>
              <a:avLst/>
              <a:gdLst/>
              <a:ahLst/>
              <a:cxnLst/>
              <a:rect l="l" t="t" r="r" b="b"/>
              <a:pathLst>
                <a:path w="2669" h="5144" extrusionOk="0">
                  <a:moveTo>
                    <a:pt x="1" y="0"/>
                  </a:moveTo>
                  <a:lnTo>
                    <a:pt x="1" y="5143"/>
                  </a:lnTo>
                  <a:lnTo>
                    <a:pt x="804" y="5143"/>
                  </a:lnTo>
                  <a:lnTo>
                    <a:pt x="804" y="3568"/>
                  </a:lnTo>
                  <a:lnTo>
                    <a:pt x="1061" y="3086"/>
                  </a:lnTo>
                  <a:lnTo>
                    <a:pt x="1833" y="5143"/>
                  </a:lnTo>
                  <a:lnTo>
                    <a:pt x="2669" y="5143"/>
                  </a:lnTo>
                  <a:lnTo>
                    <a:pt x="1544" y="2283"/>
                  </a:lnTo>
                  <a:lnTo>
                    <a:pt x="2669" y="0"/>
                  </a:lnTo>
                  <a:lnTo>
                    <a:pt x="1865" y="0"/>
                  </a:lnTo>
                  <a:lnTo>
                    <a:pt x="804" y="2250"/>
                  </a:lnTo>
                  <a:lnTo>
                    <a:pt x="8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7"/>
            <p:cNvSpPr/>
            <p:nvPr/>
          </p:nvSpPr>
          <p:spPr>
            <a:xfrm>
              <a:off x="2318075"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3" y="2797"/>
                    <a:pt x="1833" y="3215"/>
                  </a:cubicBezTo>
                  <a:lnTo>
                    <a:pt x="1833" y="4533"/>
                  </a:lnTo>
                  <a:cubicBezTo>
                    <a:pt x="1833" y="4951"/>
                    <a:pt x="1640" y="5112"/>
                    <a:pt x="1350" y="5112"/>
                  </a:cubicBezTo>
                  <a:cubicBezTo>
                    <a:pt x="1061" y="5112"/>
                    <a:pt x="868" y="4951"/>
                    <a:pt x="868" y="4533"/>
                  </a:cubicBezTo>
                  <a:lnTo>
                    <a:pt x="868" y="3987"/>
                  </a:lnTo>
                  <a:lnTo>
                    <a:pt x="0" y="3987"/>
                  </a:lnTo>
                  <a:lnTo>
                    <a:pt x="0" y="4469"/>
                  </a:lnTo>
                  <a:cubicBezTo>
                    <a:pt x="0" y="5401"/>
                    <a:pt x="482" y="5948"/>
                    <a:pt x="1383" y="5948"/>
                  </a:cubicBezTo>
                  <a:cubicBezTo>
                    <a:pt x="2283"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7"/>
            <p:cNvSpPr/>
            <p:nvPr/>
          </p:nvSpPr>
          <p:spPr>
            <a:xfrm>
              <a:off x="2400050"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7"/>
            <p:cNvSpPr/>
            <p:nvPr/>
          </p:nvSpPr>
          <p:spPr>
            <a:xfrm>
              <a:off x="2483625" y="3978125"/>
              <a:ext cx="70725" cy="150300"/>
            </a:xfrm>
            <a:custGeom>
              <a:avLst/>
              <a:gdLst/>
              <a:ahLst/>
              <a:cxnLst/>
              <a:rect l="l" t="t" r="r" b="b"/>
              <a:pathLst>
                <a:path w="2829" h="6012" extrusionOk="0">
                  <a:moveTo>
                    <a:pt x="1414" y="836"/>
                  </a:moveTo>
                  <a:cubicBezTo>
                    <a:pt x="1704" y="836"/>
                    <a:pt x="1897" y="997"/>
                    <a:pt x="1897" y="1415"/>
                  </a:cubicBezTo>
                  <a:lnTo>
                    <a:pt x="1897" y="4597"/>
                  </a:lnTo>
                  <a:cubicBezTo>
                    <a:pt x="1897" y="5015"/>
                    <a:pt x="1704" y="5176"/>
                    <a:pt x="1414" y="5176"/>
                  </a:cubicBezTo>
                  <a:cubicBezTo>
                    <a:pt x="1125" y="5176"/>
                    <a:pt x="932" y="5015"/>
                    <a:pt x="932" y="4597"/>
                  </a:cubicBezTo>
                  <a:lnTo>
                    <a:pt x="932" y="1415"/>
                  </a:lnTo>
                  <a:cubicBezTo>
                    <a:pt x="932" y="997"/>
                    <a:pt x="1125" y="836"/>
                    <a:pt x="1414" y="836"/>
                  </a:cubicBezTo>
                  <a:close/>
                  <a:moveTo>
                    <a:pt x="1414" y="1"/>
                  </a:moveTo>
                  <a:cubicBezTo>
                    <a:pt x="514" y="1"/>
                    <a:pt x="0" y="515"/>
                    <a:pt x="0" y="1479"/>
                  </a:cubicBezTo>
                  <a:lnTo>
                    <a:pt x="0" y="4533"/>
                  </a:lnTo>
                  <a:cubicBezTo>
                    <a:pt x="0" y="5465"/>
                    <a:pt x="514" y="6012"/>
                    <a:pt x="1414" y="6012"/>
                  </a:cubicBezTo>
                  <a:cubicBezTo>
                    <a:pt x="2314" y="6012"/>
                    <a:pt x="2829" y="5465"/>
                    <a:pt x="2829" y="4533"/>
                  </a:cubicBezTo>
                  <a:lnTo>
                    <a:pt x="2829" y="1479"/>
                  </a:lnTo>
                  <a:cubicBezTo>
                    <a:pt x="2829" y="515"/>
                    <a:pt x="2314" y="1"/>
                    <a:pt x="1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7"/>
            <p:cNvSpPr/>
            <p:nvPr/>
          </p:nvSpPr>
          <p:spPr>
            <a:xfrm>
              <a:off x="2568800" y="3979725"/>
              <a:ext cx="76375" cy="147100"/>
            </a:xfrm>
            <a:custGeom>
              <a:avLst/>
              <a:gdLst/>
              <a:ahLst/>
              <a:cxnLst/>
              <a:rect l="l" t="t" r="r" b="b"/>
              <a:pathLst>
                <a:path w="3055" h="5884" extrusionOk="0">
                  <a:moveTo>
                    <a:pt x="0" y="1"/>
                  </a:moveTo>
                  <a:lnTo>
                    <a:pt x="0" y="5883"/>
                  </a:lnTo>
                  <a:lnTo>
                    <a:pt x="933" y="5883"/>
                  </a:lnTo>
                  <a:lnTo>
                    <a:pt x="933" y="4083"/>
                  </a:lnTo>
                  <a:lnTo>
                    <a:pt x="1222" y="3537"/>
                  </a:lnTo>
                  <a:lnTo>
                    <a:pt x="2122" y="5883"/>
                  </a:lnTo>
                  <a:lnTo>
                    <a:pt x="3054" y="5883"/>
                  </a:lnTo>
                  <a:lnTo>
                    <a:pt x="1768" y="2605"/>
                  </a:lnTo>
                  <a:lnTo>
                    <a:pt x="3054" y="1"/>
                  </a:lnTo>
                  <a:lnTo>
                    <a:pt x="2154" y="1"/>
                  </a:lnTo>
                  <a:lnTo>
                    <a:pt x="933" y="2572"/>
                  </a:lnTo>
                  <a:lnTo>
                    <a:pt x="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7"/>
            <p:cNvSpPr/>
            <p:nvPr/>
          </p:nvSpPr>
          <p:spPr>
            <a:xfrm>
              <a:off x="2310025" y="4223225"/>
              <a:ext cx="337550" cy="12875"/>
            </a:xfrm>
            <a:custGeom>
              <a:avLst/>
              <a:gdLst/>
              <a:ahLst/>
              <a:cxnLst/>
              <a:rect l="l" t="t" r="r" b="b"/>
              <a:pathLst>
                <a:path w="13502" h="515" extrusionOk="0">
                  <a:moveTo>
                    <a:pt x="1" y="1"/>
                  </a:moveTo>
                  <a:lnTo>
                    <a:pt x="1" y="515"/>
                  </a:lnTo>
                  <a:lnTo>
                    <a:pt x="13502" y="515"/>
                  </a:lnTo>
                  <a:lnTo>
                    <a:pt x="135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7"/>
            <p:cNvSpPr/>
            <p:nvPr/>
          </p:nvSpPr>
          <p:spPr>
            <a:xfrm>
              <a:off x="3584550" y="3979725"/>
              <a:ext cx="69150" cy="148700"/>
            </a:xfrm>
            <a:custGeom>
              <a:avLst/>
              <a:gdLst/>
              <a:ahLst/>
              <a:cxnLst/>
              <a:rect l="l" t="t" r="r" b="b"/>
              <a:pathLst>
                <a:path w="2766" h="5948" extrusionOk="0">
                  <a:moveTo>
                    <a:pt x="162" y="1"/>
                  </a:moveTo>
                  <a:lnTo>
                    <a:pt x="1" y="3408"/>
                  </a:lnTo>
                  <a:lnTo>
                    <a:pt x="869" y="3408"/>
                  </a:lnTo>
                  <a:lnTo>
                    <a:pt x="869" y="3215"/>
                  </a:lnTo>
                  <a:cubicBezTo>
                    <a:pt x="869" y="2797"/>
                    <a:pt x="1062" y="2637"/>
                    <a:pt x="1351" y="2637"/>
                  </a:cubicBezTo>
                  <a:cubicBezTo>
                    <a:pt x="1640" y="2637"/>
                    <a:pt x="1833" y="2797"/>
                    <a:pt x="1833" y="3215"/>
                  </a:cubicBezTo>
                  <a:lnTo>
                    <a:pt x="1833" y="4533"/>
                  </a:lnTo>
                  <a:cubicBezTo>
                    <a:pt x="1833" y="4951"/>
                    <a:pt x="1640" y="5112"/>
                    <a:pt x="1351" y="5112"/>
                  </a:cubicBezTo>
                  <a:cubicBezTo>
                    <a:pt x="1062" y="5112"/>
                    <a:pt x="869" y="4951"/>
                    <a:pt x="869" y="4533"/>
                  </a:cubicBezTo>
                  <a:lnTo>
                    <a:pt x="869" y="3987"/>
                  </a:lnTo>
                  <a:lnTo>
                    <a:pt x="1" y="3987"/>
                  </a:lnTo>
                  <a:lnTo>
                    <a:pt x="1" y="4469"/>
                  </a:lnTo>
                  <a:cubicBezTo>
                    <a:pt x="1" y="5401"/>
                    <a:pt x="451" y="5948"/>
                    <a:pt x="1383" y="5948"/>
                  </a:cubicBezTo>
                  <a:cubicBezTo>
                    <a:pt x="2283" y="5948"/>
                    <a:pt x="2765" y="5401"/>
                    <a:pt x="2765" y="4469"/>
                  </a:cubicBezTo>
                  <a:lnTo>
                    <a:pt x="2765" y="3151"/>
                  </a:lnTo>
                  <a:cubicBezTo>
                    <a:pt x="2765" y="2283"/>
                    <a:pt x="2412" y="1801"/>
                    <a:pt x="1737" y="1801"/>
                  </a:cubicBezTo>
                  <a:cubicBezTo>
                    <a:pt x="1351" y="1801"/>
                    <a:pt x="1094" y="1962"/>
                    <a:pt x="933" y="2251"/>
                  </a:cubicBezTo>
                  <a:lnTo>
                    <a:pt x="997" y="837"/>
                  </a:lnTo>
                  <a:lnTo>
                    <a:pt x="2605" y="837"/>
                  </a:lnTo>
                  <a:lnTo>
                    <a:pt x="26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7"/>
            <p:cNvSpPr/>
            <p:nvPr/>
          </p:nvSpPr>
          <p:spPr>
            <a:xfrm>
              <a:off x="3666525"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7"/>
            <p:cNvSpPr/>
            <p:nvPr/>
          </p:nvSpPr>
          <p:spPr>
            <a:xfrm>
              <a:off x="3750100" y="3978125"/>
              <a:ext cx="70750" cy="150300"/>
            </a:xfrm>
            <a:custGeom>
              <a:avLst/>
              <a:gdLst/>
              <a:ahLst/>
              <a:cxnLst/>
              <a:rect l="l" t="t" r="r" b="b"/>
              <a:pathLst>
                <a:path w="2830" h="6012" extrusionOk="0">
                  <a:moveTo>
                    <a:pt x="1415" y="836"/>
                  </a:moveTo>
                  <a:cubicBezTo>
                    <a:pt x="1704" y="836"/>
                    <a:pt x="1897" y="997"/>
                    <a:pt x="1897" y="1415"/>
                  </a:cubicBezTo>
                  <a:lnTo>
                    <a:pt x="1897" y="4597"/>
                  </a:lnTo>
                  <a:cubicBezTo>
                    <a:pt x="1897" y="5015"/>
                    <a:pt x="1704"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29" y="5465"/>
                    <a:pt x="2829" y="4533"/>
                  </a:cubicBezTo>
                  <a:lnTo>
                    <a:pt x="2829" y="1479"/>
                  </a:lnTo>
                  <a:cubicBezTo>
                    <a:pt x="2829"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7"/>
            <p:cNvSpPr/>
            <p:nvPr/>
          </p:nvSpPr>
          <p:spPr>
            <a:xfrm>
              <a:off x="3835300" y="3979725"/>
              <a:ext cx="76350" cy="147100"/>
            </a:xfrm>
            <a:custGeom>
              <a:avLst/>
              <a:gdLst/>
              <a:ahLst/>
              <a:cxnLst/>
              <a:rect l="l" t="t" r="r" b="b"/>
              <a:pathLst>
                <a:path w="3054" h="5884" extrusionOk="0">
                  <a:moveTo>
                    <a:pt x="0" y="1"/>
                  </a:moveTo>
                  <a:lnTo>
                    <a:pt x="0" y="5883"/>
                  </a:lnTo>
                  <a:lnTo>
                    <a:pt x="932" y="5883"/>
                  </a:lnTo>
                  <a:lnTo>
                    <a:pt x="932" y="4083"/>
                  </a:lnTo>
                  <a:lnTo>
                    <a:pt x="1222" y="3537"/>
                  </a:lnTo>
                  <a:lnTo>
                    <a:pt x="2122" y="5883"/>
                  </a:lnTo>
                  <a:lnTo>
                    <a:pt x="3054" y="5883"/>
                  </a:lnTo>
                  <a:lnTo>
                    <a:pt x="1768" y="2605"/>
                  </a:lnTo>
                  <a:lnTo>
                    <a:pt x="3054"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7"/>
            <p:cNvSpPr/>
            <p:nvPr/>
          </p:nvSpPr>
          <p:spPr>
            <a:xfrm>
              <a:off x="3576525" y="4223225"/>
              <a:ext cx="337550" cy="12875"/>
            </a:xfrm>
            <a:custGeom>
              <a:avLst/>
              <a:gdLst/>
              <a:ahLst/>
              <a:cxnLst/>
              <a:rect l="l" t="t" r="r" b="b"/>
              <a:pathLst>
                <a:path w="13502" h="515" extrusionOk="0">
                  <a:moveTo>
                    <a:pt x="1" y="1"/>
                  </a:moveTo>
                  <a:lnTo>
                    <a:pt x="1" y="515"/>
                  </a:lnTo>
                  <a:lnTo>
                    <a:pt x="13501" y="515"/>
                  </a:lnTo>
                  <a:lnTo>
                    <a:pt x="13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7"/>
            <p:cNvSpPr/>
            <p:nvPr/>
          </p:nvSpPr>
          <p:spPr>
            <a:xfrm>
              <a:off x="4959550" y="3979725"/>
              <a:ext cx="69125" cy="148700"/>
            </a:xfrm>
            <a:custGeom>
              <a:avLst/>
              <a:gdLst/>
              <a:ahLst/>
              <a:cxnLst/>
              <a:rect l="l" t="t" r="r" b="b"/>
              <a:pathLst>
                <a:path w="2765" h="5948" extrusionOk="0">
                  <a:moveTo>
                    <a:pt x="161" y="1"/>
                  </a:moveTo>
                  <a:lnTo>
                    <a:pt x="0" y="3408"/>
                  </a:lnTo>
                  <a:lnTo>
                    <a:pt x="868" y="3408"/>
                  </a:lnTo>
                  <a:lnTo>
                    <a:pt x="868" y="3215"/>
                  </a:lnTo>
                  <a:cubicBezTo>
                    <a:pt x="868" y="2797"/>
                    <a:pt x="1061" y="2637"/>
                    <a:pt x="1350" y="2637"/>
                  </a:cubicBezTo>
                  <a:cubicBezTo>
                    <a:pt x="1640" y="2637"/>
                    <a:pt x="1832" y="2797"/>
                    <a:pt x="1832" y="3215"/>
                  </a:cubicBezTo>
                  <a:lnTo>
                    <a:pt x="1832" y="4533"/>
                  </a:lnTo>
                  <a:cubicBezTo>
                    <a:pt x="1832" y="4951"/>
                    <a:pt x="1640" y="5112"/>
                    <a:pt x="1350" y="5112"/>
                  </a:cubicBezTo>
                  <a:cubicBezTo>
                    <a:pt x="1061" y="5112"/>
                    <a:pt x="868" y="4951"/>
                    <a:pt x="868" y="4533"/>
                  </a:cubicBezTo>
                  <a:lnTo>
                    <a:pt x="868" y="3987"/>
                  </a:lnTo>
                  <a:lnTo>
                    <a:pt x="0" y="3987"/>
                  </a:lnTo>
                  <a:lnTo>
                    <a:pt x="0" y="4469"/>
                  </a:lnTo>
                  <a:cubicBezTo>
                    <a:pt x="0" y="5401"/>
                    <a:pt x="482" y="5948"/>
                    <a:pt x="1382" y="5948"/>
                  </a:cubicBezTo>
                  <a:cubicBezTo>
                    <a:pt x="2282" y="5948"/>
                    <a:pt x="2765" y="5401"/>
                    <a:pt x="2765" y="4469"/>
                  </a:cubicBezTo>
                  <a:lnTo>
                    <a:pt x="2765" y="3151"/>
                  </a:lnTo>
                  <a:cubicBezTo>
                    <a:pt x="2765" y="2283"/>
                    <a:pt x="2411" y="1801"/>
                    <a:pt x="1736" y="1801"/>
                  </a:cubicBezTo>
                  <a:cubicBezTo>
                    <a:pt x="1350" y="1801"/>
                    <a:pt x="1093" y="1962"/>
                    <a:pt x="932" y="2251"/>
                  </a:cubicBezTo>
                  <a:lnTo>
                    <a:pt x="997" y="837"/>
                  </a:lnTo>
                  <a:lnTo>
                    <a:pt x="2604" y="837"/>
                  </a:lnTo>
                  <a:lnTo>
                    <a:pt x="26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7"/>
            <p:cNvSpPr/>
            <p:nvPr/>
          </p:nvSpPr>
          <p:spPr>
            <a:xfrm>
              <a:off x="5042325" y="3978125"/>
              <a:ext cx="69925" cy="150300"/>
            </a:xfrm>
            <a:custGeom>
              <a:avLst/>
              <a:gdLst/>
              <a:ahLst/>
              <a:cxnLst/>
              <a:rect l="l" t="t" r="r" b="b"/>
              <a:pathLst>
                <a:path w="2797" h="6012" extrusionOk="0">
                  <a:moveTo>
                    <a:pt x="1382" y="836"/>
                  </a:moveTo>
                  <a:cubicBezTo>
                    <a:pt x="1672" y="836"/>
                    <a:pt x="1864" y="997"/>
                    <a:pt x="1864" y="1415"/>
                  </a:cubicBezTo>
                  <a:lnTo>
                    <a:pt x="1864" y="4597"/>
                  </a:lnTo>
                  <a:cubicBezTo>
                    <a:pt x="1864" y="5015"/>
                    <a:pt x="1672" y="5176"/>
                    <a:pt x="1382" y="5176"/>
                  </a:cubicBezTo>
                  <a:cubicBezTo>
                    <a:pt x="1093" y="5176"/>
                    <a:pt x="900" y="5015"/>
                    <a:pt x="900" y="4597"/>
                  </a:cubicBezTo>
                  <a:lnTo>
                    <a:pt x="900" y="1415"/>
                  </a:lnTo>
                  <a:cubicBezTo>
                    <a:pt x="900" y="997"/>
                    <a:pt x="1093" y="836"/>
                    <a:pt x="1382" y="836"/>
                  </a:cubicBezTo>
                  <a:close/>
                  <a:moveTo>
                    <a:pt x="1382" y="1"/>
                  </a:moveTo>
                  <a:cubicBezTo>
                    <a:pt x="482" y="1"/>
                    <a:pt x="0" y="515"/>
                    <a:pt x="0" y="1479"/>
                  </a:cubicBezTo>
                  <a:lnTo>
                    <a:pt x="0" y="4533"/>
                  </a:lnTo>
                  <a:cubicBezTo>
                    <a:pt x="0" y="5465"/>
                    <a:pt x="482" y="6012"/>
                    <a:pt x="1382" y="6012"/>
                  </a:cubicBezTo>
                  <a:cubicBezTo>
                    <a:pt x="2314" y="6012"/>
                    <a:pt x="2797" y="5465"/>
                    <a:pt x="2797" y="4533"/>
                  </a:cubicBezTo>
                  <a:lnTo>
                    <a:pt x="2797" y="1479"/>
                  </a:lnTo>
                  <a:cubicBezTo>
                    <a:pt x="2797" y="515"/>
                    <a:pt x="2314" y="1"/>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7"/>
            <p:cNvSpPr/>
            <p:nvPr/>
          </p:nvSpPr>
          <p:spPr>
            <a:xfrm>
              <a:off x="5125075" y="3978125"/>
              <a:ext cx="70750" cy="150300"/>
            </a:xfrm>
            <a:custGeom>
              <a:avLst/>
              <a:gdLst/>
              <a:ahLst/>
              <a:cxnLst/>
              <a:rect l="l" t="t" r="r" b="b"/>
              <a:pathLst>
                <a:path w="2830" h="6012" extrusionOk="0">
                  <a:moveTo>
                    <a:pt x="1415" y="836"/>
                  </a:moveTo>
                  <a:cubicBezTo>
                    <a:pt x="1705" y="836"/>
                    <a:pt x="1897" y="997"/>
                    <a:pt x="1897" y="1415"/>
                  </a:cubicBezTo>
                  <a:lnTo>
                    <a:pt x="1897" y="4597"/>
                  </a:lnTo>
                  <a:cubicBezTo>
                    <a:pt x="1897" y="5015"/>
                    <a:pt x="1705" y="5176"/>
                    <a:pt x="1415" y="5176"/>
                  </a:cubicBezTo>
                  <a:cubicBezTo>
                    <a:pt x="1126" y="5176"/>
                    <a:pt x="933" y="5015"/>
                    <a:pt x="933" y="4597"/>
                  </a:cubicBezTo>
                  <a:lnTo>
                    <a:pt x="933" y="1415"/>
                  </a:lnTo>
                  <a:cubicBezTo>
                    <a:pt x="933" y="997"/>
                    <a:pt x="1126" y="836"/>
                    <a:pt x="1415" y="836"/>
                  </a:cubicBezTo>
                  <a:close/>
                  <a:moveTo>
                    <a:pt x="1415" y="1"/>
                  </a:moveTo>
                  <a:cubicBezTo>
                    <a:pt x="515" y="1"/>
                    <a:pt x="1" y="515"/>
                    <a:pt x="1" y="1479"/>
                  </a:cubicBezTo>
                  <a:lnTo>
                    <a:pt x="1" y="4533"/>
                  </a:lnTo>
                  <a:cubicBezTo>
                    <a:pt x="1" y="5465"/>
                    <a:pt x="515" y="6012"/>
                    <a:pt x="1415" y="6012"/>
                  </a:cubicBezTo>
                  <a:cubicBezTo>
                    <a:pt x="2315" y="6012"/>
                    <a:pt x="2830" y="5465"/>
                    <a:pt x="2830" y="4533"/>
                  </a:cubicBezTo>
                  <a:lnTo>
                    <a:pt x="2830" y="1479"/>
                  </a:lnTo>
                  <a:cubicBezTo>
                    <a:pt x="2830" y="515"/>
                    <a:pt x="2315"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7"/>
            <p:cNvSpPr/>
            <p:nvPr/>
          </p:nvSpPr>
          <p:spPr>
            <a:xfrm>
              <a:off x="5210275" y="3979725"/>
              <a:ext cx="77175" cy="147100"/>
            </a:xfrm>
            <a:custGeom>
              <a:avLst/>
              <a:gdLst/>
              <a:ahLst/>
              <a:cxnLst/>
              <a:rect l="l" t="t" r="r" b="b"/>
              <a:pathLst>
                <a:path w="3087" h="5884" extrusionOk="0">
                  <a:moveTo>
                    <a:pt x="0" y="1"/>
                  </a:moveTo>
                  <a:lnTo>
                    <a:pt x="0" y="5883"/>
                  </a:lnTo>
                  <a:lnTo>
                    <a:pt x="932" y="5883"/>
                  </a:lnTo>
                  <a:lnTo>
                    <a:pt x="932" y="4083"/>
                  </a:lnTo>
                  <a:lnTo>
                    <a:pt x="1222" y="3537"/>
                  </a:lnTo>
                  <a:lnTo>
                    <a:pt x="2122" y="5883"/>
                  </a:lnTo>
                  <a:lnTo>
                    <a:pt x="3086" y="5883"/>
                  </a:lnTo>
                  <a:lnTo>
                    <a:pt x="1768" y="2605"/>
                  </a:lnTo>
                  <a:lnTo>
                    <a:pt x="3086" y="1"/>
                  </a:lnTo>
                  <a:lnTo>
                    <a:pt x="2154" y="1"/>
                  </a:lnTo>
                  <a:lnTo>
                    <a:pt x="932" y="2572"/>
                  </a:lnTo>
                  <a:lnTo>
                    <a:pt x="9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7"/>
            <p:cNvSpPr/>
            <p:nvPr/>
          </p:nvSpPr>
          <p:spPr>
            <a:xfrm>
              <a:off x="4952300" y="4223225"/>
              <a:ext cx="336750" cy="12875"/>
            </a:xfrm>
            <a:custGeom>
              <a:avLst/>
              <a:gdLst/>
              <a:ahLst/>
              <a:cxnLst/>
              <a:rect l="l" t="t" r="r" b="b"/>
              <a:pathLst>
                <a:path w="13470" h="515" extrusionOk="0">
                  <a:moveTo>
                    <a:pt x="1" y="1"/>
                  </a:moveTo>
                  <a:lnTo>
                    <a:pt x="1" y="515"/>
                  </a:lnTo>
                  <a:lnTo>
                    <a:pt x="13469" y="515"/>
                  </a:lnTo>
                  <a:lnTo>
                    <a:pt x="134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7"/>
            <p:cNvSpPr/>
            <p:nvPr/>
          </p:nvSpPr>
          <p:spPr>
            <a:xfrm>
              <a:off x="3124100" y="3854375"/>
              <a:ext cx="13675" cy="703175"/>
            </a:xfrm>
            <a:custGeom>
              <a:avLst/>
              <a:gdLst/>
              <a:ahLst/>
              <a:cxnLst/>
              <a:rect l="l" t="t" r="r" b="b"/>
              <a:pathLst>
                <a:path w="547" h="28127" extrusionOk="0">
                  <a:moveTo>
                    <a:pt x="0" y="0"/>
                  </a:moveTo>
                  <a:lnTo>
                    <a:pt x="0" y="28127"/>
                  </a:lnTo>
                  <a:lnTo>
                    <a:pt x="547" y="2812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7"/>
            <p:cNvSpPr/>
            <p:nvPr/>
          </p:nvSpPr>
          <p:spPr>
            <a:xfrm>
              <a:off x="4502275" y="3854375"/>
              <a:ext cx="12900" cy="703175"/>
            </a:xfrm>
            <a:custGeom>
              <a:avLst/>
              <a:gdLst/>
              <a:ahLst/>
              <a:cxnLst/>
              <a:rect l="l" t="t" r="r" b="b"/>
              <a:pathLst>
                <a:path w="516" h="28127" extrusionOk="0">
                  <a:moveTo>
                    <a:pt x="1" y="0"/>
                  </a:moveTo>
                  <a:lnTo>
                    <a:pt x="1" y="28127"/>
                  </a:lnTo>
                  <a:lnTo>
                    <a:pt x="515" y="28127"/>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7"/>
            <p:cNvSpPr/>
            <p:nvPr/>
          </p:nvSpPr>
          <p:spPr>
            <a:xfrm>
              <a:off x="2361475" y="3788475"/>
              <a:ext cx="41000" cy="84400"/>
            </a:xfrm>
            <a:custGeom>
              <a:avLst/>
              <a:gdLst/>
              <a:ahLst/>
              <a:cxnLst/>
              <a:rect l="l" t="t" r="r" b="b"/>
              <a:pathLst>
                <a:path w="1640" h="3376" extrusionOk="0">
                  <a:moveTo>
                    <a:pt x="0" y="0"/>
                  </a:moveTo>
                  <a:lnTo>
                    <a:pt x="0" y="483"/>
                  </a:lnTo>
                  <a:lnTo>
                    <a:pt x="547" y="483"/>
                  </a:lnTo>
                  <a:lnTo>
                    <a:pt x="547" y="3376"/>
                  </a:lnTo>
                  <a:lnTo>
                    <a:pt x="1093" y="3376"/>
                  </a:lnTo>
                  <a:lnTo>
                    <a:pt x="1093" y="483"/>
                  </a:lnTo>
                  <a:lnTo>
                    <a:pt x="1639" y="483"/>
                  </a:lnTo>
                  <a:lnTo>
                    <a:pt x="1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7"/>
            <p:cNvSpPr/>
            <p:nvPr/>
          </p:nvSpPr>
          <p:spPr>
            <a:xfrm>
              <a:off x="2407275" y="3786875"/>
              <a:ext cx="40200" cy="86800"/>
            </a:xfrm>
            <a:custGeom>
              <a:avLst/>
              <a:gdLst/>
              <a:ahLst/>
              <a:cxnLst/>
              <a:rect l="l" t="t" r="r" b="b"/>
              <a:pathLst>
                <a:path w="1608" h="3472" extrusionOk="0">
                  <a:moveTo>
                    <a:pt x="804" y="482"/>
                  </a:moveTo>
                  <a:cubicBezTo>
                    <a:pt x="965" y="482"/>
                    <a:pt x="1093" y="579"/>
                    <a:pt x="1093" y="836"/>
                  </a:cubicBezTo>
                  <a:lnTo>
                    <a:pt x="1093" y="2636"/>
                  </a:lnTo>
                  <a:cubicBezTo>
                    <a:pt x="1093" y="2893"/>
                    <a:pt x="965"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18" y="3472"/>
                    <a:pt x="1608" y="3150"/>
                    <a:pt x="1608" y="2604"/>
                  </a:cubicBezTo>
                  <a:lnTo>
                    <a:pt x="1608" y="868"/>
                  </a:lnTo>
                  <a:cubicBezTo>
                    <a:pt x="1608" y="322"/>
                    <a:pt x="1318"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7"/>
            <p:cNvSpPr/>
            <p:nvPr/>
          </p:nvSpPr>
          <p:spPr>
            <a:xfrm>
              <a:off x="2456300" y="3788475"/>
              <a:ext cx="40200" cy="84400"/>
            </a:xfrm>
            <a:custGeom>
              <a:avLst/>
              <a:gdLst/>
              <a:ahLst/>
              <a:cxnLst/>
              <a:rect l="l" t="t" r="r" b="b"/>
              <a:pathLst>
                <a:path w="1608" h="3376" extrusionOk="0">
                  <a:moveTo>
                    <a:pt x="836" y="483"/>
                  </a:moveTo>
                  <a:cubicBezTo>
                    <a:pt x="997" y="483"/>
                    <a:pt x="1093" y="547"/>
                    <a:pt x="1093" y="804"/>
                  </a:cubicBezTo>
                  <a:lnTo>
                    <a:pt x="1093" y="2540"/>
                  </a:lnTo>
                  <a:cubicBezTo>
                    <a:pt x="1093" y="2797"/>
                    <a:pt x="997" y="2893"/>
                    <a:pt x="836" y="2893"/>
                  </a:cubicBezTo>
                  <a:lnTo>
                    <a:pt x="514" y="2893"/>
                  </a:lnTo>
                  <a:lnTo>
                    <a:pt x="514" y="483"/>
                  </a:lnTo>
                  <a:close/>
                  <a:moveTo>
                    <a:pt x="0" y="0"/>
                  </a:moveTo>
                  <a:lnTo>
                    <a:pt x="0" y="3376"/>
                  </a:lnTo>
                  <a:lnTo>
                    <a:pt x="836" y="3376"/>
                  </a:lnTo>
                  <a:cubicBezTo>
                    <a:pt x="1350" y="3376"/>
                    <a:pt x="1607" y="3054"/>
                    <a:pt x="1607" y="2540"/>
                  </a:cubicBezTo>
                  <a:lnTo>
                    <a:pt x="1607" y="804"/>
                  </a:lnTo>
                  <a:cubicBezTo>
                    <a:pt x="1607" y="290"/>
                    <a:pt x="13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7"/>
            <p:cNvSpPr/>
            <p:nvPr/>
          </p:nvSpPr>
          <p:spPr>
            <a:xfrm>
              <a:off x="2501300" y="3788475"/>
              <a:ext cx="46625" cy="84400"/>
            </a:xfrm>
            <a:custGeom>
              <a:avLst/>
              <a:gdLst/>
              <a:ahLst/>
              <a:cxnLst/>
              <a:rect l="l" t="t" r="r" b="b"/>
              <a:pathLst>
                <a:path w="1865" h="3376" extrusionOk="0">
                  <a:moveTo>
                    <a:pt x="900" y="579"/>
                  </a:moveTo>
                  <a:lnTo>
                    <a:pt x="1157" y="2283"/>
                  </a:lnTo>
                  <a:lnTo>
                    <a:pt x="675" y="2283"/>
                  </a:lnTo>
                  <a:lnTo>
                    <a:pt x="900" y="579"/>
                  </a:lnTo>
                  <a:close/>
                  <a:moveTo>
                    <a:pt x="547" y="0"/>
                  </a:moveTo>
                  <a:lnTo>
                    <a:pt x="0" y="3376"/>
                  </a:lnTo>
                  <a:lnTo>
                    <a:pt x="515" y="3376"/>
                  </a:lnTo>
                  <a:lnTo>
                    <a:pt x="579" y="2765"/>
                  </a:lnTo>
                  <a:lnTo>
                    <a:pt x="1254" y="2765"/>
                  </a:lnTo>
                  <a:lnTo>
                    <a:pt x="1350" y="3376"/>
                  </a:lnTo>
                  <a:lnTo>
                    <a:pt x="1865" y="3376"/>
                  </a:lnTo>
                  <a:lnTo>
                    <a:pt x="13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7"/>
            <p:cNvSpPr/>
            <p:nvPr/>
          </p:nvSpPr>
          <p:spPr>
            <a:xfrm>
              <a:off x="2549500" y="3788475"/>
              <a:ext cx="47450" cy="84400"/>
            </a:xfrm>
            <a:custGeom>
              <a:avLst/>
              <a:gdLst/>
              <a:ahLst/>
              <a:cxnLst/>
              <a:rect l="l" t="t" r="r" b="b"/>
              <a:pathLst>
                <a:path w="1898" h="3376" extrusionOk="0">
                  <a:moveTo>
                    <a:pt x="1" y="0"/>
                  </a:moveTo>
                  <a:lnTo>
                    <a:pt x="676" y="2251"/>
                  </a:lnTo>
                  <a:lnTo>
                    <a:pt x="676" y="3376"/>
                  </a:lnTo>
                  <a:lnTo>
                    <a:pt x="1222" y="3376"/>
                  </a:lnTo>
                  <a:lnTo>
                    <a:pt x="1222" y="2251"/>
                  </a:lnTo>
                  <a:lnTo>
                    <a:pt x="1897" y="0"/>
                  </a:lnTo>
                  <a:lnTo>
                    <a:pt x="1383" y="0"/>
                  </a:lnTo>
                  <a:lnTo>
                    <a:pt x="965" y="1511"/>
                  </a:lnTo>
                  <a:lnTo>
                    <a:pt x="5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7"/>
            <p:cNvSpPr/>
            <p:nvPr/>
          </p:nvSpPr>
          <p:spPr>
            <a:xfrm>
              <a:off x="3644025" y="3788475"/>
              <a:ext cx="64325" cy="84400"/>
            </a:xfrm>
            <a:custGeom>
              <a:avLst/>
              <a:gdLst/>
              <a:ahLst/>
              <a:cxnLst/>
              <a:rect l="l" t="t" r="r" b="b"/>
              <a:pathLst>
                <a:path w="2573" h="3376" extrusionOk="0">
                  <a:moveTo>
                    <a:pt x="1" y="0"/>
                  </a:moveTo>
                  <a:lnTo>
                    <a:pt x="354" y="3376"/>
                  </a:lnTo>
                  <a:lnTo>
                    <a:pt x="1094" y="3376"/>
                  </a:lnTo>
                  <a:lnTo>
                    <a:pt x="1286" y="1575"/>
                  </a:lnTo>
                  <a:lnTo>
                    <a:pt x="1479" y="3376"/>
                  </a:lnTo>
                  <a:lnTo>
                    <a:pt x="2186" y="3376"/>
                  </a:lnTo>
                  <a:lnTo>
                    <a:pt x="2572" y="0"/>
                  </a:lnTo>
                  <a:lnTo>
                    <a:pt x="2090" y="0"/>
                  </a:lnTo>
                  <a:lnTo>
                    <a:pt x="1833" y="2668"/>
                  </a:lnTo>
                  <a:lnTo>
                    <a:pt x="1576" y="0"/>
                  </a:lnTo>
                  <a:lnTo>
                    <a:pt x="1061" y="0"/>
                  </a:lnTo>
                  <a:lnTo>
                    <a:pt x="804" y="2636"/>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7"/>
            <p:cNvSpPr/>
            <p:nvPr/>
          </p:nvSpPr>
          <p:spPr>
            <a:xfrm>
              <a:off x="3714750" y="3788475"/>
              <a:ext cx="36175" cy="84400"/>
            </a:xfrm>
            <a:custGeom>
              <a:avLst/>
              <a:gdLst/>
              <a:ahLst/>
              <a:cxnLst/>
              <a:rect l="l" t="t" r="r" b="b"/>
              <a:pathLst>
                <a:path w="1447" h="3376" extrusionOk="0">
                  <a:moveTo>
                    <a:pt x="0" y="0"/>
                  </a:moveTo>
                  <a:lnTo>
                    <a:pt x="0" y="3376"/>
                  </a:lnTo>
                  <a:lnTo>
                    <a:pt x="1447" y="3376"/>
                  </a:lnTo>
                  <a:lnTo>
                    <a:pt x="1447" y="2893"/>
                  </a:lnTo>
                  <a:lnTo>
                    <a:pt x="515" y="2893"/>
                  </a:lnTo>
                  <a:lnTo>
                    <a:pt x="515" y="1897"/>
                  </a:lnTo>
                  <a:lnTo>
                    <a:pt x="1254" y="1897"/>
                  </a:lnTo>
                  <a:lnTo>
                    <a:pt x="1254" y="1415"/>
                  </a:lnTo>
                  <a:lnTo>
                    <a:pt x="515" y="1415"/>
                  </a:lnTo>
                  <a:lnTo>
                    <a:pt x="515"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7"/>
            <p:cNvSpPr/>
            <p:nvPr/>
          </p:nvSpPr>
          <p:spPr>
            <a:xfrm>
              <a:off x="3758950" y="3788475"/>
              <a:ext cx="36175" cy="84400"/>
            </a:xfrm>
            <a:custGeom>
              <a:avLst/>
              <a:gdLst/>
              <a:ahLst/>
              <a:cxnLst/>
              <a:rect l="l" t="t" r="r" b="b"/>
              <a:pathLst>
                <a:path w="1447" h="3376" extrusionOk="0">
                  <a:moveTo>
                    <a:pt x="0" y="0"/>
                  </a:moveTo>
                  <a:lnTo>
                    <a:pt x="0" y="3376"/>
                  </a:lnTo>
                  <a:lnTo>
                    <a:pt x="1447" y="3376"/>
                  </a:lnTo>
                  <a:lnTo>
                    <a:pt x="1447" y="2893"/>
                  </a:lnTo>
                  <a:lnTo>
                    <a:pt x="547" y="2893"/>
                  </a:lnTo>
                  <a:lnTo>
                    <a:pt x="547" y="1897"/>
                  </a:lnTo>
                  <a:lnTo>
                    <a:pt x="1254" y="1897"/>
                  </a:lnTo>
                  <a:lnTo>
                    <a:pt x="1254" y="1415"/>
                  </a:lnTo>
                  <a:lnTo>
                    <a:pt x="547" y="1415"/>
                  </a:lnTo>
                  <a:lnTo>
                    <a:pt x="547" y="483"/>
                  </a:lnTo>
                  <a:lnTo>
                    <a:pt x="1447" y="483"/>
                  </a:lnTo>
                  <a:lnTo>
                    <a:pt x="1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7"/>
            <p:cNvSpPr/>
            <p:nvPr/>
          </p:nvSpPr>
          <p:spPr>
            <a:xfrm>
              <a:off x="3803150" y="3788475"/>
              <a:ext cx="44225" cy="84400"/>
            </a:xfrm>
            <a:custGeom>
              <a:avLst/>
              <a:gdLst/>
              <a:ahLst/>
              <a:cxnLst/>
              <a:rect l="l" t="t" r="r" b="b"/>
              <a:pathLst>
                <a:path w="1769" h="3376" extrusionOk="0">
                  <a:moveTo>
                    <a:pt x="0" y="0"/>
                  </a:moveTo>
                  <a:lnTo>
                    <a:pt x="0" y="3376"/>
                  </a:lnTo>
                  <a:lnTo>
                    <a:pt x="547" y="3376"/>
                  </a:lnTo>
                  <a:lnTo>
                    <a:pt x="547" y="2315"/>
                  </a:lnTo>
                  <a:lnTo>
                    <a:pt x="707" y="2026"/>
                  </a:lnTo>
                  <a:lnTo>
                    <a:pt x="1222" y="3376"/>
                  </a:lnTo>
                  <a:lnTo>
                    <a:pt x="1768" y="3376"/>
                  </a:lnTo>
                  <a:lnTo>
                    <a:pt x="1029" y="1479"/>
                  </a:lnTo>
                  <a:lnTo>
                    <a:pt x="1768" y="0"/>
                  </a:lnTo>
                  <a:lnTo>
                    <a:pt x="1222" y="0"/>
                  </a:lnTo>
                  <a:lnTo>
                    <a:pt x="547" y="14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7"/>
            <p:cNvSpPr/>
            <p:nvPr/>
          </p:nvSpPr>
          <p:spPr>
            <a:xfrm>
              <a:off x="4995700" y="3788475"/>
              <a:ext cx="56275" cy="84400"/>
            </a:xfrm>
            <a:custGeom>
              <a:avLst/>
              <a:gdLst/>
              <a:ahLst/>
              <a:cxnLst/>
              <a:rect l="l" t="t" r="r" b="b"/>
              <a:pathLst>
                <a:path w="2251" h="3376" extrusionOk="0">
                  <a:moveTo>
                    <a:pt x="1" y="0"/>
                  </a:moveTo>
                  <a:lnTo>
                    <a:pt x="1" y="3376"/>
                  </a:lnTo>
                  <a:lnTo>
                    <a:pt x="483" y="3376"/>
                  </a:lnTo>
                  <a:lnTo>
                    <a:pt x="483" y="965"/>
                  </a:lnTo>
                  <a:lnTo>
                    <a:pt x="869" y="3376"/>
                  </a:lnTo>
                  <a:lnTo>
                    <a:pt x="1383" y="3376"/>
                  </a:lnTo>
                  <a:lnTo>
                    <a:pt x="1736" y="933"/>
                  </a:lnTo>
                  <a:lnTo>
                    <a:pt x="1736" y="3376"/>
                  </a:lnTo>
                  <a:lnTo>
                    <a:pt x="2251" y="3376"/>
                  </a:lnTo>
                  <a:lnTo>
                    <a:pt x="2251" y="0"/>
                  </a:lnTo>
                  <a:lnTo>
                    <a:pt x="1511" y="0"/>
                  </a:lnTo>
                  <a:lnTo>
                    <a:pt x="1126" y="2379"/>
                  </a:lnTo>
                  <a:lnTo>
                    <a:pt x="7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7"/>
            <p:cNvSpPr/>
            <p:nvPr/>
          </p:nvSpPr>
          <p:spPr>
            <a:xfrm>
              <a:off x="5060000" y="3786875"/>
              <a:ext cx="40200" cy="86800"/>
            </a:xfrm>
            <a:custGeom>
              <a:avLst/>
              <a:gdLst/>
              <a:ahLst/>
              <a:cxnLst/>
              <a:rect l="l" t="t" r="r" b="b"/>
              <a:pathLst>
                <a:path w="1608" h="3472" extrusionOk="0">
                  <a:moveTo>
                    <a:pt x="804" y="482"/>
                  </a:moveTo>
                  <a:cubicBezTo>
                    <a:pt x="997" y="482"/>
                    <a:pt x="1093" y="579"/>
                    <a:pt x="1093" y="836"/>
                  </a:cubicBezTo>
                  <a:lnTo>
                    <a:pt x="1093" y="2636"/>
                  </a:lnTo>
                  <a:cubicBezTo>
                    <a:pt x="1093" y="2893"/>
                    <a:pt x="997" y="2990"/>
                    <a:pt x="804" y="2990"/>
                  </a:cubicBezTo>
                  <a:cubicBezTo>
                    <a:pt x="643" y="2990"/>
                    <a:pt x="547" y="2893"/>
                    <a:pt x="547" y="2636"/>
                  </a:cubicBezTo>
                  <a:lnTo>
                    <a:pt x="547" y="836"/>
                  </a:lnTo>
                  <a:cubicBezTo>
                    <a:pt x="547" y="579"/>
                    <a:pt x="643" y="482"/>
                    <a:pt x="804" y="482"/>
                  </a:cubicBezTo>
                  <a:close/>
                  <a:moveTo>
                    <a:pt x="804" y="0"/>
                  </a:moveTo>
                  <a:cubicBezTo>
                    <a:pt x="290" y="0"/>
                    <a:pt x="0" y="322"/>
                    <a:pt x="0" y="868"/>
                  </a:cubicBezTo>
                  <a:lnTo>
                    <a:pt x="0" y="2604"/>
                  </a:lnTo>
                  <a:cubicBezTo>
                    <a:pt x="0" y="3150"/>
                    <a:pt x="290" y="3472"/>
                    <a:pt x="804" y="3472"/>
                  </a:cubicBezTo>
                  <a:cubicBezTo>
                    <a:pt x="1350" y="3472"/>
                    <a:pt x="1607" y="3150"/>
                    <a:pt x="1607" y="2604"/>
                  </a:cubicBezTo>
                  <a:lnTo>
                    <a:pt x="1607" y="868"/>
                  </a:lnTo>
                  <a:cubicBezTo>
                    <a:pt x="1607" y="322"/>
                    <a:pt x="1350" y="0"/>
                    <a:pt x="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7"/>
            <p:cNvSpPr/>
            <p:nvPr/>
          </p:nvSpPr>
          <p:spPr>
            <a:xfrm>
              <a:off x="5109025" y="3788475"/>
              <a:ext cx="41800" cy="84400"/>
            </a:xfrm>
            <a:custGeom>
              <a:avLst/>
              <a:gdLst/>
              <a:ahLst/>
              <a:cxnLst/>
              <a:rect l="l" t="t" r="r" b="b"/>
              <a:pathLst>
                <a:path w="1672" h="3376" extrusionOk="0">
                  <a:moveTo>
                    <a:pt x="0" y="0"/>
                  </a:moveTo>
                  <a:lnTo>
                    <a:pt x="0" y="3376"/>
                  </a:lnTo>
                  <a:lnTo>
                    <a:pt x="482" y="3376"/>
                  </a:lnTo>
                  <a:lnTo>
                    <a:pt x="482" y="933"/>
                  </a:lnTo>
                  <a:lnTo>
                    <a:pt x="1125" y="3376"/>
                  </a:lnTo>
                  <a:lnTo>
                    <a:pt x="1672" y="3376"/>
                  </a:lnTo>
                  <a:lnTo>
                    <a:pt x="1672" y="0"/>
                  </a:lnTo>
                  <a:lnTo>
                    <a:pt x="1222" y="0"/>
                  </a:lnTo>
                  <a:lnTo>
                    <a:pt x="1222" y="1993"/>
                  </a:lnTo>
                  <a:lnTo>
                    <a:pt x="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7"/>
            <p:cNvSpPr/>
            <p:nvPr/>
          </p:nvSpPr>
          <p:spPr>
            <a:xfrm>
              <a:off x="5156425" y="3788475"/>
              <a:ext cx="41000" cy="84400"/>
            </a:xfrm>
            <a:custGeom>
              <a:avLst/>
              <a:gdLst/>
              <a:ahLst/>
              <a:cxnLst/>
              <a:rect l="l" t="t" r="r" b="b"/>
              <a:pathLst>
                <a:path w="1640" h="3376" extrusionOk="0">
                  <a:moveTo>
                    <a:pt x="1" y="0"/>
                  </a:moveTo>
                  <a:lnTo>
                    <a:pt x="1" y="483"/>
                  </a:lnTo>
                  <a:lnTo>
                    <a:pt x="579" y="483"/>
                  </a:lnTo>
                  <a:lnTo>
                    <a:pt x="579" y="3376"/>
                  </a:lnTo>
                  <a:lnTo>
                    <a:pt x="1093" y="3376"/>
                  </a:lnTo>
                  <a:lnTo>
                    <a:pt x="1093" y="483"/>
                  </a:lnTo>
                  <a:lnTo>
                    <a:pt x="1640" y="483"/>
                  </a:lnTo>
                  <a:lnTo>
                    <a:pt x="16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7"/>
            <p:cNvSpPr/>
            <p:nvPr/>
          </p:nvSpPr>
          <p:spPr>
            <a:xfrm>
              <a:off x="5203850" y="3788475"/>
              <a:ext cx="41800" cy="84400"/>
            </a:xfrm>
            <a:custGeom>
              <a:avLst/>
              <a:gdLst/>
              <a:ahLst/>
              <a:cxnLst/>
              <a:rect l="l" t="t" r="r" b="b"/>
              <a:pathLst>
                <a:path w="1672" h="3376" extrusionOk="0">
                  <a:moveTo>
                    <a:pt x="0" y="0"/>
                  </a:moveTo>
                  <a:lnTo>
                    <a:pt x="0" y="3376"/>
                  </a:lnTo>
                  <a:lnTo>
                    <a:pt x="514" y="3376"/>
                  </a:lnTo>
                  <a:lnTo>
                    <a:pt x="514" y="1929"/>
                  </a:lnTo>
                  <a:lnTo>
                    <a:pt x="1125" y="1929"/>
                  </a:lnTo>
                  <a:lnTo>
                    <a:pt x="1125" y="3376"/>
                  </a:lnTo>
                  <a:lnTo>
                    <a:pt x="1672" y="3376"/>
                  </a:lnTo>
                  <a:lnTo>
                    <a:pt x="1672" y="0"/>
                  </a:lnTo>
                  <a:lnTo>
                    <a:pt x="1125" y="0"/>
                  </a:lnTo>
                  <a:lnTo>
                    <a:pt x="1125" y="1447"/>
                  </a:lnTo>
                  <a:lnTo>
                    <a:pt x="514" y="1447"/>
                  </a:lnTo>
                  <a:lnTo>
                    <a:pt x="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7"/>
            <p:cNvSpPr/>
            <p:nvPr/>
          </p:nvSpPr>
          <p:spPr>
            <a:xfrm>
              <a:off x="5501975" y="4781525"/>
              <a:ext cx="384950" cy="152150"/>
            </a:xfrm>
            <a:custGeom>
              <a:avLst/>
              <a:gdLst/>
              <a:ahLst/>
              <a:cxnLst/>
              <a:rect l="l" t="t" r="r" b="b"/>
              <a:pathLst>
                <a:path w="15398" h="6086" extrusionOk="0">
                  <a:moveTo>
                    <a:pt x="10219" y="1"/>
                  </a:moveTo>
                  <a:cubicBezTo>
                    <a:pt x="9435" y="1"/>
                    <a:pt x="8648" y="105"/>
                    <a:pt x="7908" y="234"/>
                  </a:cubicBezTo>
                  <a:cubicBezTo>
                    <a:pt x="5112" y="716"/>
                    <a:pt x="2669" y="1841"/>
                    <a:pt x="1" y="2773"/>
                  </a:cubicBezTo>
                  <a:cubicBezTo>
                    <a:pt x="1" y="2773"/>
                    <a:pt x="76" y="2748"/>
                    <a:pt x="266" y="2748"/>
                  </a:cubicBezTo>
                  <a:cubicBezTo>
                    <a:pt x="818" y="2748"/>
                    <a:pt x="2340" y="2962"/>
                    <a:pt x="5787" y="4638"/>
                  </a:cubicBezTo>
                  <a:cubicBezTo>
                    <a:pt x="7449" y="5454"/>
                    <a:pt x="9357" y="6085"/>
                    <a:pt x="11271" y="6085"/>
                  </a:cubicBezTo>
                  <a:cubicBezTo>
                    <a:pt x="11318" y="6085"/>
                    <a:pt x="11365" y="6085"/>
                    <a:pt x="11412" y="6084"/>
                  </a:cubicBezTo>
                  <a:cubicBezTo>
                    <a:pt x="12987" y="6020"/>
                    <a:pt x="15398" y="5602"/>
                    <a:pt x="15301" y="3577"/>
                  </a:cubicBezTo>
                  <a:cubicBezTo>
                    <a:pt x="15301" y="3577"/>
                    <a:pt x="14594" y="1231"/>
                    <a:pt x="12505" y="395"/>
                  </a:cubicBezTo>
                  <a:cubicBezTo>
                    <a:pt x="11782" y="105"/>
                    <a:pt x="11002" y="1"/>
                    <a:pt x="102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7"/>
            <p:cNvSpPr/>
            <p:nvPr/>
          </p:nvSpPr>
          <p:spPr>
            <a:xfrm>
              <a:off x="5530100" y="4563375"/>
              <a:ext cx="360850" cy="175900"/>
            </a:xfrm>
            <a:custGeom>
              <a:avLst/>
              <a:gdLst/>
              <a:ahLst/>
              <a:cxnLst/>
              <a:rect l="l" t="t" r="r" b="b"/>
              <a:pathLst>
                <a:path w="14434" h="7036" extrusionOk="0">
                  <a:moveTo>
                    <a:pt x="5706" y="1"/>
                  </a:moveTo>
                  <a:cubicBezTo>
                    <a:pt x="3817" y="1"/>
                    <a:pt x="1947" y="203"/>
                    <a:pt x="1" y="313"/>
                  </a:cubicBezTo>
                  <a:cubicBezTo>
                    <a:pt x="1" y="313"/>
                    <a:pt x="2" y="313"/>
                    <a:pt x="5" y="313"/>
                  </a:cubicBezTo>
                  <a:cubicBezTo>
                    <a:pt x="90" y="313"/>
                    <a:pt x="1356" y="373"/>
                    <a:pt x="5015" y="3753"/>
                  </a:cubicBezTo>
                  <a:cubicBezTo>
                    <a:pt x="6397" y="5038"/>
                    <a:pt x="8101" y="6228"/>
                    <a:pt x="9966" y="6742"/>
                  </a:cubicBezTo>
                  <a:cubicBezTo>
                    <a:pt x="10551" y="6901"/>
                    <a:pt x="11261" y="7036"/>
                    <a:pt x="11945" y="7036"/>
                  </a:cubicBezTo>
                  <a:cubicBezTo>
                    <a:pt x="13064" y="7036"/>
                    <a:pt x="14114" y="6673"/>
                    <a:pt x="14434" y="5456"/>
                  </a:cubicBezTo>
                  <a:cubicBezTo>
                    <a:pt x="14434" y="5456"/>
                    <a:pt x="14434" y="3045"/>
                    <a:pt x="12666" y="1631"/>
                  </a:cubicBezTo>
                  <a:cubicBezTo>
                    <a:pt x="11444" y="667"/>
                    <a:pt x="9805" y="313"/>
                    <a:pt x="8294" y="152"/>
                  </a:cubicBezTo>
                  <a:cubicBezTo>
                    <a:pt x="7422" y="42"/>
                    <a:pt x="6562" y="1"/>
                    <a:pt x="5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7"/>
            <p:cNvSpPr/>
            <p:nvPr/>
          </p:nvSpPr>
          <p:spPr>
            <a:xfrm>
              <a:off x="5963250" y="4563150"/>
              <a:ext cx="171200" cy="366975"/>
            </a:xfrm>
            <a:custGeom>
              <a:avLst/>
              <a:gdLst/>
              <a:ahLst/>
              <a:cxnLst/>
              <a:rect l="l" t="t" r="r" b="b"/>
              <a:pathLst>
                <a:path w="6848" h="14679" extrusionOk="0">
                  <a:moveTo>
                    <a:pt x="6847" y="1"/>
                  </a:moveTo>
                  <a:cubicBezTo>
                    <a:pt x="4983" y="2090"/>
                    <a:pt x="3054" y="3954"/>
                    <a:pt x="1576" y="6365"/>
                  </a:cubicBezTo>
                  <a:cubicBezTo>
                    <a:pt x="772" y="7683"/>
                    <a:pt x="1" y="9162"/>
                    <a:pt x="1" y="10737"/>
                  </a:cubicBezTo>
                  <a:cubicBezTo>
                    <a:pt x="33" y="12987"/>
                    <a:pt x="1929" y="14498"/>
                    <a:pt x="1929" y="14498"/>
                  </a:cubicBezTo>
                  <a:cubicBezTo>
                    <a:pt x="2213" y="14622"/>
                    <a:pt x="2485" y="14678"/>
                    <a:pt x="2744" y="14678"/>
                  </a:cubicBezTo>
                  <a:cubicBezTo>
                    <a:pt x="4153" y="14678"/>
                    <a:pt x="5174" y="13020"/>
                    <a:pt x="5690" y="11798"/>
                  </a:cubicBezTo>
                  <a:cubicBezTo>
                    <a:pt x="6462" y="9998"/>
                    <a:pt x="6558" y="7940"/>
                    <a:pt x="6430" y="6044"/>
                  </a:cubicBezTo>
                  <a:cubicBezTo>
                    <a:pt x="6044" y="910"/>
                    <a:pt x="6844" y="4"/>
                    <a:pt x="68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7"/>
            <p:cNvSpPr/>
            <p:nvPr/>
          </p:nvSpPr>
          <p:spPr>
            <a:xfrm>
              <a:off x="6172200" y="4849250"/>
              <a:ext cx="349575" cy="202350"/>
            </a:xfrm>
            <a:custGeom>
              <a:avLst/>
              <a:gdLst/>
              <a:ahLst/>
              <a:cxnLst/>
              <a:rect l="l" t="t" r="r" b="b"/>
              <a:pathLst>
                <a:path w="13983" h="8094" extrusionOk="0">
                  <a:moveTo>
                    <a:pt x="13983" y="0"/>
                  </a:moveTo>
                  <a:cubicBezTo>
                    <a:pt x="13983" y="0"/>
                    <a:pt x="13983" y="0"/>
                    <a:pt x="13983" y="0"/>
                  </a:cubicBezTo>
                  <a:lnTo>
                    <a:pt x="13983" y="0"/>
                  </a:lnTo>
                  <a:cubicBezTo>
                    <a:pt x="13983" y="0"/>
                    <a:pt x="13983" y="0"/>
                    <a:pt x="13983" y="0"/>
                  </a:cubicBezTo>
                  <a:close/>
                  <a:moveTo>
                    <a:pt x="13983" y="0"/>
                  </a:moveTo>
                  <a:cubicBezTo>
                    <a:pt x="11186" y="161"/>
                    <a:pt x="8518" y="129"/>
                    <a:pt x="5754" y="772"/>
                  </a:cubicBezTo>
                  <a:cubicBezTo>
                    <a:pt x="4275" y="1157"/>
                    <a:pt x="2668" y="1672"/>
                    <a:pt x="1575" y="2765"/>
                  </a:cubicBezTo>
                  <a:cubicBezTo>
                    <a:pt x="0" y="4372"/>
                    <a:pt x="257" y="6783"/>
                    <a:pt x="257" y="6783"/>
                  </a:cubicBezTo>
                  <a:cubicBezTo>
                    <a:pt x="641" y="7768"/>
                    <a:pt x="1468" y="8094"/>
                    <a:pt x="2381" y="8094"/>
                  </a:cubicBezTo>
                  <a:cubicBezTo>
                    <a:pt x="3226" y="8094"/>
                    <a:pt x="4144" y="7815"/>
                    <a:pt x="4854" y="7522"/>
                  </a:cubicBezTo>
                  <a:cubicBezTo>
                    <a:pt x="6654" y="6783"/>
                    <a:pt x="8197" y="5433"/>
                    <a:pt x="9418" y="3986"/>
                  </a:cubicBezTo>
                  <a:cubicBezTo>
                    <a:pt x="12783" y="77"/>
                    <a:pt x="13975" y="1"/>
                    <a:pt x="13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7"/>
            <p:cNvSpPr/>
            <p:nvPr/>
          </p:nvSpPr>
          <p:spPr>
            <a:xfrm>
              <a:off x="6055675" y="4428950"/>
              <a:ext cx="163950" cy="374500"/>
            </a:xfrm>
            <a:custGeom>
              <a:avLst/>
              <a:gdLst/>
              <a:ahLst/>
              <a:cxnLst/>
              <a:rect l="l" t="t" r="r" b="b"/>
              <a:pathLst>
                <a:path w="6558" h="14980" extrusionOk="0">
                  <a:moveTo>
                    <a:pt x="1254" y="1"/>
                  </a:moveTo>
                  <a:cubicBezTo>
                    <a:pt x="1254" y="1"/>
                    <a:pt x="1254" y="1"/>
                    <a:pt x="1254" y="1"/>
                  </a:cubicBezTo>
                  <a:lnTo>
                    <a:pt x="1254" y="1"/>
                  </a:lnTo>
                  <a:cubicBezTo>
                    <a:pt x="1254" y="1"/>
                    <a:pt x="1254" y="1"/>
                    <a:pt x="1254" y="1"/>
                  </a:cubicBezTo>
                  <a:close/>
                  <a:moveTo>
                    <a:pt x="1254" y="1"/>
                  </a:moveTo>
                  <a:lnTo>
                    <a:pt x="1254" y="1"/>
                  </a:lnTo>
                  <a:cubicBezTo>
                    <a:pt x="740" y="2797"/>
                    <a:pt x="32" y="5369"/>
                    <a:pt x="0" y="8197"/>
                  </a:cubicBezTo>
                  <a:cubicBezTo>
                    <a:pt x="0" y="9740"/>
                    <a:pt x="129" y="11412"/>
                    <a:pt x="932" y="12730"/>
                  </a:cubicBezTo>
                  <a:cubicBezTo>
                    <a:pt x="2090" y="14658"/>
                    <a:pt x="4500" y="14980"/>
                    <a:pt x="4500" y="14980"/>
                  </a:cubicBezTo>
                  <a:cubicBezTo>
                    <a:pt x="6493" y="14723"/>
                    <a:pt x="6558" y="12280"/>
                    <a:pt x="6333" y="10737"/>
                  </a:cubicBezTo>
                  <a:cubicBezTo>
                    <a:pt x="6076" y="8808"/>
                    <a:pt x="5111" y="6976"/>
                    <a:pt x="4018" y="5401"/>
                  </a:cubicBezTo>
                  <a:cubicBezTo>
                    <a:pt x="1044" y="1212"/>
                    <a:pt x="1252" y="13"/>
                    <a:pt x="1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7"/>
            <p:cNvSpPr/>
            <p:nvPr/>
          </p:nvSpPr>
          <p:spPr>
            <a:xfrm>
              <a:off x="6315225" y="4531000"/>
              <a:ext cx="371300" cy="201600"/>
            </a:xfrm>
            <a:custGeom>
              <a:avLst/>
              <a:gdLst/>
              <a:ahLst/>
              <a:cxnLst/>
              <a:rect l="l" t="t" r="r" b="b"/>
              <a:pathLst>
                <a:path w="14852" h="8064" extrusionOk="0">
                  <a:moveTo>
                    <a:pt x="14852" y="1"/>
                  </a:moveTo>
                  <a:cubicBezTo>
                    <a:pt x="14851" y="1"/>
                    <a:pt x="14851" y="2"/>
                    <a:pt x="14851" y="2"/>
                  </a:cubicBezTo>
                  <a:lnTo>
                    <a:pt x="14851" y="2"/>
                  </a:lnTo>
                  <a:cubicBezTo>
                    <a:pt x="14851" y="1"/>
                    <a:pt x="14852" y="1"/>
                    <a:pt x="14852" y="1"/>
                  </a:cubicBezTo>
                  <a:close/>
                  <a:moveTo>
                    <a:pt x="14851" y="2"/>
                  </a:moveTo>
                  <a:lnTo>
                    <a:pt x="14851" y="2"/>
                  </a:lnTo>
                  <a:cubicBezTo>
                    <a:pt x="14821" y="35"/>
                    <a:pt x="13983" y="905"/>
                    <a:pt x="8905" y="1126"/>
                  </a:cubicBezTo>
                  <a:cubicBezTo>
                    <a:pt x="7008" y="1190"/>
                    <a:pt x="4983" y="1544"/>
                    <a:pt x="3280" y="2540"/>
                  </a:cubicBezTo>
                  <a:cubicBezTo>
                    <a:pt x="1897" y="3312"/>
                    <a:pt x="1" y="4823"/>
                    <a:pt x="1030" y="6591"/>
                  </a:cubicBezTo>
                  <a:cubicBezTo>
                    <a:pt x="1030" y="6591"/>
                    <a:pt x="2530" y="8063"/>
                    <a:pt x="4524" y="8063"/>
                  </a:cubicBezTo>
                  <a:cubicBezTo>
                    <a:pt x="4674" y="8063"/>
                    <a:pt x="4828" y="8055"/>
                    <a:pt x="4983" y="8037"/>
                  </a:cubicBezTo>
                  <a:cubicBezTo>
                    <a:pt x="6558" y="7844"/>
                    <a:pt x="7941" y="6944"/>
                    <a:pt x="9130" y="5980"/>
                  </a:cubicBezTo>
                  <a:cubicBezTo>
                    <a:pt x="11380" y="4244"/>
                    <a:pt x="12987" y="2091"/>
                    <a:pt x="14851"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7"/>
            <p:cNvSpPr/>
            <p:nvPr/>
          </p:nvSpPr>
          <p:spPr>
            <a:xfrm>
              <a:off x="6243725" y="4308400"/>
              <a:ext cx="213775" cy="345150"/>
            </a:xfrm>
            <a:custGeom>
              <a:avLst/>
              <a:gdLst/>
              <a:ahLst/>
              <a:cxnLst/>
              <a:rect l="l" t="t" r="r" b="b"/>
              <a:pathLst>
                <a:path w="8551" h="13806" extrusionOk="0">
                  <a:moveTo>
                    <a:pt x="8550" y="1"/>
                  </a:moveTo>
                  <a:cubicBezTo>
                    <a:pt x="8550" y="1"/>
                    <a:pt x="8550" y="1"/>
                    <a:pt x="8550" y="1"/>
                  </a:cubicBezTo>
                  <a:lnTo>
                    <a:pt x="8550" y="1"/>
                  </a:lnTo>
                  <a:cubicBezTo>
                    <a:pt x="8550" y="1"/>
                    <a:pt x="8550" y="1"/>
                    <a:pt x="8550" y="1"/>
                  </a:cubicBezTo>
                  <a:close/>
                  <a:moveTo>
                    <a:pt x="8550" y="1"/>
                  </a:moveTo>
                  <a:cubicBezTo>
                    <a:pt x="8550" y="12"/>
                    <a:pt x="8469" y="1238"/>
                    <a:pt x="4597" y="4598"/>
                  </a:cubicBezTo>
                  <a:cubicBezTo>
                    <a:pt x="3182" y="5851"/>
                    <a:pt x="1800" y="7426"/>
                    <a:pt x="1093" y="9226"/>
                  </a:cubicBezTo>
                  <a:cubicBezTo>
                    <a:pt x="514" y="10705"/>
                    <a:pt x="0" y="13084"/>
                    <a:pt x="1897" y="13791"/>
                  </a:cubicBezTo>
                  <a:cubicBezTo>
                    <a:pt x="1897" y="13791"/>
                    <a:pt x="2038" y="13806"/>
                    <a:pt x="2275" y="13806"/>
                  </a:cubicBezTo>
                  <a:cubicBezTo>
                    <a:pt x="3016" y="13806"/>
                    <a:pt x="4689" y="13658"/>
                    <a:pt x="5882" y="12441"/>
                  </a:cubicBezTo>
                  <a:cubicBezTo>
                    <a:pt x="6975" y="11348"/>
                    <a:pt x="7490" y="9741"/>
                    <a:pt x="7843" y="8262"/>
                  </a:cubicBezTo>
                  <a:cubicBezTo>
                    <a:pt x="8454" y="5498"/>
                    <a:pt x="8390" y="2830"/>
                    <a:pt x="85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7"/>
            <p:cNvSpPr/>
            <p:nvPr/>
          </p:nvSpPr>
          <p:spPr>
            <a:xfrm>
              <a:off x="5842700" y="4681450"/>
              <a:ext cx="240325" cy="567025"/>
            </a:xfrm>
            <a:custGeom>
              <a:avLst/>
              <a:gdLst/>
              <a:ahLst/>
              <a:cxnLst/>
              <a:rect l="l" t="t" r="r" b="b"/>
              <a:pathLst>
                <a:path w="9613" h="22681" extrusionOk="0">
                  <a:moveTo>
                    <a:pt x="333" y="1"/>
                  </a:moveTo>
                  <a:cubicBezTo>
                    <a:pt x="297" y="1"/>
                    <a:pt x="260" y="9"/>
                    <a:pt x="226" y="26"/>
                  </a:cubicBezTo>
                  <a:cubicBezTo>
                    <a:pt x="65" y="58"/>
                    <a:pt x="1" y="219"/>
                    <a:pt x="65" y="380"/>
                  </a:cubicBezTo>
                  <a:lnTo>
                    <a:pt x="4887" y="12241"/>
                  </a:lnTo>
                  <a:lnTo>
                    <a:pt x="9066" y="22495"/>
                  </a:lnTo>
                  <a:cubicBezTo>
                    <a:pt x="9090" y="22614"/>
                    <a:pt x="9184" y="22680"/>
                    <a:pt x="9284" y="22680"/>
                  </a:cubicBezTo>
                  <a:cubicBezTo>
                    <a:pt x="9319" y="22680"/>
                    <a:pt x="9354" y="22672"/>
                    <a:pt x="9387" y="22656"/>
                  </a:cubicBezTo>
                  <a:cubicBezTo>
                    <a:pt x="9548" y="22592"/>
                    <a:pt x="9612" y="22431"/>
                    <a:pt x="9548" y="22302"/>
                  </a:cubicBezTo>
                  <a:lnTo>
                    <a:pt x="5369" y="12048"/>
                  </a:lnTo>
                  <a:lnTo>
                    <a:pt x="547" y="155"/>
                  </a:lnTo>
                  <a:cubicBezTo>
                    <a:pt x="524" y="61"/>
                    <a:pt x="431" y="1"/>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7"/>
            <p:cNvSpPr/>
            <p:nvPr/>
          </p:nvSpPr>
          <p:spPr>
            <a:xfrm>
              <a:off x="6091825" y="4613150"/>
              <a:ext cx="231475" cy="591025"/>
            </a:xfrm>
            <a:custGeom>
              <a:avLst/>
              <a:gdLst/>
              <a:ahLst/>
              <a:cxnLst/>
              <a:rect l="l" t="t" r="r" b="b"/>
              <a:pathLst>
                <a:path w="9259" h="23641" extrusionOk="0">
                  <a:moveTo>
                    <a:pt x="8970" y="1"/>
                  </a:moveTo>
                  <a:cubicBezTo>
                    <a:pt x="8858" y="1"/>
                    <a:pt x="8759" y="60"/>
                    <a:pt x="8712" y="154"/>
                  </a:cubicBezTo>
                  <a:lnTo>
                    <a:pt x="4244" y="8962"/>
                  </a:lnTo>
                  <a:lnTo>
                    <a:pt x="4212" y="9026"/>
                  </a:lnTo>
                  <a:lnTo>
                    <a:pt x="33" y="23298"/>
                  </a:lnTo>
                  <a:cubicBezTo>
                    <a:pt x="1" y="23427"/>
                    <a:pt x="65" y="23588"/>
                    <a:pt x="226" y="23620"/>
                  </a:cubicBezTo>
                  <a:cubicBezTo>
                    <a:pt x="254" y="23634"/>
                    <a:pt x="284" y="23640"/>
                    <a:pt x="313" y="23640"/>
                  </a:cubicBezTo>
                  <a:cubicBezTo>
                    <a:pt x="419" y="23640"/>
                    <a:pt x="522" y="23560"/>
                    <a:pt x="547" y="23459"/>
                  </a:cubicBezTo>
                  <a:lnTo>
                    <a:pt x="4726" y="9187"/>
                  </a:lnTo>
                  <a:lnTo>
                    <a:pt x="9194" y="379"/>
                  </a:lnTo>
                  <a:cubicBezTo>
                    <a:pt x="9258" y="251"/>
                    <a:pt x="9226" y="90"/>
                    <a:pt x="9098" y="26"/>
                  </a:cubicBezTo>
                  <a:cubicBezTo>
                    <a:pt x="9055" y="9"/>
                    <a:pt x="9011" y="1"/>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7"/>
            <p:cNvSpPr/>
            <p:nvPr/>
          </p:nvSpPr>
          <p:spPr>
            <a:xfrm>
              <a:off x="6132000" y="4990325"/>
              <a:ext cx="118975" cy="73500"/>
            </a:xfrm>
            <a:custGeom>
              <a:avLst/>
              <a:gdLst/>
              <a:ahLst/>
              <a:cxnLst/>
              <a:rect l="l" t="t" r="r" b="b"/>
              <a:pathLst>
                <a:path w="4759" h="2940" extrusionOk="0">
                  <a:moveTo>
                    <a:pt x="4475" y="0"/>
                  </a:moveTo>
                  <a:cubicBezTo>
                    <a:pt x="4430" y="0"/>
                    <a:pt x="4383" y="15"/>
                    <a:pt x="4340" y="47"/>
                  </a:cubicBezTo>
                  <a:lnTo>
                    <a:pt x="162" y="2425"/>
                  </a:lnTo>
                  <a:cubicBezTo>
                    <a:pt x="33" y="2522"/>
                    <a:pt x="1" y="2683"/>
                    <a:pt x="65" y="2811"/>
                  </a:cubicBezTo>
                  <a:cubicBezTo>
                    <a:pt x="108" y="2897"/>
                    <a:pt x="194" y="2940"/>
                    <a:pt x="284" y="2940"/>
                  </a:cubicBezTo>
                  <a:cubicBezTo>
                    <a:pt x="330" y="2940"/>
                    <a:pt x="376" y="2929"/>
                    <a:pt x="419" y="2908"/>
                  </a:cubicBezTo>
                  <a:lnTo>
                    <a:pt x="4598" y="497"/>
                  </a:lnTo>
                  <a:cubicBezTo>
                    <a:pt x="4726" y="432"/>
                    <a:pt x="4758" y="272"/>
                    <a:pt x="4694" y="143"/>
                  </a:cubicBezTo>
                  <a:cubicBezTo>
                    <a:pt x="4651" y="57"/>
                    <a:pt x="4565" y="0"/>
                    <a:pt x="44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7"/>
            <p:cNvSpPr/>
            <p:nvPr/>
          </p:nvSpPr>
          <p:spPr>
            <a:xfrm>
              <a:off x="6144075" y="4717625"/>
              <a:ext cx="67525" cy="129850"/>
            </a:xfrm>
            <a:custGeom>
              <a:avLst/>
              <a:gdLst/>
              <a:ahLst/>
              <a:cxnLst/>
              <a:rect l="l" t="t" r="r" b="b"/>
              <a:pathLst>
                <a:path w="2701" h="5194" extrusionOk="0">
                  <a:moveTo>
                    <a:pt x="301" y="0"/>
                  </a:moveTo>
                  <a:cubicBezTo>
                    <a:pt x="264" y="0"/>
                    <a:pt x="227" y="8"/>
                    <a:pt x="193" y="26"/>
                  </a:cubicBezTo>
                  <a:cubicBezTo>
                    <a:pt x="64" y="90"/>
                    <a:pt x="0" y="251"/>
                    <a:pt x="64" y="379"/>
                  </a:cubicBezTo>
                  <a:lnTo>
                    <a:pt x="2122" y="5008"/>
                  </a:lnTo>
                  <a:cubicBezTo>
                    <a:pt x="2169" y="5127"/>
                    <a:pt x="2270" y="5193"/>
                    <a:pt x="2371" y="5193"/>
                  </a:cubicBezTo>
                  <a:cubicBezTo>
                    <a:pt x="2407" y="5193"/>
                    <a:pt x="2442" y="5185"/>
                    <a:pt x="2475" y="5169"/>
                  </a:cubicBezTo>
                  <a:cubicBezTo>
                    <a:pt x="2636" y="5104"/>
                    <a:pt x="2700" y="4944"/>
                    <a:pt x="2636" y="4815"/>
                  </a:cubicBezTo>
                  <a:lnTo>
                    <a:pt x="547" y="154"/>
                  </a:lnTo>
                  <a:cubicBezTo>
                    <a:pt x="500" y="60"/>
                    <a:pt x="401"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7"/>
            <p:cNvSpPr/>
            <p:nvPr/>
          </p:nvSpPr>
          <p:spPr>
            <a:xfrm>
              <a:off x="6261400" y="4661375"/>
              <a:ext cx="142250" cy="70375"/>
            </a:xfrm>
            <a:custGeom>
              <a:avLst/>
              <a:gdLst/>
              <a:ahLst/>
              <a:cxnLst/>
              <a:rect l="l" t="t" r="r" b="b"/>
              <a:pathLst>
                <a:path w="5690" h="2815" extrusionOk="0">
                  <a:moveTo>
                    <a:pt x="5380" y="0"/>
                  </a:moveTo>
                  <a:cubicBezTo>
                    <a:pt x="5343" y="0"/>
                    <a:pt x="5306" y="8"/>
                    <a:pt x="5272" y="25"/>
                  </a:cubicBezTo>
                  <a:lnTo>
                    <a:pt x="193" y="2276"/>
                  </a:lnTo>
                  <a:cubicBezTo>
                    <a:pt x="64" y="2340"/>
                    <a:pt x="0" y="2501"/>
                    <a:pt x="64" y="2629"/>
                  </a:cubicBezTo>
                  <a:cubicBezTo>
                    <a:pt x="88" y="2748"/>
                    <a:pt x="183" y="2815"/>
                    <a:pt x="296" y="2815"/>
                  </a:cubicBezTo>
                  <a:cubicBezTo>
                    <a:pt x="335" y="2815"/>
                    <a:pt x="377" y="2807"/>
                    <a:pt x="418" y="2790"/>
                  </a:cubicBezTo>
                  <a:lnTo>
                    <a:pt x="5497" y="508"/>
                  </a:lnTo>
                  <a:cubicBezTo>
                    <a:pt x="5625" y="443"/>
                    <a:pt x="5690" y="283"/>
                    <a:pt x="5625" y="154"/>
                  </a:cubicBezTo>
                  <a:cubicBezTo>
                    <a:pt x="5578" y="60"/>
                    <a:pt x="5480" y="0"/>
                    <a:pt x="5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7"/>
            <p:cNvSpPr/>
            <p:nvPr/>
          </p:nvSpPr>
          <p:spPr>
            <a:xfrm>
              <a:off x="5983350" y="4849900"/>
              <a:ext cx="59475" cy="189975"/>
            </a:xfrm>
            <a:custGeom>
              <a:avLst/>
              <a:gdLst/>
              <a:ahLst/>
              <a:cxnLst/>
              <a:rect l="l" t="t" r="r" b="b"/>
              <a:pathLst>
                <a:path w="2379" h="7599" extrusionOk="0">
                  <a:moveTo>
                    <a:pt x="2070" y="0"/>
                  </a:moveTo>
                  <a:cubicBezTo>
                    <a:pt x="1953" y="0"/>
                    <a:pt x="1828" y="87"/>
                    <a:pt x="1800" y="199"/>
                  </a:cubicBezTo>
                  <a:lnTo>
                    <a:pt x="32" y="7271"/>
                  </a:lnTo>
                  <a:cubicBezTo>
                    <a:pt x="0" y="7400"/>
                    <a:pt x="97" y="7560"/>
                    <a:pt x="225" y="7592"/>
                  </a:cubicBezTo>
                  <a:cubicBezTo>
                    <a:pt x="246" y="7597"/>
                    <a:pt x="267" y="7599"/>
                    <a:pt x="287" y="7599"/>
                  </a:cubicBezTo>
                  <a:cubicBezTo>
                    <a:pt x="419" y="7599"/>
                    <a:pt x="523" y="7511"/>
                    <a:pt x="579" y="7400"/>
                  </a:cubicBezTo>
                  <a:lnTo>
                    <a:pt x="2315" y="328"/>
                  </a:lnTo>
                  <a:cubicBezTo>
                    <a:pt x="2379" y="199"/>
                    <a:pt x="2282" y="38"/>
                    <a:pt x="2122" y="6"/>
                  </a:cubicBezTo>
                  <a:cubicBezTo>
                    <a:pt x="2105" y="2"/>
                    <a:pt x="2087"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7"/>
            <p:cNvSpPr/>
            <p:nvPr/>
          </p:nvSpPr>
          <p:spPr>
            <a:xfrm>
              <a:off x="5822625" y="4838000"/>
              <a:ext cx="117350" cy="67525"/>
            </a:xfrm>
            <a:custGeom>
              <a:avLst/>
              <a:gdLst/>
              <a:ahLst/>
              <a:cxnLst/>
              <a:rect l="l" t="t" r="r" b="b"/>
              <a:pathLst>
                <a:path w="4694" h="2701" extrusionOk="0">
                  <a:moveTo>
                    <a:pt x="315" y="0"/>
                  </a:moveTo>
                  <a:cubicBezTo>
                    <a:pt x="222" y="0"/>
                    <a:pt x="129" y="43"/>
                    <a:pt x="65" y="129"/>
                  </a:cubicBezTo>
                  <a:cubicBezTo>
                    <a:pt x="0" y="257"/>
                    <a:pt x="65" y="418"/>
                    <a:pt x="193" y="482"/>
                  </a:cubicBezTo>
                  <a:lnTo>
                    <a:pt x="4276" y="2668"/>
                  </a:lnTo>
                  <a:cubicBezTo>
                    <a:pt x="4318" y="2690"/>
                    <a:pt x="4365" y="2700"/>
                    <a:pt x="4410" y="2700"/>
                  </a:cubicBezTo>
                  <a:cubicBezTo>
                    <a:pt x="4501" y="2700"/>
                    <a:pt x="4586" y="2657"/>
                    <a:pt x="4629" y="2572"/>
                  </a:cubicBezTo>
                  <a:cubicBezTo>
                    <a:pt x="4693" y="2443"/>
                    <a:pt x="4661" y="2282"/>
                    <a:pt x="4533" y="2186"/>
                  </a:cubicBezTo>
                  <a:lnTo>
                    <a:pt x="450" y="32"/>
                  </a:lnTo>
                  <a:cubicBezTo>
                    <a:pt x="407"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7"/>
            <p:cNvSpPr/>
            <p:nvPr/>
          </p:nvSpPr>
          <p:spPr>
            <a:xfrm>
              <a:off x="5951200" y="5157025"/>
              <a:ext cx="268425" cy="212975"/>
            </a:xfrm>
            <a:custGeom>
              <a:avLst/>
              <a:gdLst/>
              <a:ahLst/>
              <a:cxnLst/>
              <a:rect l="l" t="t" r="r" b="b"/>
              <a:pathLst>
                <a:path w="10737" h="8519" extrusionOk="0">
                  <a:moveTo>
                    <a:pt x="0" y="0"/>
                  </a:moveTo>
                  <a:lnTo>
                    <a:pt x="1608" y="8519"/>
                  </a:lnTo>
                  <a:lnTo>
                    <a:pt x="9129" y="8519"/>
                  </a:lnTo>
                  <a:lnTo>
                    <a:pt x="10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7"/>
            <p:cNvSpPr/>
            <p:nvPr/>
          </p:nvSpPr>
          <p:spPr>
            <a:xfrm>
              <a:off x="5943975" y="5150600"/>
              <a:ext cx="282875" cy="225825"/>
            </a:xfrm>
            <a:custGeom>
              <a:avLst/>
              <a:gdLst/>
              <a:ahLst/>
              <a:cxnLst/>
              <a:rect l="l" t="t" r="r" b="b"/>
              <a:pathLst>
                <a:path w="11315" h="9033" extrusionOk="0">
                  <a:moveTo>
                    <a:pt x="10704" y="547"/>
                  </a:moveTo>
                  <a:lnTo>
                    <a:pt x="9198" y="8519"/>
                  </a:lnTo>
                  <a:lnTo>
                    <a:pt x="2122" y="8519"/>
                  </a:lnTo>
                  <a:lnTo>
                    <a:pt x="611" y="547"/>
                  </a:lnTo>
                  <a:close/>
                  <a:moveTo>
                    <a:pt x="289" y="0"/>
                  </a:moveTo>
                  <a:cubicBezTo>
                    <a:pt x="193" y="0"/>
                    <a:pt x="129" y="32"/>
                    <a:pt x="64" y="97"/>
                  </a:cubicBezTo>
                  <a:cubicBezTo>
                    <a:pt x="32" y="161"/>
                    <a:pt x="0" y="257"/>
                    <a:pt x="0" y="322"/>
                  </a:cubicBezTo>
                  <a:lnTo>
                    <a:pt x="1640" y="8840"/>
                  </a:lnTo>
                  <a:cubicBezTo>
                    <a:pt x="1640" y="8937"/>
                    <a:pt x="1768" y="9033"/>
                    <a:pt x="1897" y="9033"/>
                  </a:cubicBezTo>
                  <a:lnTo>
                    <a:pt x="9418" y="9033"/>
                  </a:lnTo>
                  <a:cubicBezTo>
                    <a:pt x="9547" y="9033"/>
                    <a:pt x="9643" y="8937"/>
                    <a:pt x="9676" y="8840"/>
                  </a:cubicBezTo>
                  <a:lnTo>
                    <a:pt x="11283" y="322"/>
                  </a:lnTo>
                  <a:cubicBezTo>
                    <a:pt x="11315" y="257"/>
                    <a:pt x="11283" y="161"/>
                    <a:pt x="11219" y="97"/>
                  </a:cubicBezTo>
                  <a:cubicBezTo>
                    <a:pt x="11186" y="32"/>
                    <a:pt x="11090" y="0"/>
                    <a:pt x="1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7"/>
            <p:cNvSpPr/>
            <p:nvPr/>
          </p:nvSpPr>
          <p:spPr>
            <a:xfrm>
              <a:off x="3847350" y="4310825"/>
              <a:ext cx="341550" cy="994100"/>
            </a:xfrm>
            <a:custGeom>
              <a:avLst/>
              <a:gdLst/>
              <a:ahLst/>
              <a:cxnLst/>
              <a:rect l="l" t="t" r="r" b="b"/>
              <a:pathLst>
                <a:path w="13662" h="39764" extrusionOk="0">
                  <a:moveTo>
                    <a:pt x="10897" y="0"/>
                  </a:moveTo>
                  <a:lnTo>
                    <a:pt x="0" y="30441"/>
                  </a:lnTo>
                  <a:lnTo>
                    <a:pt x="2315" y="39763"/>
                  </a:lnTo>
                  <a:lnTo>
                    <a:pt x="9740" y="35102"/>
                  </a:lnTo>
                  <a:lnTo>
                    <a:pt x="13662" y="3215"/>
                  </a:lnTo>
                  <a:lnTo>
                    <a:pt x="10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7"/>
            <p:cNvSpPr/>
            <p:nvPr/>
          </p:nvSpPr>
          <p:spPr>
            <a:xfrm>
              <a:off x="3840100" y="4304400"/>
              <a:ext cx="356025" cy="1007475"/>
            </a:xfrm>
            <a:custGeom>
              <a:avLst/>
              <a:gdLst/>
              <a:ahLst/>
              <a:cxnLst/>
              <a:rect l="l" t="t" r="r" b="b"/>
              <a:pathLst>
                <a:path w="14241" h="40299" extrusionOk="0">
                  <a:moveTo>
                    <a:pt x="11288" y="789"/>
                  </a:moveTo>
                  <a:lnTo>
                    <a:pt x="13694" y="3568"/>
                  </a:lnTo>
                  <a:lnTo>
                    <a:pt x="9773" y="35198"/>
                  </a:lnTo>
                  <a:lnTo>
                    <a:pt x="2765" y="39602"/>
                  </a:lnTo>
                  <a:lnTo>
                    <a:pt x="547" y="30730"/>
                  </a:lnTo>
                  <a:lnTo>
                    <a:pt x="11288" y="789"/>
                  </a:lnTo>
                  <a:close/>
                  <a:moveTo>
                    <a:pt x="11155" y="0"/>
                  </a:moveTo>
                  <a:cubicBezTo>
                    <a:pt x="11059" y="32"/>
                    <a:pt x="10994" y="97"/>
                    <a:pt x="10962" y="193"/>
                  </a:cubicBezTo>
                  <a:lnTo>
                    <a:pt x="33" y="30634"/>
                  </a:lnTo>
                  <a:cubicBezTo>
                    <a:pt x="1" y="30666"/>
                    <a:pt x="1" y="30730"/>
                    <a:pt x="33" y="30762"/>
                  </a:cubicBezTo>
                  <a:lnTo>
                    <a:pt x="2347" y="40084"/>
                  </a:lnTo>
                  <a:cubicBezTo>
                    <a:pt x="2380" y="40181"/>
                    <a:pt x="2412" y="40245"/>
                    <a:pt x="2508" y="40277"/>
                  </a:cubicBezTo>
                  <a:cubicBezTo>
                    <a:pt x="2535" y="40291"/>
                    <a:pt x="2567" y="40298"/>
                    <a:pt x="2602" y="40298"/>
                  </a:cubicBezTo>
                  <a:cubicBezTo>
                    <a:pt x="2652" y="40298"/>
                    <a:pt x="2709" y="40283"/>
                    <a:pt x="2765" y="40245"/>
                  </a:cubicBezTo>
                  <a:lnTo>
                    <a:pt x="10191" y="35584"/>
                  </a:lnTo>
                  <a:cubicBezTo>
                    <a:pt x="10255" y="35552"/>
                    <a:pt x="10287" y="35488"/>
                    <a:pt x="10287" y="35391"/>
                  </a:cubicBezTo>
                  <a:lnTo>
                    <a:pt x="14241" y="3504"/>
                  </a:lnTo>
                  <a:cubicBezTo>
                    <a:pt x="14241" y="3440"/>
                    <a:pt x="14209" y="3343"/>
                    <a:pt x="14177" y="3311"/>
                  </a:cubicBezTo>
                  <a:lnTo>
                    <a:pt x="11412" y="97"/>
                  </a:lnTo>
                  <a:cubicBezTo>
                    <a:pt x="11348" y="32"/>
                    <a:pt x="11251" y="0"/>
                    <a:pt x="1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7"/>
            <p:cNvSpPr/>
            <p:nvPr/>
          </p:nvSpPr>
          <p:spPr>
            <a:xfrm>
              <a:off x="3691825" y="5009525"/>
              <a:ext cx="308225" cy="332350"/>
            </a:xfrm>
            <a:custGeom>
              <a:avLst/>
              <a:gdLst/>
              <a:ahLst/>
              <a:cxnLst/>
              <a:rect l="l" t="t" r="r" b="b"/>
              <a:pathLst>
                <a:path w="12329" h="13294" extrusionOk="0">
                  <a:moveTo>
                    <a:pt x="5783" y="0"/>
                  </a:moveTo>
                  <a:cubicBezTo>
                    <a:pt x="3319" y="0"/>
                    <a:pt x="0" y="1543"/>
                    <a:pt x="242" y="4100"/>
                  </a:cubicBezTo>
                  <a:cubicBezTo>
                    <a:pt x="532" y="7154"/>
                    <a:pt x="3457" y="13294"/>
                    <a:pt x="5610" y="13294"/>
                  </a:cubicBezTo>
                  <a:cubicBezTo>
                    <a:pt x="7796" y="13294"/>
                    <a:pt x="9564" y="13294"/>
                    <a:pt x="10721" y="12104"/>
                  </a:cubicBezTo>
                  <a:cubicBezTo>
                    <a:pt x="11879" y="10947"/>
                    <a:pt x="12329" y="8761"/>
                    <a:pt x="11171" y="5868"/>
                  </a:cubicBezTo>
                  <a:cubicBezTo>
                    <a:pt x="9982" y="2943"/>
                    <a:pt x="7089" y="179"/>
                    <a:pt x="7089" y="179"/>
                  </a:cubicBezTo>
                  <a:cubicBezTo>
                    <a:pt x="6708" y="59"/>
                    <a:pt x="6261" y="0"/>
                    <a:pt x="5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7"/>
            <p:cNvSpPr/>
            <p:nvPr/>
          </p:nvSpPr>
          <p:spPr>
            <a:xfrm>
              <a:off x="3690650" y="5002725"/>
              <a:ext cx="303775" cy="345575"/>
            </a:xfrm>
            <a:custGeom>
              <a:avLst/>
              <a:gdLst/>
              <a:ahLst/>
              <a:cxnLst/>
              <a:rect l="l" t="t" r="r" b="b"/>
              <a:pathLst>
                <a:path w="12151" h="13823" extrusionOk="0">
                  <a:moveTo>
                    <a:pt x="5850" y="547"/>
                  </a:moveTo>
                  <a:cubicBezTo>
                    <a:pt x="6277" y="547"/>
                    <a:pt x="6674" y="576"/>
                    <a:pt x="6988" y="688"/>
                  </a:cubicBezTo>
                  <a:lnTo>
                    <a:pt x="6988" y="688"/>
                  </a:lnTo>
                  <a:cubicBezTo>
                    <a:pt x="7008" y="708"/>
                    <a:pt x="7035" y="736"/>
                    <a:pt x="7072" y="772"/>
                  </a:cubicBezTo>
                  <a:cubicBezTo>
                    <a:pt x="7618" y="1319"/>
                    <a:pt x="9965" y="3762"/>
                    <a:pt x="10961" y="6237"/>
                  </a:cubicBezTo>
                  <a:cubicBezTo>
                    <a:pt x="11411" y="7394"/>
                    <a:pt x="11636" y="8423"/>
                    <a:pt x="11636" y="9323"/>
                  </a:cubicBezTo>
                  <a:cubicBezTo>
                    <a:pt x="11636" y="10608"/>
                    <a:pt x="11218" y="11573"/>
                    <a:pt x="10576" y="12184"/>
                  </a:cubicBezTo>
                  <a:cubicBezTo>
                    <a:pt x="10061" y="12730"/>
                    <a:pt x="9386" y="12987"/>
                    <a:pt x="8550" y="13148"/>
                  </a:cubicBezTo>
                  <a:cubicBezTo>
                    <a:pt x="7747" y="13276"/>
                    <a:pt x="6750" y="13276"/>
                    <a:pt x="5657" y="13276"/>
                  </a:cubicBezTo>
                  <a:cubicBezTo>
                    <a:pt x="5465" y="13276"/>
                    <a:pt x="5240" y="13212"/>
                    <a:pt x="4950" y="13051"/>
                  </a:cubicBezTo>
                  <a:cubicBezTo>
                    <a:pt x="4500" y="12794"/>
                    <a:pt x="3986" y="12280"/>
                    <a:pt x="3504" y="11605"/>
                  </a:cubicBezTo>
                  <a:cubicBezTo>
                    <a:pt x="2797" y="10608"/>
                    <a:pt x="2089" y="9258"/>
                    <a:pt x="1543" y="7940"/>
                  </a:cubicBezTo>
                  <a:cubicBezTo>
                    <a:pt x="1029" y="6623"/>
                    <a:pt x="643" y="5305"/>
                    <a:pt x="547" y="4340"/>
                  </a:cubicBezTo>
                  <a:cubicBezTo>
                    <a:pt x="547" y="4276"/>
                    <a:pt x="547" y="4180"/>
                    <a:pt x="547" y="4115"/>
                  </a:cubicBezTo>
                  <a:cubicBezTo>
                    <a:pt x="547" y="3569"/>
                    <a:pt x="707" y="3087"/>
                    <a:pt x="1029" y="2669"/>
                  </a:cubicBezTo>
                  <a:cubicBezTo>
                    <a:pt x="1479" y="1994"/>
                    <a:pt x="2250" y="1479"/>
                    <a:pt x="3150" y="1094"/>
                  </a:cubicBezTo>
                  <a:cubicBezTo>
                    <a:pt x="4018" y="740"/>
                    <a:pt x="4982" y="547"/>
                    <a:pt x="5850" y="547"/>
                  </a:cubicBezTo>
                  <a:close/>
                  <a:moveTo>
                    <a:pt x="5850" y="1"/>
                  </a:moveTo>
                  <a:cubicBezTo>
                    <a:pt x="4597" y="1"/>
                    <a:pt x="3182" y="386"/>
                    <a:pt x="2025" y="1062"/>
                  </a:cubicBezTo>
                  <a:cubicBezTo>
                    <a:pt x="1447" y="1415"/>
                    <a:pt x="964" y="1833"/>
                    <a:pt x="579" y="2347"/>
                  </a:cubicBezTo>
                  <a:cubicBezTo>
                    <a:pt x="225" y="2862"/>
                    <a:pt x="0" y="3440"/>
                    <a:pt x="0" y="4115"/>
                  </a:cubicBezTo>
                  <a:cubicBezTo>
                    <a:pt x="0" y="4212"/>
                    <a:pt x="0" y="4308"/>
                    <a:pt x="32" y="4405"/>
                  </a:cubicBezTo>
                  <a:cubicBezTo>
                    <a:pt x="161" y="5980"/>
                    <a:pt x="997" y="8294"/>
                    <a:pt x="2025" y="10255"/>
                  </a:cubicBezTo>
                  <a:cubicBezTo>
                    <a:pt x="2572" y="11219"/>
                    <a:pt x="3150" y="12087"/>
                    <a:pt x="3761" y="12730"/>
                  </a:cubicBezTo>
                  <a:cubicBezTo>
                    <a:pt x="4050" y="13051"/>
                    <a:pt x="4372" y="13309"/>
                    <a:pt x="4693" y="13501"/>
                  </a:cubicBezTo>
                  <a:cubicBezTo>
                    <a:pt x="5015" y="13694"/>
                    <a:pt x="5336" y="13823"/>
                    <a:pt x="5657" y="13823"/>
                  </a:cubicBezTo>
                  <a:cubicBezTo>
                    <a:pt x="6750" y="13823"/>
                    <a:pt x="7747" y="13823"/>
                    <a:pt x="8647" y="13662"/>
                  </a:cubicBezTo>
                  <a:cubicBezTo>
                    <a:pt x="9547" y="13534"/>
                    <a:pt x="10318" y="13212"/>
                    <a:pt x="10961" y="12569"/>
                  </a:cubicBezTo>
                  <a:cubicBezTo>
                    <a:pt x="11701" y="11830"/>
                    <a:pt x="12151" y="10705"/>
                    <a:pt x="12151" y="9323"/>
                  </a:cubicBezTo>
                  <a:cubicBezTo>
                    <a:pt x="12151" y="8358"/>
                    <a:pt x="11958" y="7233"/>
                    <a:pt x="11443" y="6012"/>
                  </a:cubicBezTo>
                  <a:cubicBezTo>
                    <a:pt x="10254" y="3022"/>
                    <a:pt x="7329" y="258"/>
                    <a:pt x="7329" y="258"/>
                  </a:cubicBezTo>
                  <a:lnTo>
                    <a:pt x="7200" y="194"/>
                  </a:lnTo>
                  <a:cubicBezTo>
                    <a:pt x="6815" y="65"/>
                    <a:pt x="6333" y="1"/>
                    <a:pt x="58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7"/>
            <p:cNvSpPr/>
            <p:nvPr/>
          </p:nvSpPr>
          <p:spPr>
            <a:xfrm>
              <a:off x="2765675" y="5136875"/>
              <a:ext cx="160425" cy="71975"/>
            </a:xfrm>
            <a:custGeom>
              <a:avLst/>
              <a:gdLst/>
              <a:ahLst/>
              <a:cxnLst/>
              <a:rect l="l" t="t" r="r" b="b"/>
              <a:pathLst>
                <a:path w="6417" h="2879" extrusionOk="0">
                  <a:moveTo>
                    <a:pt x="5299" y="0"/>
                  </a:moveTo>
                  <a:cubicBezTo>
                    <a:pt x="5199" y="0"/>
                    <a:pt x="5083" y="11"/>
                    <a:pt x="4951" y="35"/>
                  </a:cubicBezTo>
                  <a:cubicBezTo>
                    <a:pt x="4951" y="35"/>
                    <a:pt x="1" y="2349"/>
                    <a:pt x="451" y="2799"/>
                  </a:cubicBezTo>
                  <a:cubicBezTo>
                    <a:pt x="502" y="2854"/>
                    <a:pt x="596" y="2879"/>
                    <a:pt x="725" y="2879"/>
                  </a:cubicBezTo>
                  <a:cubicBezTo>
                    <a:pt x="1646" y="2879"/>
                    <a:pt x="4302" y="1623"/>
                    <a:pt x="4951" y="1482"/>
                  </a:cubicBezTo>
                  <a:cubicBezTo>
                    <a:pt x="5629" y="1364"/>
                    <a:pt x="6416" y="0"/>
                    <a:pt x="5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7"/>
            <p:cNvSpPr/>
            <p:nvPr/>
          </p:nvSpPr>
          <p:spPr>
            <a:xfrm>
              <a:off x="2768900" y="5129700"/>
              <a:ext cx="150300" cy="86025"/>
            </a:xfrm>
            <a:custGeom>
              <a:avLst/>
              <a:gdLst/>
              <a:ahLst/>
              <a:cxnLst/>
              <a:rect l="l" t="t" r="r" b="b"/>
              <a:pathLst>
                <a:path w="6012" h="3441" extrusionOk="0">
                  <a:moveTo>
                    <a:pt x="5176" y="547"/>
                  </a:moveTo>
                  <a:cubicBezTo>
                    <a:pt x="5336" y="547"/>
                    <a:pt x="5401" y="579"/>
                    <a:pt x="5433" y="611"/>
                  </a:cubicBezTo>
                  <a:cubicBezTo>
                    <a:pt x="5433" y="611"/>
                    <a:pt x="5465" y="643"/>
                    <a:pt x="5465" y="708"/>
                  </a:cubicBezTo>
                  <a:cubicBezTo>
                    <a:pt x="5465" y="804"/>
                    <a:pt x="5368" y="1029"/>
                    <a:pt x="5240" y="1190"/>
                  </a:cubicBezTo>
                  <a:cubicBezTo>
                    <a:pt x="5079" y="1351"/>
                    <a:pt x="4886" y="1479"/>
                    <a:pt x="4758" y="1511"/>
                  </a:cubicBezTo>
                  <a:cubicBezTo>
                    <a:pt x="4565" y="1544"/>
                    <a:pt x="4276" y="1672"/>
                    <a:pt x="3922" y="1801"/>
                  </a:cubicBezTo>
                  <a:cubicBezTo>
                    <a:pt x="3376" y="1994"/>
                    <a:pt x="2700" y="2283"/>
                    <a:pt x="2058" y="2508"/>
                  </a:cubicBezTo>
                  <a:cubicBezTo>
                    <a:pt x="1768" y="2604"/>
                    <a:pt x="1447" y="2701"/>
                    <a:pt x="1190" y="2797"/>
                  </a:cubicBezTo>
                  <a:cubicBezTo>
                    <a:pt x="1018" y="2840"/>
                    <a:pt x="861" y="2869"/>
                    <a:pt x="738" y="2883"/>
                  </a:cubicBezTo>
                  <a:lnTo>
                    <a:pt x="738" y="2883"/>
                  </a:lnTo>
                  <a:cubicBezTo>
                    <a:pt x="749" y="2876"/>
                    <a:pt x="760" y="2869"/>
                    <a:pt x="772" y="2861"/>
                  </a:cubicBezTo>
                  <a:cubicBezTo>
                    <a:pt x="1222" y="2476"/>
                    <a:pt x="2283" y="1897"/>
                    <a:pt x="3215" y="1415"/>
                  </a:cubicBezTo>
                  <a:cubicBezTo>
                    <a:pt x="3665" y="1190"/>
                    <a:pt x="4115" y="965"/>
                    <a:pt x="4436" y="804"/>
                  </a:cubicBezTo>
                  <a:cubicBezTo>
                    <a:pt x="4632" y="695"/>
                    <a:pt x="4798" y="616"/>
                    <a:pt x="4886" y="576"/>
                  </a:cubicBezTo>
                  <a:lnTo>
                    <a:pt x="4886" y="576"/>
                  </a:lnTo>
                  <a:lnTo>
                    <a:pt x="4886" y="579"/>
                  </a:lnTo>
                  <a:cubicBezTo>
                    <a:pt x="4983" y="547"/>
                    <a:pt x="5079" y="547"/>
                    <a:pt x="5176" y="547"/>
                  </a:cubicBezTo>
                  <a:close/>
                  <a:moveTo>
                    <a:pt x="5176" y="1"/>
                  </a:moveTo>
                  <a:cubicBezTo>
                    <a:pt x="5047" y="1"/>
                    <a:pt x="4918" y="33"/>
                    <a:pt x="4790" y="65"/>
                  </a:cubicBezTo>
                  <a:lnTo>
                    <a:pt x="4726" y="65"/>
                  </a:lnTo>
                  <a:cubicBezTo>
                    <a:pt x="4693" y="65"/>
                    <a:pt x="3568" y="611"/>
                    <a:pt x="2411" y="1222"/>
                  </a:cubicBezTo>
                  <a:cubicBezTo>
                    <a:pt x="1865" y="1511"/>
                    <a:pt x="1286" y="1833"/>
                    <a:pt x="836" y="2122"/>
                  </a:cubicBezTo>
                  <a:cubicBezTo>
                    <a:pt x="611" y="2283"/>
                    <a:pt x="450" y="2411"/>
                    <a:pt x="290" y="2540"/>
                  </a:cubicBezTo>
                  <a:cubicBezTo>
                    <a:pt x="225" y="2604"/>
                    <a:pt x="161" y="2669"/>
                    <a:pt x="129" y="2733"/>
                  </a:cubicBezTo>
                  <a:cubicBezTo>
                    <a:pt x="65" y="2797"/>
                    <a:pt x="32" y="2894"/>
                    <a:pt x="0" y="3022"/>
                  </a:cubicBezTo>
                  <a:cubicBezTo>
                    <a:pt x="0" y="3119"/>
                    <a:pt x="65" y="3215"/>
                    <a:pt x="129" y="3279"/>
                  </a:cubicBezTo>
                  <a:cubicBezTo>
                    <a:pt x="258" y="3408"/>
                    <a:pt x="418" y="3440"/>
                    <a:pt x="579" y="3440"/>
                  </a:cubicBezTo>
                  <a:cubicBezTo>
                    <a:pt x="868" y="3440"/>
                    <a:pt x="1222" y="3344"/>
                    <a:pt x="1608" y="3215"/>
                  </a:cubicBezTo>
                  <a:cubicBezTo>
                    <a:pt x="2218" y="3022"/>
                    <a:pt x="2925" y="2765"/>
                    <a:pt x="3536" y="2508"/>
                  </a:cubicBezTo>
                  <a:cubicBezTo>
                    <a:pt x="3858" y="2411"/>
                    <a:pt x="4147" y="2283"/>
                    <a:pt x="4372" y="2219"/>
                  </a:cubicBezTo>
                  <a:cubicBezTo>
                    <a:pt x="4597" y="2122"/>
                    <a:pt x="4790" y="2058"/>
                    <a:pt x="4886" y="2026"/>
                  </a:cubicBezTo>
                  <a:cubicBezTo>
                    <a:pt x="5176" y="1961"/>
                    <a:pt x="5433" y="1769"/>
                    <a:pt x="5626" y="1544"/>
                  </a:cubicBezTo>
                  <a:cubicBezTo>
                    <a:pt x="5851" y="1286"/>
                    <a:pt x="5979" y="997"/>
                    <a:pt x="5979" y="708"/>
                  </a:cubicBezTo>
                  <a:cubicBezTo>
                    <a:pt x="6011" y="515"/>
                    <a:pt x="5915" y="322"/>
                    <a:pt x="5786" y="193"/>
                  </a:cubicBezTo>
                  <a:cubicBezTo>
                    <a:pt x="5626" y="65"/>
                    <a:pt x="5401" y="1"/>
                    <a:pt x="5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7"/>
            <p:cNvSpPr/>
            <p:nvPr/>
          </p:nvSpPr>
          <p:spPr>
            <a:xfrm>
              <a:off x="2849250" y="5096175"/>
              <a:ext cx="87625" cy="156775"/>
            </a:xfrm>
            <a:custGeom>
              <a:avLst/>
              <a:gdLst/>
              <a:ahLst/>
              <a:cxnLst/>
              <a:rect l="l" t="t" r="r" b="b"/>
              <a:pathLst>
                <a:path w="3505" h="6271" extrusionOk="0">
                  <a:moveTo>
                    <a:pt x="2823" y="0"/>
                  </a:moveTo>
                  <a:cubicBezTo>
                    <a:pt x="2347" y="0"/>
                    <a:pt x="1770" y="91"/>
                    <a:pt x="1608" y="506"/>
                  </a:cubicBezTo>
                  <a:cubicBezTo>
                    <a:pt x="1319" y="1213"/>
                    <a:pt x="1" y="5167"/>
                    <a:pt x="162" y="6035"/>
                  </a:cubicBezTo>
                  <a:cubicBezTo>
                    <a:pt x="186" y="6200"/>
                    <a:pt x="254" y="6271"/>
                    <a:pt x="351" y="6271"/>
                  </a:cubicBezTo>
                  <a:cubicBezTo>
                    <a:pt x="766" y="6271"/>
                    <a:pt x="1718" y="4995"/>
                    <a:pt x="2187" y="4267"/>
                  </a:cubicBezTo>
                  <a:cubicBezTo>
                    <a:pt x="2765" y="3399"/>
                    <a:pt x="3505" y="56"/>
                    <a:pt x="3505" y="56"/>
                  </a:cubicBezTo>
                  <a:cubicBezTo>
                    <a:pt x="3505" y="56"/>
                    <a:pt x="3195" y="0"/>
                    <a:pt x="28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7"/>
            <p:cNvSpPr/>
            <p:nvPr/>
          </p:nvSpPr>
          <p:spPr>
            <a:xfrm>
              <a:off x="2846050" y="5089525"/>
              <a:ext cx="98050" cy="170375"/>
            </a:xfrm>
            <a:custGeom>
              <a:avLst/>
              <a:gdLst/>
              <a:ahLst/>
              <a:cxnLst/>
              <a:rect l="l" t="t" r="r" b="b"/>
              <a:pathLst>
                <a:path w="3922" h="6815" extrusionOk="0">
                  <a:moveTo>
                    <a:pt x="2795" y="541"/>
                  </a:moveTo>
                  <a:cubicBezTo>
                    <a:pt x="2839" y="541"/>
                    <a:pt x="2882" y="543"/>
                    <a:pt x="2925" y="547"/>
                  </a:cubicBezTo>
                  <a:lnTo>
                    <a:pt x="3302" y="547"/>
                  </a:lnTo>
                  <a:cubicBezTo>
                    <a:pt x="3285" y="622"/>
                    <a:pt x="3266" y="709"/>
                    <a:pt x="3247" y="804"/>
                  </a:cubicBezTo>
                  <a:cubicBezTo>
                    <a:pt x="3118" y="1286"/>
                    <a:pt x="2958" y="2058"/>
                    <a:pt x="2732" y="2765"/>
                  </a:cubicBezTo>
                  <a:cubicBezTo>
                    <a:pt x="2636" y="3118"/>
                    <a:pt x="2507" y="3440"/>
                    <a:pt x="2411" y="3729"/>
                  </a:cubicBezTo>
                  <a:cubicBezTo>
                    <a:pt x="2282" y="4018"/>
                    <a:pt x="2186" y="4276"/>
                    <a:pt x="2090" y="4404"/>
                  </a:cubicBezTo>
                  <a:cubicBezTo>
                    <a:pt x="1865" y="4758"/>
                    <a:pt x="1511" y="5240"/>
                    <a:pt x="1190" y="5626"/>
                  </a:cubicBezTo>
                  <a:cubicBezTo>
                    <a:pt x="997" y="5819"/>
                    <a:pt x="836" y="6011"/>
                    <a:pt x="707" y="6108"/>
                  </a:cubicBezTo>
                  <a:cubicBezTo>
                    <a:pt x="643" y="6172"/>
                    <a:pt x="579" y="6204"/>
                    <a:pt x="547" y="6236"/>
                  </a:cubicBezTo>
                  <a:cubicBezTo>
                    <a:pt x="547" y="6236"/>
                    <a:pt x="547" y="6172"/>
                    <a:pt x="547" y="6140"/>
                  </a:cubicBezTo>
                  <a:cubicBezTo>
                    <a:pt x="547" y="5883"/>
                    <a:pt x="611" y="5465"/>
                    <a:pt x="707" y="4983"/>
                  </a:cubicBezTo>
                  <a:cubicBezTo>
                    <a:pt x="1061" y="3504"/>
                    <a:pt x="1800" y="1350"/>
                    <a:pt x="1993" y="868"/>
                  </a:cubicBezTo>
                  <a:cubicBezTo>
                    <a:pt x="1993" y="804"/>
                    <a:pt x="2025" y="772"/>
                    <a:pt x="2090" y="708"/>
                  </a:cubicBezTo>
                  <a:cubicBezTo>
                    <a:pt x="2229" y="624"/>
                    <a:pt x="2513" y="541"/>
                    <a:pt x="2795" y="541"/>
                  </a:cubicBezTo>
                  <a:close/>
                  <a:moveTo>
                    <a:pt x="2925" y="0"/>
                  </a:moveTo>
                  <a:cubicBezTo>
                    <a:pt x="2700" y="0"/>
                    <a:pt x="2411" y="33"/>
                    <a:pt x="2122" y="97"/>
                  </a:cubicBezTo>
                  <a:cubicBezTo>
                    <a:pt x="1993" y="161"/>
                    <a:pt x="1865" y="225"/>
                    <a:pt x="1768" y="290"/>
                  </a:cubicBezTo>
                  <a:cubicBezTo>
                    <a:pt x="1640" y="386"/>
                    <a:pt x="1543" y="515"/>
                    <a:pt x="1479" y="675"/>
                  </a:cubicBezTo>
                  <a:cubicBezTo>
                    <a:pt x="1350" y="1029"/>
                    <a:pt x="965" y="2090"/>
                    <a:pt x="643" y="3215"/>
                  </a:cubicBezTo>
                  <a:cubicBezTo>
                    <a:pt x="482" y="3761"/>
                    <a:pt x="322" y="4340"/>
                    <a:pt x="193" y="4854"/>
                  </a:cubicBezTo>
                  <a:cubicBezTo>
                    <a:pt x="97" y="5368"/>
                    <a:pt x="0" y="5819"/>
                    <a:pt x="0" y="6140"/>
                  </a:cubicBezTo>
                  <a:cubicBezTo>
                    <a:pt x="0" y="6204"/>
                    <a:pt x="0" y="6269"/>
                    <a:pt x="32" y="6333"/>
                  </a:cubicBezTo>
                  <a:cubicBezTo>
                    <a:pt x="32" y="6461"/>
                    <a:pt x="65" y="6558"/>
                    <a:pt x="161" y="6654"/>
                  </a:cubicBezTo>
                  <a:cubicBezTo>
                    <a:pt x="225" y="6751"/>
                    <a:pt x="354" y="6815"/>
                    <a:pt x="482" y="6815"/>
                  </a:cubicBezTo>
                  <a:cubicBezTo>
                    <a:pt x="611" y="6815"/>
                    <a:pt x="707" y="6751"/>
                    <a:pt x="772" y="6719"/>
                  </a:cubicBezTo>
                  <a:cubicBezTo>
                    <a:pt x="1093" y="6526"/>
                    <a:pt x="1415" y="6204"/>
                    <a:pt x="1704" y="5819"/>
                  </a:cubicBezTo>
                  <a:cubicBezTo>
                    <a:pt x="2025" y="5433"/>
                    <a:pt x="2347" y="5015"/>
                    <a:pt x="2540" y="4693"/>
                  </a:cubicBezTo>
                  <a:cubicBezTo>
                    <a:pt x="2700" y="4436"/>
                    <a:pt x="2861" y="4051"/>
                    <a:pt x="3022" y="3601"/>
                  </a:cubicBezTo>
                  <a:cubicBezTo>
                    <a:pt x="3472" y="2283"/>
                    <a:pt x="3890" y="386"/>
                    <a:pt x="3890" y="386"/>
                  </a:cubicBezTo>
                  <a:cubicBezTo>
                    <a:pt x="3922" y="322"/>
                    <a:pt x="3890" y="225"/>
                    <a:pt x="3858" y="161"/>
                  </a:cubicBezTo>
                  <a:cubicBezTo>
                    <a:pt x="3825" y="129"/>
                    <a:pt x="3761" y="65"/>
                    <a:pt x="3665" y="65"/>
                  </a:cubicBezTo>
                  <a:cubicBezTo>
                    <a:pt x="3665" y="65"/>
                    <a:pt x="3343"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7"/>
            <p:cNvSpPr/>
            <p:nvPr/>
          </p:nvSpPr>
          <p:spPr>
            <a:xfrm>
              <a:off x="2864525" y="5089350"/>
              <a:ext cx="148700" cy="160125"/>
            </a:xfrm>
            <a:custGeom>
              <a:avLst/>
              <a:gdLst/>
              <a:ahLst/>
              <a:cxnLst/>
              <a:rect l="l" t="t" r="r" b="b"/>
              <a:pathLst>
                <a:path w="5948" h="6405" extrusionOk="0">
                  <a:moveTo>
                    <a:pt x="3885" y="0"/>
                  </a:moveTo>
                  <a:cubicBezTo>
                    <a:pt x="3433" y="0"/>
                    <a:pt x="3044" y="82"/>
                    <a:pt x="2894" y="329"/>
                  </a:cubicBezTo>
                  <a:cubicBezTo>
                    <a:pt x="2444" y="1068"/>
                    <a:pt x="129" y="6147"/>
                    <a:pt x="129" y="6147"/>
                  </a:cubicBezTo>
                  <a:cubicBezTo>
                    <a:pt x="129" y="6147"/>
                    <a:pt x="1" y="6404"/>
                    <a:pt x="305" y="6404"/>
                  </a:cubicBezTo>
                  <a:cubicBezTo>
                    <a:pt x="458" y="6404"/>
                    <a:pt x="718" y="6340"/>
                    <a:pt x="1158" y="6147"/>
                  </a:cubicBezTo>
                  <a:cubicBezTo>
                    <a:pt x="2444" y="5568"/>
                    <a:pt x="5947" y="329"/>
                    <a:pt x="5947" y="329"/>
                  </a:cubicBezTo>
                  <a:cubicBezTo>
                    <a:pt x="5947" y="329"/>
                    <a:pt x="4790" y="0"/>
                    <a:pt x="38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7"/>
            <p:cNvSpPr/>
            <p:nvPr/>
          </p:nvSpPr>
          <p:spPr>
            <a:xfrm>
              <a:off x="2860500" y="5083100"/>
              <a:ext cx="159950" cy="173600"/>
            </a:xfrm>
            <a:custGeom>
              <a:avLst/>
              <a:gdLst/>
              <a:ahLst/>
              <a:cxnLst/>
              <a:rect l="l" t="t" r="r" b="b"/>
              <a:pathLst>
                <a:path w="6398" h="6944" extrusionOk="0">
                  <a:moveTo>
                    <a:pt x="4051" y="515"/>
                  </a:moveTo>
                  <a:cubicBezTo>
                    <a:pt x="4469" y="515"/>
                    <a:pt x="4983" y="611"/>
                    <a:pt x="5369" y="675"/>
                  </a:cubicBezTo>
                  <a:cubicBezTo>
                    <a:pt x="5479" y="694"/>
                    <a:pt x="5579" y="723"/>
                    <a:pt x="5669" y="750"/>
                  </a:cubicBezTo>
                  <a:lnTo>
                    <a:pt x="5669" y="750"/>
                  </a:lnTo>
                  <a:cubicBezTo>
                    <a:pt x="5579" y="888"/>
                    <a:pt x="5466" y="1060"/>
                    <a:pt x="5337" y="1254"/>
                  </a:cubicBezTo>
                  <a:cubicBezTo>
                    <a:pt x="4790" y="1993"/>
                    <a:pt x="3987" y="3150"/>
                    <a:pt x="3183" y="4147"/>
                  </a:cubicBezTo>
                  <a:cubicBezTo>
                    <a:pt x="2797" y="4629"/>
                    <a:pt x="2412" y="5111"/>
                    <a:pt x="2058" y="5465"/>
                  </a:cubicBezTo>
                  <a:cubicBezTo>
                    <a:pt x="1704" y="5818"/>
                    <a:pt x="1383" y="6076"/>
                    <a:pt x="1190" y="6172"/>
                  </a:cubicBezTo>
                  <a:cubicBezTo>
                    <a:pt x="906" y="6303"/>
                    <a:pt x="712" y="6360"/>
                    <a:pt x="585" y="6383"/>
                  </a:cubicBezTo>
                  <a:lnTo>
                    <a:pt x="585" y="6383"/>
                  </a:lnTo>
                  <a:cubicBezTo>
                    <a:pt x="653" y="6244"/>
                    <a:pt x="765" y="6012"/>
                    <a:pt x="901" y="5722"/>
                  </a:cubicBezTo>
                  <a:cubicBezTo>
                    <a:pt x="1222" y="4983"/>
                    <a:pt x="1769" y="3858"/>
                    <a:pt x="2219" y="2861"/>
                  </a:cubicBezTo>
                  <a:cubicBezTo>
                    <a:pt x="2476" y="2347"/>
                    <a:pt x="2701" y="1897"/>
                    <a:pt x="2862" y="1511"/>
                  </a:cubicBezTo>
                  <a:cubicBezTo>
                    <a:pt x="3055" y="1125"/>
                    <a:pt x="3215" y="836"/>
                    <a:pt x="3280" y="707"/>
                  </a:cubicBezTo>
                  <a:cubicBezTo>
                    <a:pt x="3312" y="675"/>
                    <a:pt x="3376" y="611"/>
                    <a:pt x="3505" y="579"/>
                  </a:cubicBezTo>
                  <a:cubicBezTo>
                    <a:pt x="3633" y="547"/>
                    <a:pt x="3826" y="515"/>
                    <a:pt x="4051" y="515"/>
                  </a:cubicBezTo>
                  <a:close/>
                  <a:moveTo>
                    <a:pt x="4051" y="0"/>
                  </a:moveTo>
                  <a:cubicBezTo>
                    <a:pt x="3794" y="0"/>
                    <a:pt x="3569" y="0"/>
                    <a:pt x="3344" y="64"/>
                  </a:cubicBezTo>
                  <a:cubicBezTo>
                    <a:pt x="3151" y="129"/>
                    <a:pt x="2958" y="225"/>
                    <a:pt x="2830" y="450"/>
                  </a:cubicBezTo>
                  <a:cubicBezTo>
                    <a:pt x="2701" y="643"/>
                    <a:pt x="2476" y="1093"/>
                    <a:pt x="2187" y="1672"/>
                  </a:cubicBezTo>
                  <a:cubicBezTo>
                    <a:pt x="1351" y="3440"/>
                    <a:pt x="33" y="6301"/>
                    <a:pt x="33" y="6301"/>
                  </a:cubicBezTo>
                  <a:cubicBezTo>
                    <a:pt x="33" y="6301"/>
                    <a:pt x="1" y="6365"/>
                    <a:pt x="1" y="6526"/>
                  </a:cubicBezTo>
                  <a:cubicBezTo>
                    <a:pt x="1" y="6590"/>
                    <a:pt x="1" y="6718"/>
                    <a:pt x="129" y="6815"/>
                  </a:cubicBezTo>
                  <a:cubicBezTo>
                    <a:pt x="226" y="6911"/>
                    <a:pt x="354" y="6943"/>
                    <a:pt x="451" y="6943"/>
                  </a:cubicBezTo>
                  <a:cubicBezTo>
                    <a:pt x="676" y="6943"/>
                    <a:pt x="965" y="6847"/>
                    <a:pt x="1415" y="6654"/>
                  </a:cubicBezTo>
                  <a:cubicBezTo>
                    <a:pt x="1833" y="6461"/>
                    <a:pt x="2283" y="6011"/>
                    <a:pt x="2797" y="5433"/>
                  </a:cubicBezTo>
                  <a:cubicBezTo>
                    <a:pt x="4372" y="3697"/>
                    <a:pt x="6333" y="740"/>
                    <a:pt x="6333" y="740"/>
                  </a:cubicBezTo>
                  <a:cubicBezTo>
                    <a:pt x="6398" y="643"/>
                    <a:pt x="6398" y="579"/>
                    <a:pt x="6365" y="482"/>
                  </a:cubicBezTo>
                  <a:cubicBezTo>
                    <a:pt x="6333" y="418"/>
                    <a:pt x="6269" y="354"/>
                    <a:pt x="6173" y="322"/>
                  </a:cubicBezTo>
                  <a:cubicBezTo>
                    <a:pt x="6173" y="322"/>
                    <a:pt x="5015" y="0"/>
                    <a:pt x="4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7"/>
            <p:cNvSpPr/>
            <p:nvPr/>
          </p:nvSpPr>
          <p:spPr>
            <a:xfrm>
              <a:off x="2874975" y="5075450"/>
              <a:ext cx="1043925" cy="240775"/>
            </a:xfrm>
            <a:custGeom>
              <a:avLst/>
              <a:gdLst/>
              <a:ahLst/>
              <a:cxnLst/>
              <a:rect l="l" t="t" r="r" b="b"/>
              <a:pathLst>
                <a:path w="41757" h="9631" extrusionOk="0">
                  <a:moveTo>
                    <a:pt x="7148" y="0"/>
                  </a:moveTo>
                  <a:cubicBezTo>
                    <a:pt x="5926" y="0"/>
                    <a:pt x="4749" y="946"/>
                    <a:pt x="4211" y="1753"/>
                  </a:cubicBezTo>
                  <a:cubicBezTo>
                    <a:pt x="3633" y="2621"/>
                    <a:pt x="0" y="7282"/>
                    <a:pt x="0" y="7282"/>
                  </a:cubicBezTo>
                  <a:lnTo>
                    <a:pt x="868" y="7571"/>
                  </a:lnTo>
                  <a:lnTo>
                    <a:pt x="5979" y="3521"/>
                  </a:lnTo>
                  <a:cubicBezTo>
                    <a:pt x="5979" y="3521"/>
                    <a:pt x="8744" y="3360"/>
                    <a:pt x="9612" y="3360"/>
                  </a:cubicBezTo>
                  <a:cubicBezTo>
                    <a:pt x="10480" y="3360"/>
                    <a:pt x="7136" y="5256"/>
                    <a:pt x="6108" y="5417"/>
                  </a:cubicBezTo>
                  <a:cubicBezTo>
                    <a:pt x="5111" y="5546"/>
                    <a:pt x="3922" y="5706"/>
                    <a:pt x="4083" y="6285"/>
                  </a:cubicBezTo>
                  <a:cubicBezTo>
                    <a:pt x="4211" y="6864"/>
                    <a:pt x="6847" y="6992"/>
                    <a:pt x="7426" y="6992"/>
                  </a:cubicBezTo>
                  <a:cubicBezTo>
                    <a:pt x="8004" y="6992"/>
                    <a:pt x="12087" y="5546"/>
                    <a:pt x="12087" y="5546"/>
                  </a:cubicBezTo>
                  <a:cubicBezTo>
                    <a:pt x="12087" y="5546"/>
                    <a:pt x="13115" y="5546"/>
                    <a:pt x="14401" y="5706"/>
                  </a:cubicBezTo>
                  <a:cubicBezTo>
                    <a:pt x="14479" y="5714"/>
                    <a:pt x="14560" y="5718"/>
                    <a:pt x="14644" y="5718"/>
                  </a:cubicBezTo>
                  <a:cubicBezTo>
                    <a:pt x="15987" y="5718"/>
                    <a:pt x="18066" y="4806"/>
                    <a:pt x="18066" y="4806"/>
                  </a:cubicBezTo>
                  <a:cubicBezTo>
                    <a:pt x="18066" y="4806"/>
                    <a:pt x="38208" y="9631"/>
                    <a:pt x="40116" y="9631"/>
                  </a:cubicBezTo>
                  <a:cubicBezTo>
                    <a:pt x="40141" y="9631"/>
                    <a:pt x="40162" y="9630"/>
                    <a:pt x="40181" y="9628"/>
                  </a:cubicBezTo>
                  <a:cubicBezTo>
                    <a:pt x="41660" y="9467"/>
                    <a:pt x="41756" y="1849"/>
                    <a:pt x="36838" y="885"/>
                  </a:cubicBezTo>
                  <a:lnTo>
                    <a:pt x="20251" y="2492"/>
                  </a:lnTo>
                  <a:cubicBezTo>
                    <a:pt x="20251" y="2492"/>
                    <a:pt x="8744" y="145"/>
                    <a:pt x="7426" y="17"/>
                  </a:cubicBezTo>
                  <a:cubicBezTo>
                    <a:pt x="7333" y="6"/>
                    <a:pt x="7240" y="0"/>
                    <a:pt x="7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7"/>
            <p:cNvSpPr/>
            <p:nvPr/>
          </p:nvSpPr>
          <p:spPr>
            <a:xfrm>
              <a:off x="2867750" y="5068625"/>
              <a:ext cx="1040700" cy="253975"/>
            </a:xfrm>
            <a:custGeom>
              <a:avLst/>
              <a:gdLst/>
              <a:ahLst/>
              <a:cxnLst/>
              <a:rect l="l" t="t" r="r" b="b"/>
              <a:pathLst>
                <a:path w="41628" h="10159" extrusionOk="0">
                  <a:moveTo>
                    <a:pt x="9772" y="3633"/>
                  </a:moveTo>
                  <a:lnTo>
                    <a:pt x="9788" y="3638"/>
                  </a:lnTo>
                  <a:lnTo>
                    <a:pt x="9788" y="3638"/>
                  </a:lnTo>
                  <a:cubicBezTo>
                    <a:pt x="9787" y="3638"/>
                    <a:pt x="9787" y="3639"/>
                    <a:pt x="9787" y="3639"/>
                  </a:cubicBezTo>
                  <a:lnTo>
                    <a:pt x="9787" y="3639"/>
                  </a:lnTo>
                  <a:lnTo>
                    <a:pt x="9772" y="3633"/>
                  </a:lnTo>
                  <a:close/>
                  <a:moveTo>
                    <a:pt x="7683" y="547"/>
                  </a:moveTo>
                  <a:cubicBezTo>
                    <a:pt x="8004" y="579"/>
                    <a:pt x="8968" y="772"/>
                    <a:pt x="10222" y="997"/>
                  </a:cubicBezTo>
                  <a:cubicBezTo>
                    <a:pt x="12119" y="1351"/>
                    <a:pt x="14690" y="1865"/>
                    <a:pt x="16780" y="2283"/>
                  </a:cubicBezTo>
                  <a:cubicBezTo>
                    <a:pt x="17808" y="2476"/>
                    <a:pt x="18740" y="2669"/>
                    <a:pt x="19415" y="2797"/>
                  </a:cubicBezTo>
                  <a:cubicBezTo>
                    <a:pt x="20058" y="2958"/>
                    <a:pt x="20476" y="3022"/>
                    <a:pt x="20476" y="3022"/>
                  </a:cubicBezTo>
                  <a:lnTo>
                    <a:pt x="20573" y="3022"/>
                  </a:lnTo>
                  <a:lnTo>
                    <a:pt x="37116" y="1419"/>
                  </a:lnTo>
                  <a:lnTo>
                    <a:pt x="37116" y="1419"/>
                  </a:lnTo>
                  <a:cubicBezTo>
                    <a:pt x="38583" y="1713"/>
                    <a:pt x="39541" y="2642"/>
                    <a:pt x="40181" y="3794"/>
                  </a:cubicBezTo>
                  <a:cubicBezTo>
                    <a:pt x="40824" y="4951"/>
                    <a:pt x="41081" y="6333"/>
                    <a:pt x="41081" y="7458"/>
                  </a:cubicBezTo>
                  <a:cubicBezTo>
                    <a:pt x="41081" y="8133"/>
                    <a:pt x="41016" y="8680"/>
                    <a:pt x="40856" y="9065"/>
                  </a:cubicBezTo>
                  <a:cubicBezTo>
                    <a:pt x="40791" y="9258"/>
                    <a:pt x="40727" y="9419"/>
                    <a:pt x="40631" y="9515"/>
                  </a:cubicBezTo>
                  <a:cubicBezTo>
                    <a:pt x="40566" y="9612"/>
                    <a:pt x="40502" y="9612"/>
                    <a:pt x="40470" y="9644"/>
                  </a:cubicBezTo>
                  <a:lnTo>
                    <a:pt x="40406" y="9644"/>
                  </a:lnTo>
                  <a:cubicBezTo>
                    <a:pt x="40213" y="9644"/>
                    <a:pt x="39666" y="9548"/>
                    <a:pt x="38927" y="9419"/>
                  </a:cubicBezTo>
                  <a:cubicBezTo>
                    <a:pt x="36356" y="8969"/>
                    <a:pt x="31245" y="7812"/>
                    <a:pt x="26744" y="6783"/>
                  </a:cubicBezTo>
                  <a:cubicBezTo>
                    <a:pt x="24494" y="6269"/>
                    <a:pt x="22405" y="5787"/>
                    <a:pt x="20894" y="5433"/>
                  </a:cubicBezTo>
                  <a:cubicBezTo>
                    <a:pt x="19383" y="5047"/>
                    <a:pt x="18419" y="4822"/>
                    <a:pt x="18419" y="4822"/>
                  </a:cubicBezTo>
                  <a:cubicBezTo>
                    <a:pt x="18355" y="4822"/>
                    <a:pt x="18290" y="4822"/>
                    <a:pt x="18226" y="4854"/>
                  </a:cubicBezTo>
                  <a:cubicBezTo>
                    <a:pt x="18226" y="4854"/>
                    <a:pt x="18194" y="4854"/>
                    <a:pt x="18162" y="4887"/>
                  </a:cubicBezTo>
                  <a:cubicBezTo>
                    <a:pt x="17969" y="4951"/>
                    <a:pt x="17422" y="5176"/>
                    <a:pt x="16812" y="5369"/>
                  </a:cubicBezTo>
                  <a:cubicBezTo>
                    <a:pt x="16201" y="5562"/>
                    <a:pt x="15526" y="5722"/>
                    <a:pt x="14979" y="5722"/>
                  </a:cubicBezTo>
                  <a:cubicBezTo>
                    <a:pt x="14883" y="5722"/>
                    <a:pt x="14819" y="5722"/>
                    <a:pt x="14722" y="5690"/>
                  </a:cubicBezTo>
                  <a:cubicBezTo>
                    <a:pt x="13404" y="5562"/>
                    <a:pt x="12376" y="5562"/>
                    <a:pt x="12376" y="5562"/>
                  </a:cubicBezTo>
                  <a:lnTo>
                    <a:pt x="12279" y="5562"/>
                  </a:lnTo>
                  <a:cubicBezTo>
                    <a:pt x="12279" y="5562"/>
                    <a:pt x="12022" y="5658"/>
                    <a:pt x="11636" y="5787"/>
                  </a:cubicBezTo>
                  <a:cubicBezTo>
                    <a:pt x="11058" y="6012"/>
                    <a:pt x="10158" y="6301"/>
                    <a:pt x="9354" y="6558"/>
                  </a:cubicBezTo>
                  <a:cubicBezTo>
                    <a:pt x="8968" y="6687"/>
                    <a:pt x="8583" y="6815"/>
                    <a:pt x="8293" y="6880"/>
                  </a:cubicBezTo>
                  <a:cubicBezTo>
                    <a:pt x="8133" y="6912"/>
                    <a:pt x="8004" y="6944"/>
                    <a:pt x="7908" y="6976"/>
                  </a:cubicBezTo>
                  <a:cubicBezTo>
                    <a:pt x="7811" y="7008"/>
                    <a:pt x="7715" y="7008"/>
                    <a:pt x="7715" y="7008"/>
                  </a:cubicBezTo>
                  <a:cubicBezTo>
                    <a:pt x="7425" y="7008"/>
                    <a:pt x="6654" y="6976"/>
                    <a:pt x="5915" y="6880"/>
                  </a:cubicBezTo>
                  <a:cubicBezTo>
                    <a:pt x="5561" y="6815"/>
                    <a:pt x="5208" y="6751"/>
                    <a:pt x="4950" y="6655"/>
                  </a:cubicBezTo>
                  <a:cubicBezTo>
                    <a:pt x="4822" y="6622"/>
                    <a:pt x="4725" y="6558"/>
                    <a:pt x="4693" y="6526"/>
                  </a:cubicBezTo>
                  <a:lnTo>
                    <a:pt x="4629" y="6494"/>
                  </a:lnTo>
                  <a:lnTo>
                    <a:pt x="4629" y="6462"/>
                  </a:lnTo>
                  <a:cubicBezTo>
                    <a:pt x="4629" y="6430"/>
                    <a:pt x="4629" y="6430"/>
                    <a:pt x="4693" y="6365"/>
                  </a:cubicBezTo>
                  <a:cubicBezTo>
                    <a:pt x="4822" y="6269"/>
                    <a:pt x="5079" y="6172"/>
                    <a:pt x="5400" y="6108"/>
                  </a:cubicBezTo>
                  <a:cubicBezTo>
                    <a:pt x="5722" y="6044"/>
                    <a:pt x="6075" y="5979"/>
                    <a:pt x="6429" y="5947"/>
                  </a:cubicBezTo>
                  <a:cubicBezTo>
                    <a:pt x="6718" y="5883"/>
                    <a:pt x="7072" y="5787"/>
                    <a:pt x="7458" y="5594"/>
                  </a:cubicBezTo>
                  <a:cubicBezTo>
                    <a:pt x="8036" y="5369"/>
                    <a:pt x="8743" y="5015"/>
                    <a:pt x="9258" y="4662"/>
                  </a:cubicBezTo>
                  <a:cubicBezTo>
                    <a:pt x="9547" y="4501"/>
                    <a:pt x="9772" y="4340"/>
                    <a:pt x="9965" y="4212"/>
                  </a:cubicBezTo>
                  <a:cubicBezTo>
                    <a:pt x="10029" y="4147"/>
                    <a:pt x="10126" y="4083"/>
                    <a:pt x="10190" y="4019"/>
                  </a:cubicBezTo>
                  <a:lnTo>
                    <a:pt x="10254" y="3890"/>
                  </a:lnTo>
                  <a:cubicBezTo>
                    <a:pt x="10286" y="3858"/>
                    <a:pt x="10318" y="3794"/>
                    <a:pt x="10318" y="3697"/>
                  </a:cubicBezTo>
                  <a:cubicBezTo>
                    <a:pt x="10318" y="3633"/>
                    <a:pt x="10286" y="3569"/>
                    <a:pt x="10254" y="3536"/>
                  </a:cubicBezTo>
                  <a:cubicBezTo>
                    <a:pt x="10190" y="3440"/>
                    <a:pt x="10126" y="3408"/>
                    <a:pt x="10061" y="3376"/>
                  </a:cubicBezTo>
                  <a:lnTo>
                    <a:pt x="9901" y="3376"/>
                  </a:lnTo>
                  <a:cubicBezTo>
                    <a:pt x="9001" y="3376"/>
                    <a:pt x="6236" y="3504"/>
                    <a:pt x="6236" y="3504"/>
                  </a:cubicBezTo>
                  <a:cubicBezTo>
                    <a:pt x="6204" y="3504"/>
                    <a:pt x="6140" y="3536"/>
                    <a:pt x="6108" y="3569"/>
                  </a:cubicBezTo>
                  <a:lnTo>
                    <a:pt x="1093" y="7555"/>
                  </a:lnTo>
                  <a:lnTo>
                    <a:pt x="745" y="7444"/>
                  </a:lnTo>
                  <a:lnTo>
                    <a:pt x="745" y="7444"/>
                  </a:lnTo>
                  <a:cubicBezTo>
                    <a:pt x="1073" y="7011"/>
                    <a:pt x="1711" y="6173"/>
                    <a:pt x="2379" y="5304"/>
                  </a:cubicBezTo>
                  <a:cubicBezTo>
                    <a:pt x="2893" y="4662"/>
                    <a:pt x="3407" y="3987"/>
                    <a:pt x="3825" y="3440"/>
                  </a:cubicBezTo>
                  <a:cubicBezTo>
                    <a:pt x="4243" y="2861"/>
                    <a:pt x="4565" y="2411"/>
                    <a:pt x="4725" y="2186"/>
                  </a:cubicBezTo>
                  <a:cubicBezTo>
                    <a:pt x="4983" y="1801"/>
                    <a:pt x="5400" y="1383"/>
                    <a:pt x="5883" y="1061"/>
                  </a:cubicBezTo>
                  <a:cubicBezTo>
                    <a:pt x="6365" y="740"/>
                    <a:pt x="6911" y="547"/>
                    <a:pt x="7458" y="547"/>
                  </a:cubicBezTo>
                  <a:close/>
                  <a:moveTo>
                    <a:pt x="7458" y="1"/>
                  </a:moveTo>
                  <a:cubicBezTo>
                    <a:pt x="6783" y="1"/>
                    <a:pt x="6140" y="258"/>
                    <a:pt x="5593" y="611"/>
                  </a:cubicBezTo>
                  <a:cubicBezTo>
                    <a:pt x="5047" y="997"/>
                    <a:pt x="4597" y="1447"/>
                    <a:pt x="4275" y="1897"/>
                  </a:cubicBezTo>
                  <a:cubicBezTo>
                    <a:pt x="4147" y="2090"/>
                    <a:pt x="3825" y="2540"/>
                    <a:pt x="3407" y="3119"/>
                  </a:cubicBezTo>
                  <a:cubicBezTo>
                    <a:pt x="2765" y="3954"/>
                    <a:pt x="1929" y="5015"/>
                    <a:pt x="1254" y="5883"/>
                  </a:cubicBezTo>
                  <a:cubicBezTo>
                    <a:pt x="579" y="6751"/>
                    <a:pt x="64" y="7394"/>
                    <a:pt x="64" y="7394"/>
                  </a:cubicBezTo>
                  <a:cubicBezTo>
                    <a:pt x="32" y="7458"/>
                    <a:pt x="0" y="7555"/>
                    <a:pt x="32" y="7651"/>
                  </a:cubicBezTo>
                  <a:cubicBezTo>
                    <a:pt x="64" y="7715"/>
                    <a:pt x="129" y="7780"/>
                    <a:pt x="193" y="7812"/>
                  </a:cubicBezTo>
                  <a:lnTo>
                    <a:pt x="1061" y="8101"/>
                  </a:lnTo>
                  <a:cubicBezTo>
                    <a:pt x="1101" y="8114"/>
                    <a:pt x="1141" y="8122"/>
                    <a:pt x="1178" y="8122"/>
                  </a:cubicBezTo>
                  <a:cubicBezTo>
                    <a:pt x="1232" y="8122"/>
                    <a:pt x="1280" y="8107"/>
                    <a:pt x="1318" y="8069"/>
                  </a:cubicBezTo>
                  <a:lnTo>
                    <a:pt x="6353" y="4047"/>
                  </a:lnTo>
                  <a:lnTo>
                    <a:pt x="6353" y="4047"/>
                  </a:lnTo>
                  <a:cubicBezTo>
                    <a:pt x="6564" y="4038"/>
                    <a:pt x="7141" y="4012"/>
                    <a:pt x="7779" y="3987"/>
                  </a:cubicBezTo>
                  <a:cubicBezTo>
                    <a:pt x="8340" y="3963"/>
                    <a:pt x="8986" y="3923"/>
                    <a:pt x="9457" y="3903"/>
                  </a:cubicBezTo>
                  <a:lnTo>
                    <a:pt x="9457" y="3903"/>
                  </a:lnTo>
                  <a:cubicBezTo>
                    <a:pt x="9107" y="4155"/>
                    <a:pt x="8566" y="4490"/>
                    <a:pt x="8004" y="4758"/>
                  </a:cubicBezTo>
                  <a:cubicBezTo>
                    <a:pt x="7683" y="4919"/>
                    <a:pt x="7329" y="5079"/>
                    <a:pt x="7040" y="5208"/>
                  </a:cubicBezTo>
                  <a:cubicBezTo>
                    <a:pt x="6750" y="5304"/>
                    <a:pt x="6525" y="5401"/>
                    <a:pt x="6365" y="5401"/>
                  </a:cubicBezTo>
                  <a:cubicBezTo>
                    <a:pt x="5883" y="5465"/>
                    <a:pt x="5368" y="5562"/>
                    <a:pt x="4950" y="5658"/>
                  </a:cubicBezTo>
                  <a:cubicBezTo>
                    <a:pt x="4725" y="5722"/>
                    <a:pt x="4532" y="5819"/>
                    <a:pt x="4372" y="5915"/>
                  </a:cubicBezTo>
                  <a:cubicBezTo>
                    <a:pt x="4211" y="6044"/>
                    <a:pt x="4082" y="6237"/>
                    <a:pt x="4082" y="6462"/>
                  </a:cubicBezTo>
                  <a:cubicBezTo>
                    <a:pt x="4082" y="6494"/>
                    <a:pt x="4082" y="6558"/>
                    <a:pt x="4115" y="6622"/>
                  </a:cubicBezTo>
                  <a:cubicBezTo>
                    <a:pt x="4147" y="6783"/>
                    <a:pt x="4275" y="6880"/>
                    <a:pt x="4372" y="6976"/>
                  </a:cubicBezTo>
                  <a:cubicBezTo>
                    <a:pt x="4565" y="7105"/>
                    <a:pt x="4854" y="7201"/>
                    <a:pt x="5143" y="7265"/>
                  </a:cubicBezTo>
                  <a:cubicBezTo>
                    <a:pt x="6043" y="7490"/>
                    <a:pt x="7297" y="7555"/>
                    <a:pt x="7715" y="7555"/>
                  </a:cubicBezTo>
                  <a:cubicBezTo>
                    <a:pt x="7843" y="7555"/>
                    <a:pt x="7972" y="7522"/>
                    <a:pt x="8133" y="7490"/>
                  </a:cubicBezTo>
                  <a:cubicBezTo>
                    <a:pt x="8743" y="7330"/>
                    <a:pt x="9836" y="6976"/>
                    <a:pt x="10769" y="6655"/>
                  </a:cubicBezTo>
                  <a:cubicBezTo>
                    <a:pt x="11669" y="6365"/>
                    <a:pt x="12472" y="6076"/>
                    <a:pt x="12472" y="6076"/>
                  </a:cubicBezTo>
                  <a:lnTo>
                    <a:pt x="12536" y="6076"/>
                  </a:lnTo>
                  <a:cubicBezTo>
                    <a:pt x="12890" y="6108"/>
                    <a:pt x="13694" y="6140"/>
                    <a:pt x="14690" y="6237"/>
                  </a:cubicBezTo>
                  <a:lnTo>
                    <a:pt x="14979" y="6237"/>
                  </a:lnTo>
                  <a:cubicBezTo>
                    <a:pt x="15719" y="6237"/>
                    <a:pt x="16555" y="6012"/>
                    <a:pt x="17262" y="5787"/>
                  </a:cubicBezTo>
                  <a:cubicBezTo>
                    <a:pt x="17803" y="5606"/>
                    <a:pt x="18240" y="5426"/>
                    <a:pt x="18393" y="5362"/>
                  </a:cubicBezTo>
                  <a:lnTo>
                    <a:pt x="18393" y="5362"/>
                  </a:lnTo>
                  <a:cubicBezTo>
                    <a:pt x="19131" y="5541"/>
                    <a:pt x="23746" y="6658"/>
                    <a:pt x="28577" y="7747"/>
                  </a:cubicBezTo>
                  <a:cubicBezTo>
                    <a:pt x="31212" y="8358"/>
                    <a:pt x="33913" y="8969"/>
                    <a:pt x="36066" y="9419"/>
                  </a:cubicBezTo>
                  <a:cubicBezTo>
                    <a:pt x="37159" y="9644"/>
                    <a:pt x="38091" y="9837"/>
                    <a:pt x="38831" y="9965"/>
                  </a:cubicBezTo>
                  <a:cubicBezTo>
                    <a:pt x="39602" y="10094"/>
                    <a:pt x="40116" y="10158"/>
                    <a:pt x="40406" y="10158"/>
                  </a:cubicBezTo>
                  <a:lnTo>
                    <a:pt x="40502" y="10158"/>
                  </a:lnTo>
                  <a:cubicBezTo>
                    <a:pt x="40727" y="10158"/>
                    <a:pt x="40920" y="10030"/>
                    <a:pt x="41049" y="9869"/>
                  </a:cubicBezTo>
                  <a:cubicBezTo>
                    <a:pt x="41241" y="9612"/>
                    <a:pt x="41370" y="9290"/>
                    <a:pt x="41466" y="8872"/>
                  </a:cubicBezTo>
                  <a:cubicBezTo>
                    <a:pt x="41563" y="8487"/>
                    <a:pt x="41627" y="8005"/>
                    <a:pt x="41627" y="7458"/>
                  </a:cubicBezTo>
                  <a:cubicBezTo>
                    <a:pt x="41627" y="6237"/>
                    <a:pt x="41338" y="4790"/>
                    <a:pt x="40663" y="3536"/>
                  </a:cubicBezTo>
                  <a:cubicBezTo>
                    <a:pt x="39956" y="2283"/>
                    <a:pt x="38831" y="1222"/>
                    <a:pt x="37191" y="901"/>
                  </a:cubicBezTo>
                  <a:lnTo>
                    <a:pt x="37095" y="901"/>
                  </a:lnTo>
                  <a:lnTo>
                    <a:pt x="20552" y="2504"/>
                  </a:lnTo>
                  <a:lnTo>
                    <a:pt x="20552" y="2504"/>
                  </a:lnTo>
                  <a:cubicBezTo>
                    <a:pt x="20288" y="2450"/>
                    <a:pt x="17560" y="1899"/>
                    <a:pt x="14658" y="1319"/>
                  </a:cubicBezTo>
                  <a:cubicBezTo>
                    <a:pt x="13147" y="1029"/>
                    <a:pt x="11572" y="708"/>
                    <a:pt x="10318" y="483"/>
                  </a:cubicBezTo>
                  <a:cubicBezTo>
                    <a:pt x="9065" y="226"/>
                    <a:pt x="8101" y="65"/>
                    <a:pt x="7747" y="33"/>
                  </a:cubicBezTo>
                  <a:cubicBezTo>
                    <a:pt x="7650" y="1"/>
                    <a:pt x="7554" y="1"/>
                    <a:pt x="7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7"/>
            <p:cNvSpPr/>
            <p:nvPr/>
          </p:nvSpPr>
          <p:spPr>
            <a:xfrm>
              <a:off x="4233075" y="4101575"/>
              <a:ext cx="677475" cy="1267625"/>
            </a:xfrm>
            <a:custGeom>
              <a:avLst/>
              <a:gdLst/>
              <a:ahLst/>
              <a:cxnLst/>
              <a:rect l="l" t="t" r="r" b="b"/>
              <a:pathLst>
                <a:path w="27099" h="50705" extrusionOk="0">
                  <a:moveTo>
                    <a:pt x="17643" y="0"/>
                  </a:moveTo>
                  <a:cubicBezTo>
                    <a:pt x="10633" y="0"/>
                    <a:pt x="2797" y="6795"/>
                    <a:pt x="2797" y="6795"/>
                  </a:cubicBezTo>
                  <a:lnTo>
                    <a:pt x="1" y="50705"/>
                  </a:lnTo>
                  <a:lnTo>
                    <a:pt x="21087" y="50705"/>
                  </a:lnTo>
                  <a:lnTo>
                    <a:pt x="27098" y="4320"/>
                  </a:lnTo>
                  <a:cubicBezTo>
                    <a:pt x="27098" y="4320"/>
                    <a:pt x="25298" y="366"/>
                    <a:pt x="18162" y="13"/>
                  </a:cubicBezTo>
                  <a:cubicBezTo>
                    <a:pt x="17990" y="4"/>
                    <a:pt x="17817" y="0"/>
                    <a:pt x="17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7"/>
            <p:cNvSpPr/>
            <p:nvPr/>
          </p:nvSpPr>
          <p:spPr>
            <a:xfrm>
              <a:off x="4226650" y="4094650"/>
              <a:ext cx="690325" cy="1280975"/>
            </a:xfrm>
            <a:custGeom>
              <a:avLst/>
              <a:gdLst/>
              <a:ahLst/>
              <a:cxnLst/>
              <a:rect l="l" t="t" r="r" b="b"/>
              <a:pathLst>
                <a:path w="27613" h="51239" extrusionOk="0">
                  <a:moveTo>
                    <a:pt x="17905" y="547"/>
                  </a:moveTo>
                  <a:cubicBezTo>
                    <a:pt x="18066" y="547"/>
                    <a:pt x="18226" y="547"/>
                    <a:pt x="18419" y="579"/>
                  </a:cubicBezTo>
                  <a:cubicBezTo>
                    <a:pt x="21923" y="740"/>
                    <a:pt x="24109" y="1801"/>
                    <a:pt x="25395" y="2797"/>
                  </a:cubicBezTo>
                  <a:cubicBezTo>
                    <a:pt x="26037" y="3279"/>
                    <a:pt x="26487" y="3761"/>
                    <a:pt x="26745" y="4115"/>
                  </a:cubicBezTo>
                  <a:cubicBezTo>
                    <a:pt x="26873" y="4308"/>
                    <a:pt x="26970" y="4436"/>
                    <a:pt x="27034" y="4533"/>
                  </a:cubicBezTo>
                  <a:cubicBezTo>
                    <a:pt x="27060" y="4586"/>
                    <a:pt x="27065" y="4617"/>
                    <a:pt x="27084" y="4644"/>
                  </a:cubicBezTo>
                  <a:lnTo>
                    <a:pt x="27084" y="4644"/>
                  </a:lnTo>
                  <a:lnTo>
                    <a:pt x="21119" y="50692"/>
                  </a:lnTo>
                  <a:lnTo>
                    <a:pt x="547" y="50692"/>
                  </a:lnTo>
                  <a:lnTo>
                    <a:pt x="3339" y="7179"/>
                  </a:lnTo>
                  <a:lnTo>
                    <a:pt x="3339" y="7179"/>
                  </a:lnTo>
                  <a:cubicBezTo>
                    <a:pt x="3838" y="6784"/>
                    <a:pt x="5838" y="5146"/>
                    <a:pt x="8519" y="3601"/>
                  </a:cubicBezTo>
                  <a:cubicBezTo>
                    <a:pt x="11251" y="2026"/>
                    <a:pt x="14690" y="547"/>
                    <a:pt x="17905" y="547"/>
                  </a:cubicBezTo>
                  <a:close/>
                  <a:moveTo>
                    <a:pt x="17905" y="0"/>
                  </a:moveTo>
                  <a:cubicBezTo>
                    <a:pt x="14305" y="33"/>
                    <a:pt x="10576" y="1736"/>
                    <a:pt x="7715" y="3440"/>
                  </a:cubicBezTo>
                  <a:cubicBezTo>
                    <a:pt x="4854" y="5176"/>
                    <a:pt x="2893" y="6879"/>
                    <a:pt x="2893" y="6879"/>
                  </a:cubicBezTo>
                  <a:cubicBezTo>
                    <a:pt x="2829" y="6912"/>
                    <a:pt x="2797" y="7008"/>
                    <a:pt x="2797" y="7072"/>
                  </a:cubicBezTo>
                  <a:lnTo>
                    <a:pt x="0" y="50950"/>
                  </a:lnTo>
                  <a:cubicBezTo>
                    <a:pt x="0" y="51046"/>
                    <a:pt x="33" y="51110"/>
                    <a:pt x="65" y="51142"/>
                  </a:cubicBezTo>
                  <a:cubicBezTo>
                    <a:pt x="129" y="51207"/>
                    <a:pt x="193" y="51239"/>
                    <a:pt x="258" y="51239"/>
                  </a:cubicBezTo>
                  <a:lnTo>
                    <a:pt x="21344" y="51239"/>
                  </a:lnTo>
                  <a:cubicBezTo>
                    <a:pt x="21473" y="51239"/>
                    <a:pt x="21601" y="51142"/>
                    <a:pt x="21601" y="51014"/>
                  </a:cubicBezTo>
                  <a:lnTo>
                    <a:pt x="27613" y="4629"/>
                  </a:lnTo>
                  <a:cubicBezTo>
                    <a:pt x="27613" y="4565"/>
                    <a:pt x="27613" y="4501"/>
                    <a:pt x="27580" y="4469"/>
                  </a:cubicBezTo>
                  <a:cubicBezTo>
                    <a:pt x="27580" y="4436"/>
                    <a:pt x="27098" y="3408"/>
                    <a:pt x="25716" y="2347"/>
                  </a:cubicBezTo>
                  <a:cubicBezTo>
                    <a:pt x="24334" y="1286"/>
                    <a:pt x="22052" y="193"/>
                    <a:pt x="18419" y="33"/>
                  </a:cubicBezTo>
                  <a:cubicBezTo>
                    <a:pt x="18258" y="33"/>
                    <a:pt x="18066"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7"/>
            <p:cNvSpPr/>
            <p:nvPr/>
          </p:nvSpPr>
          <p:spPr>
            <a:xfrm>
              <a:off x="4030575" y="4125175"/>
              <a:ext cx="497450" cy="1244825"/>
            </a:xfrm>
            <a:custGeom>
              <a:avLst/>
              <a:gdLst/>
              <a:ahLst/>
              <a:cxnLst/>
              <a:rect l="l" t="t" r="r" b="b"/>
              <a:pathLst>
                <a:path w="19898" h="49793" extrusionOk="0">
                  <a:moveTo>
                    <a:pt x="18869" y="1"/>
                  </a:moveTo>
                  <a:cubicBezTo>
                    <a:pt x="18869" y="1"/>
                    <a:pt x="3568" y="6430"/>
                    <a:pt x="3568" y="7426"/>
                  </a:cubicBezTo>
                  <a:cubicBezTo>
                    <a:pt x="3568" y="8455"/>
                    <a:pt x="3729" y="8037"/>
                    <a:pt x="3729" y="10062"/>
                  </a:cubicBezTo>
                  <a:cubicBezTo>
                    <a:pt x="3729" y="11959"/>
                    <a:pt x="482" y="44907"/>
                    <a:pt x="0" y="49793"/>
                  </a:cubicBezTo>
                  <a:lnTo>
                    <a:pt x="11251" y="49793"/>
                  </a:lnTo>
                  <a:cubicBezTo>
                    <a:pt x="11958" y="45260"/>
                    <a:pt x="16490" y="16748"/>
                    <a:pt x="17422" y="13116"/>
                  </a:cubicBezTo>
                  <a:cubicBezTo>
                    <a:pt x="18451" y="9194"/>
                    <a:pt x="19898" y="5851"/>
                    <a:pt x="19898" y="5851"/>
                  </a:cubicBezTo>
                  <a:lnTo>
                    <a:pt x="188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7"/>
            <p:cNvSpPr/>
            <p:nvPr/>
          </p:nvSpPr>
          <p:spPr>
            <a:xfrm>
              <a:off x="4023325" y="4118950"/>
              <a:ext cx="511125" cy="1257475"/>
            </a:xfrm>
            <a:custGeom>
              <a:avLst/>
              <a:gdLst/>
              <a:ahLst/>
              <a:cxnLst/>
              <a:rect l="l" t="t" r="r" b="b"/>
              <a:pathLst>
                <a:path w="20445" h="50299" extrusionOk="0">
                  <a:moveTo>
                    <a:pt x="4133" y="7733"/>
                  </a:moveTo>
                  <a:lnTo>
                    <a:pt x="4148" y="7740"/>
                  </a:lnTo>
                  <a:lnTo>
                    <a:pt x="4115" y="7740"/>
                  </a:lnTo>
                  <a:cubicBezTo>
                    <a:pt x="4121" y="7740"/>
                    <a:pt x="4126" y="7737"/>
                    <a:pt x="4133" y="7733"/>
                  </a:cubicBezTo>
                  <a:close/>
                  <a:moveTo>
                    <a:pt x="18958" y="635"/>
                  </a:moveTo>
                  <a:lnTo>
                    <a:pt x="19911" y="6023"/>
                  </a:lnTo>
                  <a:lnTo>
                    <a:pt x="19911" y="6023"/>
                  </a:lnTo>
                  <a:cubicBezTo>
                    <a:pt x="19736" y="6460"/>
                    <a:pt x="18414" y="9615"/>
                    <a:pt x="17455" y="13301"/>
                  </a:cubicBezTo>
                  <a:cubicBezTo>
                    <a:pt x="17198" y="14233"/>
                    <a:pt x="16748" y="16676"/>
                    <a:pt x="16170" y="19955"/>
                  </a:cubicBezTo>
                  <a:cubicBezTo>
                    <a:pt x="14532" y="29496"/>
                    <a:pt x="11908" y="45916"/>
                    <a:pt x="11318" y="49785"/>
                  </a:cubicBezTo>
                  <a:lnTo>
                    <a:pt x="578" y="49785"/>
                  </a:lnTo>
                  <a:cubicBezTo>
                    <a:pt x="871" y="46952"/>
                    <a:pt x="1768" y="37824"/>
                    <a:pt x="2605" y="29084"/>
                  </a:cubicBezTo>
                  <a:cubicBezTo>
                    <a:pt x="3022" y="24519"/>
                    <a:pt x="3472" y="20083"/>
                    <a:pt x="3762" y="16644"/>
                  </a:cubicBezTo>
                  <a:cubicBezTo>
                    <a:pt x="3922" y="14940"/>
                    <a:pt x="4051" y="13461"/>
                    <a:pt x="4148" y="12368"/>
                  </a:cubicBezTo>
                  <a:cubicBezTo>
                    <a:pt x="4244" y="11276"/>
                    <a:pt x="4276" y="10568"/>
                    <a:pt x="4276" y="10311"/>
                  </a:cubicBezTo>
                  <a:cubicBezTo>
                    <a:pt x="4276" y="9283"/>
                    <a:pt x="4244" y="8865"/>
                    <a:pt x="4212" y="8575"/>
                  </a:cubicBezTo>
                  <a:cubicBezTo>
                    <a:pt x="4181" y="8295"/>
                    <a:pt x="4149" y="8196"/>
                    <a:pt x="4148" y="7722"/>
                  </a:cubicBezTo>
                  <a:lnTo>
                    <a:pt x="4148" y="7722"/>
                  </a:lnTo>
                  <a:cubicBezTo>
                    <a:pt x="4185" y="7689"/>
                    <a:pt x="4245" y="7618"/>
                    <a:pt x="4340" y="7547"/>
                  </a:cubicBezTo>
                  <a:cubicBezTo>
                    <a:pt x="4855" y="7129"/>
                    <a:pt x="6044" y="6486"/>
                    <a:pt x="7555" y="5747"/>
                  </a:cubicBezTo>
                  <a:cubicBezTo>
                    <a:pt x="9805" y="4654"/>
                    <a:pt x="12730" y="3336"/>
                    <a:pt x="15109" y="2307"/>
                  </a:cubicBezTo>
                  <a:cubicBezTo>
                    <a:pt x="16298" y="1793"/>
                    <a:pt x="17327" y="1343"/>
                    <a:pt x="18066" y="1021"/>
                  </a:cubicBezTo>
                  <a:cubicBezTo>
                    <a:pt x="18448" y="855"/>
                    <a:pt x="18753" y="723"/>
                    <a:pt x="18958" y="635"/>
                  </a:cubicBezTo>
                  <a:close/>
                  <a:moveTo>
                    <a:pt x="19175" y="1"/>
                  </a:moveTo>
                  <a:cubicBezTo>
                    <a:pt x="19135" y="1"/>
                    <a:pt x="19095" y="9"/>
                    <a:pt x="19063" y="25"/>
                  </a:cubicBezTo>
                  <a:cubicBezTo>
                    <a:pt x="19063" y="25"/>
                    <a:pt x="15237" y="1632"/>
                    <a:pt x="11412" y="3336"/>
                  </a:cubicBezTo>
                  <a:cubicBezTo>
                    <a:pt x="9483" y="4204"/>
                    <a:pt x="7587" y="5104"/>
                    <a:pt x="6140" y="5875"/>
                  </a:cubicBezTo>
                  <a:cubicBezTo>
                    <a:pt x="5401" y="6229"/>
                    <a:pt x="4823" y="6582"/>
                    <a:pt x="4373" y="6840"/>
                  </a:cubicBezTo>
                  <a:cubicBezTo>
                    <a:pt x="4180" y="7000"/>
                    <a:pt x="3987" y="7129"/>
                    <a:pt x="3858" y="7225"/>
                  </a:cubicBezTo>
                  <a:cubicBezTo>
                    <a:pt x="3794" y="7290"/>
                    <a:pt x="3730" y="7354"/>
                    <a:pt x="3697" y="7418"/>
                  </a:cubicBezTo>
                  <a:cubicBezTo>
                    <a:pt x="3665" y="7482"/>
                    <a:pt x="3601" y="7579"/>
                    <a:pt x="3601" y="7675"/>
                  </a:cubicBezTo>
                  <a:cubicBezTo>
                    <a:pt x="3601" y="8222"/>
                    <a:pt x="3633" y="8383"/>
                    <a:pt x="3665" y="8640"/>
                  </a:cubicBezTo>
                  <a:cubicBezTo>
                    <a:pt x="3697" y="8929"/>
                    <a:pt x="3762" y="9283"/>
                    <a:pt x="3762" y="10311"/>
                  </a:cubicBezTo>
                  <a:cubicBezTo>
                    <a:pt x="3762" y="10536"/>
                    <a:pt x="3697" y="11243"/>
                    <a:pt x="3601" y="12336"/>
                  </a:cubicBezTo>
                  <a:cubicBezTo>
                    <a:pt x="2990" y="19955"/>
                    <a:pt x="451" y="45734"/>
                    <a:pt x="33" y="50010"/>
                  </a:cubicBezTo>
                  <a:cubicBezTo>
                    <a:pt x="1" y="50074"/>
                    <a:pt x="33" y="50170"/>
                    <a:pt x="97" y="50235"/>
                  </a:cubicBezTo>
                  <a:cubicBezTo>
                    <a:pt x="129" y="50267"/>
                    <a:pt x="226" y="50299"/>
                    <a:pt x="290" y="50299"/>
                  </a:cubicBezTo>
                  <a:lnTo>
                    <a:pt x="11541" y="50299"/>
                  </a:lnTo>
                  <a:cubicBezTo>
                    <a:pt x="11669" y="50299"/>
                    <a:pt x="11798" y="50203"/>
                    <a:pt x="11798" y="50074"/>
                  </a:cubicBezTo>
                  <a:cubicBezTo>
                    <a:pt x="12151" y="47824"/>
                    <a:pt x="13469" y="39563"/>
                    <a:pt x="14819" y="31398"/>
                  </a:cubicBezTo>
                  <a:cubicBezTo>
                    <a:pt x="15462" y="27316"/>
                    <a:pt x="16137" y="23298"/>
                    <a:pt x="16716" y="20019"/>
                  </a:cubicBezTo>
                  <a:cubicBezTo>
                    <a:pt x="17262" y="16772"/>
                    <a:pt x="17745" y="14329"/>
                    <a:pt x="17970" y="13429"/>
                  </a:cubicBezTo>
                  <a:cubicBezTo>
                    <a:pt x="18484" y="11468"/>
                    <a:pt x="19095" y="9668"/>
                    <a:pt x="19577" y="8350"/>
                  </a:cubicBezTo>
                  <a:cubicBezTo>
                    <a:pt x="19834" y="7675"/>
                    <a:pt x="20027" y="7161"/>
                    <a:pt x="20188" y="6775"/>
                  </a:cubicBezTo>
                  <a:cubicBezTo>
                    <a:pt x="20348" y="6390"/>
                    <a:pt x="20413" y="6197"/>
                    <a:pt x="20413" y="6197"/>
                  </a:cubicBezTo>
                  <a:cubicBezTo>
                    <a:pt x="20445" y="6132"/>
                    <a:pt x="20445" y="6100"/>
                    <a:pt x="20445" y="6036"/>
                  </a:cubicBezTo>
                  <a:lnTo>
                    <a:pt x="19416" y="218"/>
                  </a:lnTo>
                  <a:cubicBezTo>
                    <a:pt x="19416" y="121"/>
                    <a:pt x="19352" y="57"/>
                    <a:pt x="19288" y="25"/>
                  </a:cubicBezTo>
                  <a:cubicBezTo>
                    <a:pt x="19255" y="9"/>
                    <a:pt x="19215" y="1"/>
                    <a:pt x="19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7"/>
            <p:cNvSpPr/>
            <p:nvPr/>
          </p:nvSpPr>
          <p:spPr>
            <a:xfrm>
              <a:off x="4349600" y="4100275"/>
              <a:ext cx="131025" cy="192900"/>
            </a:xfrm>
            <a:custGeom>
              <a:avLst/>
              <a:gdLst/>
              <a:ahLst/>
              <a:cxnLst/>
              <a:rect l="l" t="t" r="r" b="b"/>
              <a:pathLst>
                <a:path w="5241" h="7716" extrusionOk="0">
                  <a:moveTo>
                    <a:pt x="2765" y="0"/>
                  </a:moveTo>
                  <a:lnTo>
                    <a:pt x="1" y="7715"/>
                  </a:lnTo>
                  <a:lnTo>
                    <a:pt x="5240" y="5240"/>
                  </a:lnTo>
                  <a:lnTo>
                    <a:pt x="2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7"/>
            <p:cNvSpPr/>
            <p:nvPr/>
          </p:nvSpPr>
          <p:spPr>
            <a:xfrm>
              <a:off x="4342375" y="4093050"/>
              <a:ext cx="145475" cy="206625"/>
            </a:xfrm>
            <a:custGeom>
              <a:avLst/>
              <a:gdLst/>
              <a:ahLst/>
              <a:cxnLst/>
              <a:rect l="l" t="t" r="r" b="b"/>
              <a:pathLst>
                <a:path w="5819" h="8265" extrusionOk="0">
                  <a:moveTo>
                    <a:pt x="3088" y="1001"/>
                  </a:moveTo>
                  <a:lnTo>
                    <a:pt x="5175" y="5400"/>
                  </a:lnTo>
                  <a:lnTo>
                    <a:pt x="740" y="7490"/>
                  </a:lnTo>
                  <a:lnTo>
                    <a:pt x="740" y="7490"/>
                  </a:lnTo>
                  <a:lnTo>
                    <a:pt x="3088" y="1001"/>
                  </a:lnTo>
                  <a:close/>
                  <a:moveTo>
                    <a:pt x="3054" y="0"/>
                  </a:moveTo>
                  <a:cubicBezTo>
                    <a:pt x="2925" y="32"/>
                    <a:pt x="2829" y="97"/>
                    <a:pt x="2797" y="193"/>
                  </a:cubicBezTo>
                  <a:lnTo>
                    <a:pt x="32" y="7908"/>
                  </a:lnTo>
                  <a:cubicBezTo>
                    <a:pt x="0" y="8004"/>
                    <a:pt x="32" y="8133"/>
                    <a:pt x="97" y="8197"/>
                  </a:cubicBezTo>
                  <a:cubicBezTo>
                    <a:pt x="156" y="8237"/>
                    <a:pt x="216" y="8264"/>
                    <a:pt x="275" y="8264"/>
                  </a:cubicBezTo>
                  <a:cubicBezTo>
                    <a:pt x="312" y="8264"/>
                    <a:pt x="349" y="8254"/>
                    <a:pt x="386" y="8229"/>
                  </a:cubicBezTo>
                  <a:lnTo>
                    <a:pt x="5625" y="5754"/>
                  </a:lnTo>
                  <a:cubicBezTo>
                    <a:pt x="5690" y="5722"/>
                    <a:pt x="5754" y="5690"/>
                    <a:pt x="5786" y="5625"/>
                  </a:cubicBezTo>
                  <a:cubicBezTo>
                    <a:pt x="5818" y="5529"/>
                    <a:pt x="5786" y="5465"/>
                    <a:pt x="5754" y="5400"/>
                  </a:cubicBezTo>
                  <a:lnTo>
                    <a:pt x="3279" y="161"/>
                  </a:lnTo>
                  <a:cubicBezTo>
                    <a:pt x="3247" y="64"/>
                    <a:pt x="3150"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7"/>
            <p:cNvSpPr/>
            <p:nvPr/>
          </p:nvSpPr>
          <p:spPr>
            <a:xfrm>
              <a:off x="4418700" y="3834275"/>
              <a:ext cx="451675" cy="495050"/>
            </a:xfrm>
            <a:custGeom>
              <a:avLst/>
              <a:gdLst/>
              <a:ahLst/>
              <a:cxnLst/>
              <a:rect l="l" t="t" r="r" b="b"/>
              <a:pathLst>
                <a:path w="18067" h="19802" extrusionOk="0">
                  <a:moveTo>
                    <a:pt x="10641" y="1"/>
                  </a:moveTo>
                  <a:lnTo>
                    <a:pt x="1" y="10640"/>
                  </a:lnTo>
                  <a:lnTo>
                    <a:pt x="3505" y="19802"/>
                  </a:lnTo>
                  <a:lnTo>
                    <a:pt x="10062" y="7426"/>
                  </a:lnTo>
                  <a:lnTo>
                    <a:pt x="17198" y="7426"/>
                  </a:lnTo>
                  <a:lnTo>
                    <a:pt x="18066" y="579"/>
                  </a:lnTo>
                  <a:lnTo>
                    <a:pt x="106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7"/>
            <p:cNvSpPr/>
            <p:nvPr/>
          </p:nvSpPr>
          <p:spPr>
            <a:xfrm>
              <a:off x="4411475" y="3827525"/>
              <a:ext cx="465325" cy="508450"/>
            </a:xfrm>
            <a:custGeom>
              <a:avLst/>
              <a:gdLst/>
              <a:ahLst/>
              <a:cxnLst/>
              <a:rect l="l" t="t" r="r" b="b"/>
              <a:pathLst>
                <a:path w="18613" h="20338" extrusionOk="0">
                  <a:moveTo>
                    <a:pt x="11026" y="560"/>
                  </a:moveTo>
                  <a:lnTo>
                    <a:pt x="18032" y="1085"/>
                  </a:lnTo>
                  <a:lnTo>
                    <a:pt x="18032" y="1085"/>
                  </a:lnTo>
                  <a:lnTo>
                    <a:pt x="17230" y="7439"/>
                  </a:lnTo>
                  <a:lnTo>
                    <a:pt x="10351" y="7439"/>
                  </a:lnTo>
                  <a:cubicBezTo>
                    <a:pt x="10223" y="7439"/>
                    <a:pt x="10158" y="7471"/>
                    <a:pt x="10094" y="7567"/>
                  </a:cubicBezTo>
                  <a:lnTo>
                    <a:pt x="3826" y="19429"/>
                  </a:lnTo>
                  <a:lnTo>
                    <a:pt x="611" y="10975"/>
                  </a:lnTo>
                  <a:lnTo>
                    <a:pt x="11026" y="560"/>
                  </a:lnTo>
                  <a:close/>
                  <a:moveTo>
                    <a:pt x="10873" y="1"/>
                  </a:moveTo>
                  <a:cubicBezTo>
                    <a:pt x="10818" y="1"/>
                    <a:pt x="10760" y="31"/>
                    <a:pt x="10737" y="78"/>
                  </a:cubicBezTo>
                  <a:lnTo>
                    <a:pt x="97" y="10718"/>
                  </a:lnTo>
                  <a:cubicBezTo>
                    <a:pt x="33" y="10782"/>
                    <a:pt x="1" y="10910"/>
                    <a:pt x="33" y="11007"/>
                  </a:cubicBezTo>
                  <a:lnTo>
                    <a:pt x="3537" y="20168"/>
                  </a:lnTo>
                  <a:cubicBezTo>
                    <a:pt x="3569" y="20265"/>
                    <a:pt x="3665" y="20329"/>
                    <a:pt x="3762" y="20329"/>
                  </a:cubicBezTo>
                  <a:cubicBezTo>
                    <a:pt x="3779" y="20335"/>
                    <a:pt x="3796" y="20337"/>
                    <a:pt x="3813" y="20337"/>
                  </a:cubicBezTo>
                  <a:cubicBezTo>
                    <a:pt x="3891" y="20337"/>
                    <a:pt x="3966" y="20280"/>
                    <a:pt x="4019" y="20200"/>
                  </a:cubicBezTo>
                  <a:lnTo>
                    <a:pt x="10512" y="7953"/>
                  </a:lnTo>
                  <a:lnTo>
                    <a:pt x="17487" y="7953"/>
                  </a:lnTo>
                  <a:cubicBezTo>
                    <a:pt x="17616" y="7953"/>
                    <a:pt x="17712" y="7857"/>
                    <a:pt x="17744" y="7728"/>
                  </a:cubicBezTo>
                  <a:lnTo>
                    <a:pt x="18612" y="881"/>
                  </a:lnTo>
                  <a:cubicBezTo>
                    <a:pt x="18612" y="817"/>
                    <a:pt x="18612" y="753"/>
                    <a:pt x="18548" y="689"/>
                  </a:cubicBezTo>
                  <a:cubicBezTo>
                    <a:pt x="18516" y="624"/>
                    <a:pt x="18452" y="592"/>
                    <a:pt x="18355" y="592"/>
                  </a:cubicBezTo>
                  <a:lnTo>
                    <a:pt x="10930" y="13"/>
                  </a:lnTo>
                  <a:cubicBezTo>
                    <a:pt x="10913" y="5"/>
                    <a:pt x="10893" y="1"/>
                    <a:pt x="108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7"/>
            <p:cNvSpPr/>
            <p:nvPr/>
          </p:nvSpPr>
          <p:spPr>
            <a:xfrm>
              <a:off x="4254775" y="3175150"/>
              <a:ext cx="542450" cy="1180025"/>
            </a:xfrm>
            <a:custGeom>
              <a:avLst/>
              <a:gdLst/>
              <a:ahLst/>
              <a:cxnLst/>
              <a:rect l="l" t="t" r="r" b="b"/>
              <a:pathLst>
                <a:path w="21698" h="47201" extrusionOk="0">
                  <a:moveTo>
                    <a:pt x="11463" y="0"/>
                  </a:moveTo>
                  <a:cubicBezTo>
                    <a:pt x="8617" y="0"/>
                    <a:pt x="6106" y="1038"/>
                    <a:pt x="3922" y="2611"/>
                  </a:cubicBezTo>
                  <a:cubicBezTo>
                    <a:pt x="3922" y="2611"/>
                    <a:pt x="579" y="4668"/>
                    <a:pt x="290" y="9908"/>
                  </a:cubicBezTo>
                  <a:cubicBezTo>
                    <a:pt x="0" y="15147"/>
                    <a:pt x="1158" y="28680"/>
                    <a:pt x="1897" y="30866"/>
                  </a:cubicBezTo>
                  <a:cubicBezTo>
                    <a:pt x="2554" y="32810"/>
                    <a:pt x="5499" y="34753"/>
                    <a:pt x="8087" y="34753"/>
                  </a:cubicBezTo>
                  <a:cubicBezTo>
                    <a:pt x="8410" y="34753"/>
                    <a:pt x="8727" y="34723"/>
                    <a:pt x="9033" y="34659"/>
                  </a:cubicBezTo>
                  <a:cubicBezTo>
                    <a:pt x="9033" y="34659"/>
                    <a:pt x="10165" y="47200"/>
                    <a:pt x="11464" y="47200"/>
                  </a:cubicBezTo>
                  <a:cubicBezTo>
                    <a:pt x="11479" y="47200"/>
                    <a:pt x="11493" y="47199"/>
                    <a:pt x="11508" y="47195"/>
                  </a:cubicBezTo>
                  <a:cubicBezTo>
                    <a:pt x="12826" y="46906"/>
                    <a:pt x="19673" y="37713"/>
                    <a:pt x="19962" y="35109"/>
                  </a:cubicBezTo>
                  <a:cubicBezTo>
                    <a:pt x="20251" y="32473"/>
                    <a:pt x="20669" y="24019"/>
                    <a:pt x="20669" y="24019"/>
                  </a:cubicBezTo>
                  <a:cubicBezTo>
                    <a:pt x="20669" y="24019"/>
                    <a:pt x="21698" y="17494"/>
                    <a:pt x="21698" y="12093"/>
                  </a:cubicBezTo>
                  <a:cubicBezTo>
                    <a:pt x="21698" y="6693"/>
                    <a:pt x="20380" y="2322"/>
                    <a:pt x="15719" y="746"/>
                  </a:cubicBezTo>
                  <a:cubicBezTo>
                    <a:pt x="14225" y="231"/>
                    <a:pt x="12807" y="0"/>
                    <a:pt x="114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7"/>
            <p:cNvSpPr/>
            <p:nvPr/>
          </p:nvSpPr>
          <p:spPr>
            <a:xfrm>
              <a:off x="4333525" y="3175150"/>
              <a:ext cx="463700" cy="450850"/>
            </a:xfrm>
            <a:custGeom>
              <a:avLst/>
              <a:gdLst/>
              <a:ahLst/>
              <a:cxnLst/>
              <a:rect l="l" t="t" r="r" b="b"/>
              <a:pathLst>
                <a:path w="18548" h="18034" extrusionOk="0">
                  <a:moveTo>
                    <a:pt x="8313" y="0"/>
                  </a:moveTo>
                  <a:cubicBezTo>
                    <a:pt x="5467" y="0"/>
                    <a:pt x="2956" y="1038"/>
                    <a:pt x="772" y="2611"/>
                  </a:cubicBezTo>
                  <a:cubicBezTo>
                    <a:pt x="772" y="2611"/>
                    <a:pt x="451" y="2836"/>
                    <a:pt x="1" y="3254"/>
                  </a:cubicBezTo>
                  <a:cubicBezTo>
                    <a:pt x="226" y="3414"/>
                    <a:pt x="1929" y="4379"/>
                    <a:pt x="5497" y="4379"/>
                  </a:cubicBezTo>
                  <a:cubicBezTo>
                    <a:pt x="9322" y="4379"/>
                    <a:pt x="14305" y="3800"/>
                    <a:pt x="14305" y="3800"/>
                  </a:cubicBezTo>
                  <a:lnTo>
                    <a:pt x="14305" y="3800"/>
                  </a:lnTo>
                  <a:cubicBezTo>
                    <a:pt x="14305" y="3800"/>
                    <a:pt x="12023" y="5954"/>
                    <a:pt x="11894" y="7497"/>
                  </a:cubicBezTo>
                  <a:cubicBezTo>
                    <a:pt x="11766" y="9072"/>
                    <a:pt x="12312" y="13058"/>
                    <a:pt x="13598" y="13765"/>
                  </a:cubicBezTo>
                  <a:cubicBezTo>
                    <a:pt x="14884" y="14472"/>
                    <a:pt x="13726" y="15758"/>
                    <a:pt x="14466" y="16883"/>
                  </a:cubicBezTo>
                  <a:cubicBezTo>
                    <a:pt x="14889" y="17556"/>
                    <a:pt x="15415" y="18033"/>
                    <a:pt x="16072" y="18033"/>
                  </a:cubicBezTo>
                  <a:cubicBezTo>
                    <a:pt x="16514" y="18033"/>
                    <a:pt x="17015" y="17818"/>
                    <a:pt x="17584" y="17301"/>
                  </a:cubicBezTo>
                  <a:cubicBezTo>
                    <a:pt x="17841" y="17076"/>
                    <a:pt x="18098" y="16658"/>
                    <a:pt x="18387" y="16079"/>
                  </a:cubicBezTo>
                  <a:cubicBezTo>
                    <a:pt x="18484" y="14761"/>
                    <a:pt x="18548" y="13379"/>
                    <a:pt x="18548" y="12093"/>
                  </a:cubicBezTo>
                  <a:cubicBezTo>
                    <a:pt x="18548" y="6693"/>
                    <a:pt x="17230" y="2322"/>
                    <a:pt x="12569" y="746"/>
                  </a:cubicBezTo>
                  <a:cubicBezTo>
                    <a:pt x="11075" y="231"/>
                    <a:pt x="9657" y="0"/>
                    <a:pt x="83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7"/>
            <p:cNvSpPr/>
            <p:nvPr/>
          </p:nvSpPr>
          <p:spPr>
            <a:xfrm>
              <a:off x="4253975" y="3168075"/>
              <a:ext cx="549700" cy="1193400"/>
            </a:xfrm>
            <a:custGeom>
              <a:avLst/>
              <a:gdLst/>
              <a:ahLst/>
              <a:cxnLst/>
              <a:rect l="l" t="t" r="r" b="b"/>
              <a:pathLst>
                <a:path w="21988" h="47736" extrusionOk="0">
                  <a:moveTo>
                    <a:pt x="3829" y="2675"/>
                  </a:moveTo>
                  <a:cubicBezTo>
                    <a:pt x="3829" y="2675"/>
                    <a:pt x="3829" y="2675"/>
                    <a:pt x="3829" y="2675"/>
                  </a:cubicBezTo>
                  <a:lnTo>
                    <a:pt x="3829" y="2675"/>
                  </a:lnTo>
                  <a:lnTo>
                    <a:pt x="3829" y="2675"/>
                  </a:lnTo>
                  <a:close/>
                  <a:moveTo>
                    <a:pt x="11540" y="547"/>
                  </a:moveTo>
                  <a:cubicBezTo>
                    <a:pt x="12826" y="547"/>
                    <a:pt x="14208" y="772"/>
                    <a:pt x="15687" y="1254"/>
                  </a:cubicBezTo>
                  <a:cubicBezTo>
                    <a:pt x="17937" y="2058"/>
                    <a:pt x="19351" y="3472"/>
                    <a:pt x="20251" y="5401"/>
                  </a:cubicBezTo>
                  <a:cubicBezTo>
                    <a:pt x="21151" y="7298"/>
                    <a:pt x="21473" y="9708"/>
                    <a:pt x="21473" y="12376"/>
                  </a:cubicBezTo>
                  <a:cubicBezTo>
                    <a:pt x="21473" y="15044"/>
                    <a:pt x="21216" y="18034"/>
                    <a:pt x="20959" y="20348"/>
                  </a:cubicBezTo>
                  <a:cubicBezTo>
                    <a:pt x="20830" y="21506"/>
                    <a:pt x="20701" y="22470"/>
                    <a:pt x="20605" y="23177"/>
                  </a:cubicBezTo>
                  <a:cubicBezTo>
                    <a:pt x="20508" y="23884"/>
                    <a:pt x="20444" y="24270"/>
                    <a:pt x="20444" y="24270"/>
                  </a:cubicBezTo>
                  <a:lnTo>
                    <a:pt x="20444" y="24302"/>
                  </a:lnTo>
                  <a:cubicBezTo>
                    <a:pt x="20444" y="24302"/>
                    <a:pt x="20412" y="24816"/>
                    <a:pt x="20380" y="25652"/>
                  </a:cubicBezTo>
                  <a:cubicBezTo>
                    <a:pt x="20251" y="28159"/>
                    <a:pt x="19930" y="33399"/>
                    <a:pt x="19705" y="35360"/>
                  </a:cubicBezTo>
                  <a:cubicBezTo>
                    <a:pt x="19705" y="35649"/>
                    <a:pt x="19544" y="36067"/>
                    <a:pt x="19351" y="36549"/>
                  </a:cubicBezTo>
                  <a:cubicBezTo>
                    <a:pt x="18612" y="38253"/>
                    <a:pt x="16876" y="40889"/>
                    <a:pt x="15205" y="43107"/>
                  </a:cubicBezTo>
                  <a:cubicBezTo>
                    <a:pt x="14369" y="44232"/>
                    <a:pt x="13565" y="45260"/>
                    <a:pt x="12858" y="46000"/>
                  </a:cubicBezTo>
                  <a:cubicBezTo>
                    <a:pt x="12537" y="46353"/>
                    <a:pt x="12215" y="46675"/>
                    <a:pt x="11990" y="46868"/>
                  </a:cubicBezTo>
                  <a:cubicBezTo>
                    <a:pt x="11862" y="46996"/>
                    <a:pt x="11733" y="47060"/>
                    <a:pt x="11669" y="47125"/>
                  </a:cubicBezTo>
                  <a:cubicBezTo>
                    <a:pt x="11595" y="47174"/>
                    <a:pt x="11539" y="47205"/>
                    <a:pt x="11503" y="47216"/>
                  </a:cubicBezTo>
                  <a:lnTo>
                    <a:pt x="11503" y="47216"/>
                  </a:lnTo>
                  <a:cubicBezTo>
                    <a:pt x="11487" y="47198"/>
                    <a:pt x="11433" y="47136"/>
                    <a:pt x="11379" y="47028"/>
                  </a:cubicBezTo>
                  <a:cubicBezTo>
                    <a:pt x="11251" y="46835"/>
                    <a:pt x="11122" y="46482"/>
                    <a:pt x="10994" y="46032"/>
                  </a:cubicBezTo>
                  <a:cubicBezTo>
                    <a:pt x="10512" y="44457"/>
                    <a:pt x="10094" y="41660"/>
                    <a:pt x="9804" y="39281"/>
                  </a:cubicBezTo>
                  <a:cubicBezTo>
                    <a:pt x="9644" y="38092"/>
                    <a:pt x="9547" y="36999"/>
                    <a:pt x="9451" y="36196"/>
                  </a:cubicBezTo>
                  <a:cubicBezTo>
                    <a:pt x="9387" y="35424"/>
                    <a:pt x="9322" y="34910"/>
                    <a:pt x="9322" y="34910"/>
                  </a:cubicBezTo>
                  <a:cubicBezTo>
                    <a:pt x="9322" y="34845"/>
                    <a:pt x="9290" y="34781"/>
                    <a:pt x="9226" y="34749"/>
                  </a:cubicBezTo>
                  <a:cubicBezTo>
                    <a:pt x="9161" y="34685"/>
                    <a:pt x="9097" y="34685"/>
                    <a:pt x="9001" y="34685"/>
                  </a:cubicBezTo>
                  <a:cubicBezTo>
                    <a:pt x="8711" y="34749"/>
                    <a:pt x="8422" y="34781"/>
                    <a:pt x="8101" y="34781"/>
                  </a:cubicBezTo>
                  <a:cubicBezTo>
                    <a:pt x="6879" y="34781"/>
                    <a:pt x="5529" y="34299"/>
                    <a:pt x="4436" y="33592"/>
                  </a:cubicBezTo>
                  <a:cubicBezTo>
                    <a:pt x="3343" y="32917"/>
                    <a:pt x="2475" y="31952"/>
                    <a:pt x="2186" y="31085"/>
                  </a:cubicBezTo>
                  <a:cubicBezTo>
                    <a:pt x="2025" y="30635"/>
                    <a:pt x="1833" y="29574"/>
                    <a:pt x="1672" y="28192"/>
                  </a:cubicBezTo>
                  <a:cubicBezTo>
                    <a:pt x="1093" y="24013"/>
                    <a:pt x="547" y="16684"/>
                    <a:pt x="547" y="12151"/>
                  </a:cubicBezTo>
                  <a:cubicBezTo>
                    <a:pt x="547" y="11412"/>
                    <a:pt x="547" y="10769"/>
                    <a:pt x="579" y="10191"/>
                  </a:cubicBezTo>
                  <a:cubicBezTo>
                    <a:pt x="740" y="7651"/>
                    <a:pt x="1608" y="5883"/>
                    <a:pt x="2475" y="4758"/>
                  </a:cubicBezTo>
                  <a:cubicBezTo>
                    <a:pt x="2893" y="4180"/>
                    <a:pt x="3311" y="3762"/>
                    <a:pt x="3601" y="3505"/>
                  </a:cubicBezTo>
                  <a:cubicBezTo>
                    <a:pt x="3761" y="3376"/>
                    <a:pt x="3890" y="3280"/>
                    <a:pt x="3986" y="3215"/>
                  </a:cubicBezTo>
                  <a:lnTo>
                    <a:pt x="4083" y="3151"/>
                  </a:lnTo>
                  <a:lnTo>
                    <a:pt x="4115" y="3151"/>
                  </a:lnTo>
                  <a:lnTo>
                    <a:pt x="4115" y="3119"/>
                  </a:lnTo>
                  <a:cubicBezTo>
                    <a:pt x="6268" y="1576"/>
                    <a:pt x="8744" y="547"/>
                    <a:pt x="11540" y="547"/>
                  </a:cubicBezTo>
                  <a:close/>
                  <a:moveTo>
                    <a:pt x="11540" y="1"/>
                  </a:moveTo>
                  <a:cubicBezTo>
                    <a:pt x="8631" y="1"/>
                    <a:pt x="6039" y="1082"/>
                    <a:pt x="3829" y="2675"/>
                  </a:cubicBezTo>
                  <a:lnTo>
                    <a:pt x="3826" y="2669"/>
                  </a:lnTo>
                  <a:cubicBezTo>
                    <a:pt x="3793" y="2701"/>
                    <a:pt x="2925" y="3215"/>
                    <a:pt x="2025" y="4437"/>
                  </a:cubicBezTo>
                  <a:cubicBezTo>
                    <a:pt x="1125" y="5626"/>
                    <a:pt x="193" y="7491"/>
                    <a:pt x="65" y="10191"/>
                  </a:cubicBezTo>
                  <a:cubicBezTo>
                    <a:pt x="32" y="10737"/>
                    <a:pt x="0" y="11412"/>
                    <a:pt x="0" y="12151"/>
                  </a:cubicBezTo>
                  <a:cubicBezTo>
                    <a:pt x="0" y="15205"/>
                    <a:pt x="257" y="19480"/>
                    <a:pt x="579" y="23209"/>
                  </a:cubicBezTo>
                  <a:cubicBezTo>
                    <a:pt x="772" y="25106"/>
                    <a:pt x="933" y="26842"/>
                    <a:pt x="1125" y="28256"/>
                  </a:cubicBezTo>
                  <a:cubicBezTo>
                    <a:pt x="1318" y="29670"/>
                    <a:pt x="1511" y="30731"/>
                    <a:pt x="1672" y="31245"/>
                  </a:cubicBezTo>
                  <a:cubicBezTo>
                    <a:pt x="2025" y="32306"/>
                    <a:pt x="2958" y="33303"/>
                    <a:pt x="4147" y="34042"/>
                  </a:cubicBezTo>
                  <a:cubicBezTo>
                    <a:pt x="5336" y="34813"/>
                    <a:pt x="6751" y="35296"/>
                    <a:pt x="8101" y="35328"/>
                  </a:cubicBezTo>
                  <a:cubicBezTo>
                    <a:pt x="8354" y="35328"/>
                    <a:pt x="8591" y="35311"/>
                    <a:pt x="8836" y="35266"/>
                  </a:cubicBezTo>
                  <a:lnTo>
                    <a:pt x="8836" y="35266"/>
                  </a:lnTo>
                  <a:cubicBezTo>
                    <a:pt x="8917" y="36116"/>
                    <a:pt x="9173" y="38690"/>
                    <a:pt x="9515" y="41242"/>
                  </a:cubicBezTo>
                  <a:cubicBezTo>
                    <a:pt x="9740" y="42817"/>
                    <a:pt x="10029" y="44392"/>
                    <a:pt x="10319" y="45582"/>
                  </a:cubicBezTo>
                  <a:cubicBezTo>
                    <a:pt x="10447" y="46193"/>
                    <a:pt x="10608" y="46675"/>
                    <a:pt x="10769" y="47060"/>
                  </a:cubicBezTo>
                  <a:cubicBezTo>
                    <a:pt x="10865" y="47221"/>
                    <a:pt x="10929" y="47382"/>
                    <a:pt x="11058" y="47510"/>
                  </a:cubicBezTo>
                  <a:cubicBezTo>
                    <a:pt x="11090" y="47575"/>
                    <a:pt x="11154" y="47639"/>
                    <a:pt x="11251" y="47671"/>
                  </a:cubicBezTo>
                  <a:cubicBezTo>
                    <a:pt x="11315" y="47703"/>
                    <a:pt x="11412" y="47735"/>
                    <a:pt x="11508" y="47735"/>
                  </a:cubicBezTo>
                  <a:lnTo>
                    <a:pt x="11604" y="47735"/>
                  </a:lnTo>
                  <a:cubicBezTo>
                    <a:pt x="11733" y="47703"/>
                    <a:pt x="11862" y="47639"/>
                    <a:pt x="11990" y="47543"/>
                  </a:cubicBezTo>
                  <a:cubicBezTo>
                    <a:pt x="12505" y="47189"/>
                    <a:pt x="13212" y="46450"/>
                    <a:pt x="14047" y="45453"/>
                  </a:cubicBezTo>
                  <a:cubicBezTo>
                    <a:pt x="15301" y="43942"/>
                    <a:pt x="16780" y="41949"/>
                    <a:pt x="18001" y="40053"/>
                  </a:cubicBezTo>
                  <a:cubicBezTo>
                    <a:pt x="18612" y="39121"/>
                    <a:pt x="19126" y="38221"/>
                    <a:pt x="19544" y="37417"/>
                  </a:cubicBezTo>
                  <a:cubicBezTo>
                    <a:pt x="19930" y="36613"/>
                    <a:pt x="20187" y="35938"/>
                    <a:pt x="20251" y="35424"/>
                  </a:cubicBezTo>
                  <a:cubicBezTo>
                    <a:pt x="20530" y="32882"/>
                    <a:pt x="20959" y="24931"/>
                    <a:pt x="20989" y="24366"/>
                  </a:cubicBezTo>
                  <a:lnTo>
                    <a:pt x="20989" y="24366"/>
                  </a:lnTo>
                  <a:lnTo>
                    <a:pt x="20991" y="24366"/>
                  </a:lnTo>
                  <a:cubicBezTo>
                    <a:pt x="20991" y="24366"/>
                    <a:pt x="21987" y="17809"/>
                    <a:pt x="21987" y="12376"/>
                  </a:cubicBezTo>
                  <a:cubicBezTo>
                    <a:pt x="21987" y="9644"/>
                    <a:pt x="21666" y="7169"/>
                    <a:pt x="20734" y="5176"/>
                  </a:cubicBezTo>
                  <a:cubicBezTo>
                    <a:pt x="19801" y="3151"/>
                    <a:pt x="18258" y="1576"/>
                    <a:pt x="15848" y="772"/>
                  </a:cubicBezTo>
                  <a:cubicBezTo>
                    <a:pt x="14337" y="258"/>
                    <a:pt x="12890" y="1"/>
                    <a:pt x="115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7"/>
            <p:cNvSpPr/>
            <p:nvPr/>
          </p:nvSpPr>
          <p:spPr>
            <a:xfrm>
              <a:off x="4706400" y="3568950"/>
              <a:ext cx="116550" cy="215550"/>
            </a:xfrm>
            <a:custGeom>
              <a:avLst/>
              <a:gdLst/>
              <a:ahLst/>
              <a:cxnLst/>
              <a:rect l="l" t="t" r="r" b="b"/>
              <a:pathLst>
                <a:path w="4662" h="8622" extrusionOk="0">
                  <a:moveTo>
                    <a:pt x="3089" y="1"/>
                  </a:moveTo>
                  <a:cubicBezTo>
                    <a:pt x="1847" y="1"/>
                    <a:pt x="1" y="2899"/>
                    <a:pt x="1" y="2899"/>
                  </a:cubicBezTo>
                  <a:lnTo>
                    <a:pt x="1319" y="7849"/>
                  </a:lnTo>
                  <a:cubicBezTo>
                    <a:pt x="1550" y="8377"/>
                    <a:pt x="1849" y="8621"/>
                    <a:pt x="2171" y="8621"/>
                  </a:cubicBezTo>
                  <a:cubicBezTo>
                    <a:pt x="2654" y="8621"/>
                    <a:pt x="3190" y="8074"/>
                    <a:pt x="3633" y="7110"/>
                  </a:cubicBezTo>
                  <a:cubicBezTo>
                    <a:pt x="4372" y="5503"/>
                    <a:pt x="4662" y="1002"/>
                    <a:pt x="3504" y="135"/>
                  </a:cubicBezTo>
                  <a:cubicBezTo>
                    <a:pt x="3377" y="42"/>
                    <a:pt x="3238" y="1"/>
                    <a:pt x="30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7"/>
            <p:cNvSpPr/>
            <p:nvPr/>
          </p:nvSpPr>
          <p:spPr>
            <a:xfrm>
              <a:off x="4700775" y="3561850"/>
              <a:ext cx="118975" cy="229050"/>
            </a:xfrm>
            <a:custGeom>
              <a:avLst/>
              <a:gdLst/>
              <a:ahLst/>
              <a:cxnLst/>
              <a:rect l="l" t="t" r="r" b="b"/>
              <a:pathLst>
                <a:path w="4759" h="9162" extrusionOk="0">
                  <a:moveTo>
                    <a:pt x="3312" y="1"/>
                  </a:moveTo>
                  <a:cubicBezTo>
                    <a:pt x="2894" y="1"/>
                    <a:pt x="2508" y="226"/>
                    <a:pt x="2154" y="515"/>
                  </a:cubicBezTo>
                  <a:cubicBezTo>
                    <a:pt x="1576" y="965"/>
                    <a:pt x="1061" y="1576"/>
                    <a:pt x="676" y="2090"/>
                  </a:cubicBezTo>
                  <a:cubicBezTo>
                    <a:pt x="258" y="2604"/>
                    <a:pt x="1" y="3022"/>
                    <a:pt x="1" y="3022"/>
                  </a:cubicBezTo>
                  <a:lnTo>
                    <a:pt x="451" y="3312"/>
                  </a:lnTo>
                  <a:cubicBezTo>
                    <a:pt x="451" y="3312"/>
                    <a:pt x="483" y="3279"/>
                    <a:pt x="515" y="3215"/>
                  </a:cubicBezTo>
                  <a:cubicBezTo>
                    <a:pt x="708" y="2926"/>
                    <a:pt x="1190" y="2251"/>
                    <a:pt x="1736" y="1640"/>
                  </a:cubicBezTo>
                  <a:cubicBezTo>
                    <a:pt x="2026" y="1319"/>
                    <a:pt x="2315" y="1061"/>
                    <a:pt x="2604" y="836"/>
                  </a:cubicBezTo>
                  <a:cubicBezTo>
                    <a:pt x="2862" y="644"/>
                    <a:pt x="3119" y="547"/>
                    <a:pt x="3312" y="547"/>
                  </a:cubicBezTo>
                  <a:cubicBezTo>
                    <a:pt x="3408" y="547"/>
                    <a:pt x="3472" y="579"/>
                    <a:pt x="3569" y="611"/>
                  </a:cubicBezTo>
                  <a:cubicBezTo>
                    <a:pt x="3762" y="772"/>
                    <a:pt x="3954" y="1126"/>
                    <a:pt x="4051" y="1640"/>
                  </a:cubicBezTo>
                  <a:cubicBezTo>
                    <a:pt x="4179" y="2154"/>
                    <a:pt x="4244" y="2797"/>
                    <a:pt x="4244" y="3472"/>
                  </a:cubicBezTo>
                  <a:cubicBezTo>
                    <a:pt x="4244" y="4179"/>
                    <a:pt x="4179" y="4951"/>
                    <a:pt x="4051" y="5626"/>
                  </a:cubicBezTo>
                  <a:cubicBezTo>
                    <a:pt x="3954" y="6301"/>
                    <a:pt x="3794" y="6912"/>
                    <a:pt x="3601" y="7297"/>
                  </a:cubicBezTo>
                  <a:cubicBezTo>
                    <a:pt x="3408" y="7747"/>
                    <a:pt x="3183" y="8101"/>
                    <a:pt x="2958" y="8326"/>
                  </a:cubicBezTo>
                  <a:cubicBezTo>
                    <a:pt x="2733" y="8551"/>
                    <a:pt x="2540" y="8648"/>
                    <a:pt x="2411" y="8648"/>
                  </a:cubicBezTo>
                  <a:cubicBezTo>
                    <a:pt x="2315" y="8648"/>
                    <a:pt x="2219" y="8615"/>
                    <a:pt x="2090" y="8519"/>
                  </a:cubicBezTo>
                  <a:cubicBezTo>
                    <a:pt x="1994" y="8423"/>
                    <a:pt x="1897" y="8262"/>
                    <a:pt x="1769" y="8037"/>
                  </a:cubicBezTo>
                  <a:lnTo>
                    <a:pt x="1286" y="8230"/>
                  </a:lnTo>
                  <a:cubicBezTo>
                    <a:pt x="1415" y="8519"/>
                    <a:pt x="1576" y="8744"/>
                    <a:pt x="1769" y="8905"/>
                  </a:cubicBezTo>
                  <a:cubicBezTo>
                    <a:pt x="1929" y="9065"/>
                    <a:pt x="2154" y="9162"/>
                    <a:pt x="2411" y="9162"/>
                  </a:cubicBezTo>
                  <a:cubicBezTo>
                    <a:pt x="2733" y="9162"/>
                    <a:pt x="3054" y="8969"/>
                    <a:pt x="3344" y="8712"/>
                  </a:cubicBezTo>
                  <a:cubicBezTo>
                    <a:pt x="3633" y="8423"/>
                    <a:pt x="3890" y="8005"/>
                    <a:pt x="4115" y="7522"/>
                  </a:cubicBezTo>
                  <a:cubicBezTo>
                    <a:pt x="4308" y="7072"/>
                    <a:pt x="4469" y="6430"/>
                    <a:pt x="4597" y="5722"/>
                  </a:cubicBezTo>
                  <a:cubicBezTo>
                    <a:pt x="4694" y="5015"/>
                    <a:pt x="4758" y="4212"/>
                    <a:pt x="4758" y="3472"/>
                  </a:cubicBezTo>
                  <a:cubicBezTo>
                    <a:pt x="4758" y="2765"/>
                    <a:pt x="4726" y="2090"/>
                    <a:pt x="4565" y="1511"/>
                  </a:cubicBezTo>
                  <a:cubicBezTo>
                    <a:pt x="4437" y="965"/>
                    <a:pt x="4244" y="483"/>
                    <a:pt x="3890" y="194"/>
                  </a:cubicBezTo>
                  <a:cubicBezTo>
                    <a:pt x="3697" y="65"/>
                    <a:pt x="3504" y="1"/>
                    <a:pt x="3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7"/>
            <p:cNvSpPr/>
            <p:nvPr/>
          </p:nvSpPr>
          <p:spPr>
            <a:xfrm>
              <a:off x="4340750" y="3605550"/>
              <a:ext cx="114950" cy="202225"/>
            </a:xfrm>
            <a:custGeom>
              <a:avLst/>
              <a:gdLst/>
              <a:ahLst/>
              <a:cxnLst/>
              <a:rect l="l" t="t" r="r" b="b"/>
              <a:pathLst>
                <a:path w="4598" h="8089" extrusionOk="0">
                  <a:moveTo>
                    <a:pt x="1349" y="0"/>
                  </a:moveTo>
                  <a:cubicBezTo>
                    <a:pt x="1235" y="0"/>
                    <a:pt x="1144" y="87"/>
                    <a:pt x="1094" y="213"/>
                  </a:cubicBezTo>
                  <a:cubicBezTo>
                    <a:pt x="1094" y="213"/>
                    <a:pt x="837" y="1339"/>
                    <a:pt x="547" y="2689"/>
                  </a:cubicBezTo>
                  <a:cubicBezTo>
                    <a:pt x="290" y="4039"/>
                    <a:pt x="1" y="5614"/>
                    <a:pt x="1" y="6546"/>
                  </a:cubicBezTo>
                  <a:cubicBezTo>
                    <a:pt x="1" y="6803"/>
                    <a:pt x="1" y="7028"/>
                    <a:pt x="97" y="7221"/>
                  </a:cubicBezTo>
                  <a:cubicBezTo>
                    <a:pt x="290" y="7575"/>
                    <a:pt x="644" y="7767"/>
                    <a:pt x="1030" y="7896"/>
                  </a:cubicBezTo>
                  <a:cubicBezTo>
                    <a:pt x="1415" y="8025"/>
                    <a:pt x="1865" y="8089"/>
                    <a:pt x="2347" y="8089"/>
                  </a:cubicBezTo>
                  <a:cubicBezTo>
                    <a:pt x="3119" y="8057"/>
                    <a:pt x="3890" y="7928"/>
                    <a:pt x="4405" y="7639"/>
                  </a:cubicBezTo>
                  <a:cubicBezTo>
                    <a:pt x="4533" y="7575"/>
                    <a:pt x="4598" y="7382"/>
                    <a:pt x="4501" y="7253"/>
                  </a:cubicBezTo>
                  <a:cubicBezTo>
                    <a:pt x="4458" y="7167"/>
                    <a:pt x="4373" y="7125"/>
                    <a:pt x="4282" y="7125"/>
                  </a:cubicBezTo>
                  <a:cubicBezTo>
                    <a:pt x="4237" y="7125"/>
                    <a:pt x="4190" y="7135"/>
                    <a:pt x="4148" y="7157"/>
                  </a:cubicBezTo>
                  <a:cubicBezTo>
                    <a:pt x="3762" y="7382"/>
                    <a:pt x="3023" y="7542"/>
                    <a:pt x="2347" y="7542"/>
                  </a:cubicBezTo>
                  <a:cubicBezTo>
                    <a:pt x="1930" y="7542"/>
                    <a:pt x="1512" y="7478"/>
                    <a:pt x="1190" y="7382"/>
                  </a:cubicBezTo>
                  <a:cubicBezTo>
                    <a:pt x="869" y="7285"/>
                    <a:pt x="644" y="7125"/>
                    <a:pt x="580" y="6996"/>
                  </a:cubicBezTo>
                  <a:cubicBezTo>
                    <a:pt x="580" y="6964"/>
                    <a:pt x="547" y="6771"/>
                    <a:pt x="547" y="6546"/>
                  </a:cubicBezTo>
                  <a:cubicBezTo>
                    <a:pt x="547" y="5710"/>
                    <a:pt x="805" y="4135"/>
                    <a:pt x="1094" y="2785"/>
                  </a:cubicBezTo>
                  <a:cubicBezTo>
                    <a:pt x="1222" y="2110"/>
                    <a:pt x="1351" y="1499"/>
                    <a:pt x="1447" y="1049"/>
                  </a:cubicBezTo>
                  <a:cubicBezTo>
                    <a:pt x="1576" y="599"/>
                    <a:pt x="1640" y="342"/>
                    <a:pt x="1640" y="342"/>
                  </a:cubicBezTo>
                  <a:cubicBezTo>
                    <a:pt x="1672" y="181"/>
                    <a:pt x="1576" y="53"/>
                    <a:pt x="1447" y="21"/>
                  </a:cubicBezTo>
                  <a:cubicBezTo>
                    <a:pt x="1413" y="7"/>
                    <a:pt x="1380" y="0"/>
                    <a:pt x="1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7"/>
            <p:cNvSpPr/>
            <p:nvPr/>
          </p:nvSpPr>
          <p:spPr>
            <a:xfrm>
              <a:off x="4360050" y="3835075"/>
              <a:ext cx="135825" cy="28150"/>
            </a:xfrm>
            <a:custGeom>
              <a:avLst/>
              <a:gdLst/>
              <a:ahLst/>
              <a:cxnLst/>
              <a:rect l="l" t="t" r="r" b="b"/>
              <a:pathLst>
                <a:path w="5433" h="1126" extrusionOk="0">
                  <a:moveTo>
                    <a:pt x="5117" y="1"/>
                  </a:moveTo>
                  <a:cubicBezTo>
                    <a:pt x="5072" y="1"/>
                    <a:pt x="5026" y="12"/>
                    <a:pt x="4983" y="33"/>
                  </a:cubicBezTo>
                  <a:cubicBezTo>
                    <a:pt x="4276" y="451"/>
                    <a:pt x="3408" y="612"/>
                    <a:pt x="2604" y="612"/>
                  </a:cubicBezTo>
                  <a:cubicBezTo>
                    <a:pt x="1993" y="612"/>
                    <a:pt x="1447" y="515"/>
                    <a:pt x="1029" y="451"/>
                  </a:cubicBezTo>
                  <a:cubicBezTo>
                    <a:pt x="836" y="419"/>
                    <a:pt x="675" y="354"/>
                    <a:pt x="547" y="354"/>
                  </a:cubicBezTo>
                  <a:cubicBezTo>
                    <a:pt x="483" y="322"/>
                    <a:pt x="450" y="322"/>
                    <a:pt x="418" y="290"/>
                  </a:cubicBezTo>
                  <a:lnTo>
                    <a:pt x="386" y="290"/>
                  </a:lnTo>
                  <a:cubicBezTo>
                    <a:pt x="359" y="285"/>
                    <a:pt x="333" y="282"/>
                    <a:pt x="309" y="282"/>
                  </a:cubicBezTo>
                  <a:cubicBezTo>
                    <a:pt x="185" y="282"/>
                    <a:pt x="91" y="349"/>
                    <a:pt x="65" y="483"/>
                  </a:cubicBezTo>
                  <a:cubicBezTo>
                    <a:pt x="0" y="612"/>
                    <a:pt x="97" y="772"/>
                    <a:pt x="225" y="804"/>
                  </a:cubicBezTo>
                  <a:cubicBezTo>
                    <a:pt x="258" y="804"/>
                    <a:pt x="1318" y="1126"/>
                    <a:pt x="2604" y="1126"/>
                  </a:cubicBezTo>
                  <a:cubicBezTo>
                    <a:pt x="3472" y="1126"/>
                    <a:pt x="4436" y="997"/>
                    <a:pt x="5240" y="483"/>
                  </a:cubicBezTo>
                  <a:cubicBezTo>
                    <a:pt x="5369" y="419"/>
                    <a:pt x="5433" y="258"/>
                    <a:pt x="5336" y="129"/>
                  </a:cubicBezTo>
                  <a:cubicBezTo>
                    <a:pt x="5294" y="44"/>
                    <a:pt x="5208" y="1"/>
                    <a:pt x="5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7"/>
            <p:cNvSpPr/>
            <p:nvPr/>
          </p:nvSpPr>
          <p:spPr>
            <a:xfrm>
              <a:off x="4480600" y="3605250"/>
              <a:ext cx="28950" cy="57875"/>
            </a:xfrm>
            <a:custGeom>
              <a:avLst/>
              <a:gdLst/>
              <a:ahLst/>
              <a:cxnLst/>
              <a:rect l="l" t="t" r="r" b="b"/>
              <a:pathLst>
                <a:path w="1158" h="2315" extrusionOk="0">
                  <a:moveTo>
                    <a:pt x="579" y="0"/>
                  </a:moveTo>
                  <a:cubicBezTo>
                    <a:pt x="257" y="0"/>
                    <a:pt x="0" y="515"/>
                    <a:pt x="0" y="1158"/>
                  </a:cubicBezTo>
                  <a:cubicBezTo>
                    <a:pt x="0" y="1801"/>
                    <a:pt x="257" y="2315"/>
                    <a:pt x="579" y="2315"/>
                  </a:cubicBezTo>
                  <a:cubicBezTo>
                    <a:pt x="900" y="2315"/>
                    <a:pt x="1157" y="1801"/>
                    <a:pt x="1157" y="1158"/>
                  </a:cubicBezTo>
                  <a:cubicBezTo>
                    <a:pt x="1157" y="515"/>
                    <a:pt x="900"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7"/>
            <p:cNvSpPr/>
            <p:nvPr/>
          </p:nvSpPr>
          <p:spPr>
            <a:xfrm>
              <a:off x="4305400" y="3586775"/>
              <a:ext cx="29750" cy="57875"/>
            </a:xfrm>
            <a:custGeom>
              <a:avLst/>
              <a:gdLst/>
              <a:ahLst/>
              <a:cxnLst/>
              <a:rect l="l" t="t" r="r" b="b"/>
              <a:pathLst>
                <a:path w="1190" h="2315" extrusionOk="0">
                  <a:moveTo>
                    <a:pt x="611" y="0"/>
                  </a:moveTo>
                  <a:cubicBezTo>
                    <a:pt x="290" y="0"/>
                    <a:pt x="1" y="514"/>
                    <a:pt x="1" y="1157"/>
                  </a:cubicBezTo>
                  <a:cubicBezTo>
                    <a:pt x="1" y="1800"/>
                    <a:pt x="290" y="2315"/>
                    <a:pt x="611" y="2315"/>
                  </a:cubicBezTo>
                  <a:cubicBezTo>
                    <a:pt x="933" y="2315"/>
                    <a:pt x="1190" y="1800"/>
                    <a:pt x="1190" y="1157"/>
                  </a:cubicBezTo>
                  <a:cubicBezTo>
                    <a:pt x="1190" y="514"/>
                    <a:pt x="933"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7"/>
            <p:cNvSpPr/>
            <p:nvPr/>
          </p:nvSpPr>
          <p:spPr>
            <a:xfrm>
              <a:off x="4276475" y="3539350"/>
              <a:ext cx="94850" cy="24950"/>
            </a:xfrm>
            <a:custGeom>
              <a:avLst/>
              <a:gdLst/>
              <a:ahLst/>
              <a:cxnLst/>
              <a:rect l="l" t="t" r="r" b="b"/>
              <a:pathLst>
                <a:path w="3794" h="998" extrusionOk="0">
                  <a:moveTo>
                    <a:pt x="1833" y="1"/>
                  </a:moveTo>
                  <a:cubicBezTo>
                    <a:pt x="804" y="1"/>
                    <a:pt x="161" y="483"/>
                    <a:pt x="129" y="515"/>
                  </a:cubicBezTo>
                  <a:cubicBezTo>
                    <a:pt x="33" y="611"/>
                    <a:pt x="0" y="772"/>
                    <a:pt x="97" y="901"/>
                  </a:cubicBezTo>
                  <a:cubicBezTo>
                    <a:pt x="153" y="957"/>
                    <a:pt x="231" y="991"/>
                    <a:pt x="305" y="991"/>
                  </a:cubicBezTo>
                  <a:cubicBezTo>
                    <a:pt x="358" y="991"/>
                    <a:pt x="410" y="973"/>
                    <a:pt x="450" y="933"/>
                  </a:cubicBezTo>
                  <a:cubicBezTo>
                    <a:pt x="483" y="933"/>
                    <a:pt x="997" y="547"/>
                    <a:pt x="1833" y="547"/>
                  </a:cubicBezTo>
                  <a:cubicBezTo>
                    <a:pt x="2250" y="547"/>
                    <a:pt x="2797" y="644"/>
                    <a:pt x="3376" y="965"/>
                  </a:cubicBezTo>
                  <a:cubicBezTo>
                    <a:pt x="3418" y="986"/>
                    <a:pt x="3465" y="997"/>
                    <a:pt x="3510" y="997"/>
                  </a:cubicBezTo>
                  <a:cubicBezTo>
                    <a:pt x="3601" y="997"/>
                    <a:pt x="3686" y="954"/>
                    <a:pt x="3729" y="869"/>
                  </a:cubicBezTo>
                  <a:cubicBezTo>
                    <a:pt x="3793" y="740"/>
                    <a:pt x="3761" y="547"/>
                    <a:pt x="3633" y="483"/>
                  </a:cubicBezTo>
                  <a:cubicBezTo>
                    <a:pt x="2958" y="129"/>
                    <a:pt x="2347" y="1"/>
                    <a:pt x="1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7"/>
            <p:cNvSpPr/>
            <p:nvPr/>
          </p:nvSpPr>
          <p:spPr>
            <a:xfrm>
              <a:off x="4443625" y="3548200"/>
              <a:ext cx="135025" cy="38000"/>
            </a:xfrm>
            <a:custGeom>
              <a:avLst/>
              <a:gdLst/>
              <a:ahLst/>
              <a:cxnLst/>
              <a:rect l="l" t="t" r="r" b="b"/>
              <a:pathLst>
                <a:path w="5401" h="1520" extrusionOk="0">
                  <a:moveTo>
                    <a:pt x="2636" y="0"/>
                  </a:moveTo>
                  <a:cubicBezTo>
                    <a:pt x="1318" y="0"/>
                    <a:pt x="225" y="579"/>
                    <a:pt x="193" y="579"/>
                  </a:cubicBezTo>
                  <a:cubicBezTo>
                    <a:pt x="65" y="643"/>
                    <a:pt x="0" y="804"/>
                    <a:pt x="65" y="932"/>
                  </a:cubicBezTo>
                  <a:cubicBezTo>
                    <a:pt x="112" y="1027"/>
                    <a:pt x="211" y="1086"/>
                    <a:pt x="310" y="1086"/>
                  </a:cubicBezTo>
                  <a:cubicBezTo>
                    <a:pt x="347" y="1086"/>
                    <a:pt x="384" y="1078"/>
                    <a:pt x="418" y="1061"/>
                  </a:cubicBezTo>
                  <a:lnTo>
                    <a:pt x="450" y="1061"/>
                  </a:lnTo>
                  <a:cubicBezTo>
                    <a:pt x="547" y="997"/>
                    <a:pt x="1543" y="547"/>
                    <a:pt x="2636" y="547"/>
                  </a:cubicBezTo>
                  <a:cubicBezTo>
                    <a:pt x="3408" y="547"/>
                    <a:pt x="4243" y="740"/>
                    <a:pt x="4919" y="1447"/>
                  </a:cubicBezTo>
                  <a:cubicBezTo>
                    <a:pt x="4983" y="1495"/>
                    <a:pt x="5055" y="1519"/>
                    <a:pt x="5123" y="1519"/>
                  </a:cubicBezTo>
                  <a:cubicBezTo>
                    <a:pt x="5192" y="1519"/>
                    <a:pt x="5256" y="1495"/>
                    <a:pt x="5304" y="1447"/>
                  </a:cubicBezTo>
                  <a:cubicBezTo>
                    <a:pt x="5401" y="1318"/>
                    <a:pt x="5401" y="1157"/>
                    <a:pt x="5304" y="1061"/>
                  </a:cubicBezTo>
                  <a:cubicBezTo>
                    <a:pt x="4501" y="257"/>
                    <a:pt x="3504" y="0"/>
                    <a:pt x="2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7"/>
            <p:cNvSpPr/>
            <p:nvPr/>
          </p:nvSpPr>
          <p:spPr>
            <a:xfrm>
              <a:off x="4481400" y="4034375"/>
              <a:ext cx="855050" cy="1335625"/>
            </a:xfrm>
            <a:custGeom>
              <a:avLst/>
              <a:gdLst/>
              <a:ahLst/>
              <a:cxnLst/>
              <a:rect l="l" t="t" r="r" b="b"/>
              <a:pathLst>
                <a:path w="34202" h="53425" extrusionOk="0">
                  <a:moveTo>
                    <a:pt x="14530" y="1"/>
                  </a:moveTo>
                  <a:lnTo>
                    <a:pt x="6236" y="5690"/>
                  </a:lnTo>
                  <a:cubicBezTo>
                    <a:pt x="6236" y="5690"/>
                    <a:pt x="6076" y="13855"/>
                    <a:pt x="4468" y="19384"/>
                  </a:cubicBezTo>
                  <a:cubicBezTo>
                    <a:pt x="2990" y="24559"/>
                    <a:pt x="322" y="50275"/>
                    <a:pt x="0" y="53425"/>
                  </a:cubicBezTo>
                  <a:lnTo>
                    <a:pt x="26809" y="53425"/>
                  </a:lnTo>
                  <a:cubicBezTo>
                    <a:pt x="27452" y="49760"/>
                    <a:pt x="33334" y="15366"/>
                    <a:pt x="33463" y="14273"/>
                  </a:cubicBezTo>
                  <a:cubicBezTo>
                    <a:pt x="33591" y="13116"/>
                    <a:pt x="34202" y="11219"/>
                    <a:pt x="33173" y="10930"/>
                  </a:cubicBezTo>
                  <a:cubicBezTo>
                    <a:pt x="32145" y="10640"/>
                    <a:pt x="14530" y="1"/>
                    <a:pt x="14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7"/>
            <p:cNvSpPr/>
            <p:nvPr/>
          </p:nvSpPr>
          <p:spPr>
            <a:xfrm>
              <a:off x="4474150" y="4027550"/>
              <a:ext cx="858300" cy="1348875"/>
            </a:xfrm>
            <a:custGeom>
              <a:avLst/>
              <a:gdLst/>
              <a:ahLst/>
              <a:cxnLst/>
              <a:rect l="l" t="t" r="r" b="b"/>
              <a:pathLst>
                <a:path w="34332" h="53955" extrusionOk="0">
                  <a:moveTo>
                    <a:pt x="14844" y="592"/>
                  </a:moveTo>
                  <a:lnTo>
                    <a:pt x="14844" y="592"/>
                  </a:lnTo>
                  <a:cubicBezTo>
                    <a:pt x="15659" y="1084"/>
                    <a:pt x="19592" y="3463"/>
                    <a:pt x="23627" y="5867"/>
                  </a:cubicBezTo>
                  <a:cubicBezTo>
                    <a:pt x="25877" y="7217"/>
                    <a:pt x="28192" y="8567"/>
                    <a:pt x="29992" y="9596"/>
                  </a:cubicBezTo>
                  <a:cubicBezTo>
                    <a:pt x="30892" y="10110"/>
                    <a:pt x="31663" y="10560"/>
                    <a:pt x="32242" y="10881"/>
                  </a:cubicBezTo>
                  <a:cubicBezTo>
                    <a:pt x="32531" y="11042"/>
                    <a:pt x="32788" y="11171"/>
                    <a:pt x="32949" y="11267"/>
                  </a:cubicBezTo>
                  <a:cubicBezTo>
                    <a:pt x="33142" y="11363"/>
                    <a:pt x="33270" y="11428"/>
                    <a:pt x="33399" y="11460"/>
                  </a:cubicBezTo>
                  <a:cubicBezTo>
                    <a:pt x="33528" y="11492"/>
                    <a:pt x="33624" y="11588"/>
                    <a:pt x="33688" y="11717"/>
                  </a:cubicBezTo>
                  <a:cubicBezTo>
                    <a:pt x="33753" y="11846"/>
                    <a:pt x="33785" y="12071"/>
                    <a:pt x="33785" y="12328"/>
                  </a:cubicBezTo>
                  <a:cubicBezTo>
                    <a:pt x="33785" y="12971"/>
                    <a:pt x="33560" y="13839"/>
                    <a:pt x="33495" y="14514"/>
                  </a:cubicBezTo>
                  <a:cubicBezTo>
                    <a:pt x="33463" y="14642"/>
                    <a:pt x="33367" y="15317"/>
                    <a:pt x="33174" y="16346"/>
                  </a:cubicBezTo>
                  <a:cubicBezTo>
                    <a:pt x="31977" y="23589"/>
                    <a:pt x="27572" y="49372"/>
                    <a:pt x="26880" y="53441"/>
                  </a:cubicBezTo>
                  <a:lnTo>
                    <a:pt x="577" y="53441"/>
                  </a:lnTo>
                  <a:cubicBezTo>
                    <a:pt x="785" y="51406"/>
                    <a:pt x="1494" y="44536"/>
                    <a:pt x="2347" y="37465"/>
                  </a:cubicBezTo>
                  <a:cubicBezTo>
                    <a:pt x="2797" y="33736"/>
                    <a:pt x="3280" y="29943"/>
                    <a:pt x="3762" y="26761"/>
                  </a:cubicBezTo>
                  <a:cubicBezTo>
                    <a:pt x="4212" y="23578"/>
                    <a:pt x="4662" y="20975"/>
                    <a:pt x="5015" y="19721"/>
                  </a:cubicBezTo>
                  <a:cubicBezTo>
                    <a:pt x="6529" y="14557"/>
                    <a:pt x="6755" y="7200"/>
                    <a:pt x="6781" y="6102"/>
                  </a:cubicBezTo>
                  <a:lnTo>
                    <a:pt x="6781" y="6102"/>
                  </a:lnTo>
                  <a:lnTo>
                    <a:pt x="14844" y="592"/>
                  </a:lnTo>
                  <a:close/>
                  <a:moveTo>
                    <a:pt x="14803" y="0"/>
                  </a:moveTo>
                  <a:cubicBezTo>
                    <a:pt x="14755" y="0"/>
                    <a:pt x="14707" y="16"/>
                    <a:pt x="14659" y="49"/>
                  </a:cubicBezTo>
                  <a:lnTo>
                    <a:pt x="6366" y="5738"/>
                  </a:lnTo>
                  <a:cubicBezTo>
                    <a:pt x="6301" y="5770"/>
                    <a:pt x="6237" y="5867"/>
                    <a:pt x="6237" y="5963"/>
                  </a:cubicBezTo>
                  <a:cubicBezTo>
                    <a:pt x="6237" y="5963"/>
                    <a:pt x="6237" y="6445"/>
                    <a:pt x="6205" y="7313"/>
                  </a:cubicBezTo>
                  <a:cubicBezTo>
                    <a:pt x="6076" y="9853"/>
                    <a:pt x="5690" y="15478"/>
                    <a:pt x="4501" y="19560"/>
                  </a:cubicBezTo>
                  <a:cubicBezTo>
                    <a:pt x="4115" y="20910"/>
                    <a:pt x="3698" y="23482"/>
                    <a:pt x="3215" y="26664"/>
                  </a:cubicBezTo>
                  <a:cubicBezTo>
                    <a:pt x="1833" y="36243"/>
                    <a:pt x="258" y="51287"/>
                    <a:pt x="33" y="53666"/>
                  </a:cubicBezTo>
                  <a:cubicBezTo>
                    <a:pt x="1" y="53730"/>
                    <a:pt x="33" y="53826"/>
                    <a:pt x="97" y="53891"/>
                  </a:cubicBezTo>
                  <a:cubicBezTo>
                    <a:pt x="129" y="53923"/>
                    <a:pt x="226" y="53955"/>
                    <a:pt x="290" y="53955"/>
                  </a:cubicBezTo>
                  <a:lnTo>
                    <a:pt x="27099" y="53955"/>
                  </a:lnTo>
                  <a:cubicBezTo>
                    <a:pt x="27227" y="53955"/>
                    <a:pt x="27356" y="53859"/>
                    <a:pt x="27356" y="53730"/>
                  </a:cubicBezTo>
                  <a:cubicBezTo>
                    <a:pt x="27677" y="51930"/>
                    <a:pt x="29317" y="42415"/>
                    <a:pt x="30892" y="33222"/>
                  </a:cubicBezTo>
                  <a:cubicBezTo>
                    <a:pt x="31663" y="28625"/>
                    <a:pt x="32435" y="24093"/>
                    <a:pt x="33013" y="20653"/>
                  </a:cubicBezTo>
                  <a:cubicBezTo>
                    <a:pt x="33303" y="18950"/>
                    <a:pt x="33528" y="17503"/>
                    <a:pt x="33720" y="16442"/>
                  </a:cubicBezTo>
                  <a:cubicBezTo>
                    <a:pt x="33881" y="15382"/>
                    <a:pt x="34010" y="14739"/>
                    <a:pt x="34010" y="14578"/>
                  </a:cubicBezTo>
                  <a:cubicBezTo>
                    <a:pt x="34106" y="13967"/>
                    <a:pt x="34299" y="13067"/>
                    <a:pt x="34331" y="12328"/>
                  </a:cubicBezTo>
                  <a:cubicBezTo>
                    <a:pt x="34331" y="12039"/>
                    <a:pt x="34267" y="11749"/>
                    <a:pt x="34170" y="11492"/>
                  </a:cubicBezTo>
                  <a:cubicBezTo>
                    <a:pt x="34042" y="11235"/>
                    <a:pt x="33849" y="11010"/>
                    <a:pt x="33528" y="10946"/>
                  </a:cubicBezTo>
                  <a:cubicBezTo>
                    <a:pt x="33528" y="10946"/>
                    <a:pt x="33367" y="10881"/>
                    <a:pt x="33206" y="10785"/>
                  </a:cubicBezTo>
                  <a:cubicBezTo>
                    <a:pt x="31824" y="10110"/>
                    <a:pt x="27259" y="7410"/>
                    <a:pt x="23048" y="4902"/>
                  </a:cubicBezTo>
                  <a:cubicBezTo>
                    <a:pt x="20927" y="3649"/>
                    <a:pt x="18902" y="2427"/>
                    <a:pt x="17423" y="1527"/>
                  </a:cubicBezTo>
                  <a:cubicBezTo>
                    <a:pt x="16684" y="1077"/>
                    <a:pt x="16073" y="724"/>
                    <a:pt x="15623" y="466"/>
                  </a:cubicBezTo>
                  <a:cubicBezTo>
                    <a:pt x="15205" y="209"/>
                    <a:pt x="14948" y="49"/>
                    <a:pt x="14948" y="49"/>
                  </a:cubicBezTo>
                  <a:cubicBezTo>
                    <a:pt x="14900" y="16"/>
                    <a:pt x="14852" y="0"/>
                    <a:pt x="14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7"/>
            <p:cNvSpPr/>
            <p:nvPr/>
          </p:nvSpPr>
          <p:spPr>
            <a:xfrm>
              <a:off x="4637300" y="3848750"/>
              <a:ext cx="257975" cy="516750"/>
            </a:xfrm>
            <a:custGeom>
              <a:avLst/>
              <a:gdLst/>
              <a:ahLst/>
              <a:cxnLst/>
              <a:rect l="l" t="t" r="r" b="b"/>
              <a:pathLst>
                <a:path w="10319" h="20670" extrusionOk="0">
                  <a:moveTo>
                    <a:pt x="9322" y="0"/>
                  </a:moveTo>
                  <a:lnTo>
                    <a:pt x="0" y="13115"/>
                  </a:lnTo>
                  <a:lnTo>
                    <a:pt x="2475" y="20669"/>
                  </a:lnTo>
                  <a:lnTo>
                    <a:pt x="10319" y="7586"/>
                  </a:lnTo>
                  <a:lnTo>
                    <a:pt x="93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7"/>
            <p:cNvSpPr/>
            <p:nvPr/>
          </p:nvSpPr>
          <p:spPr>
            <a:xfrm>
              <a:off x="4630050" y="3842025"/>
              <a:ext cx="272450" cy="530700"/>
            </a:xfrm>
            <a:custGeom>
              <a:avLst/>
              <a:gdLst/>
              <a:ahLst/>
              <a:cxnLst/>
              <a:rect l="l" t="t" r="r" b="b"/>
              <a:pathLst>
                <a:path w="10898" h="21228" extrusionOk="0">
                  <a:moveTo>
                    <a:pt x="9419" y="976"/>
                  </a:moveTo>
                  <a:lnTo>
                    <a:pt x="10351" y="7791"/>
                  </a:lnTo>
                  <a:lnTo>
                    <a:pt x="2830" y="20295"/>
                  </a:lnTo>
                  <a:lnTo>
                    <a:pt x="595" y="13433"/>
                  </a:lnTo>
                  <a:lnTo>
                    <a:pt x="9419" y="976"/>
                  </a:lnTo>
                  <a:close/>
                  <a:moveTo>
                    <a:pt x="9586" y="0"/>
                  </a:moveTo>
                  <a:cubicBezTo>
                    <a:pt x="9502" y="0"/>
                    <a:pt x="9435" y="36"/>
                    <a:pt x="9387" y="109"/>
                  </a:cubicBezTo>
                  <a:lnTo>
                    <a:pt x="65" y="13223"/>
                  </a:lnTo>
                  <a:cubicBezTo>
                    <a:pt x="1" y="13288"/>
                    <a:pt x="1" y="13384"/>
                    <a:pt x="33" y="13448"/>
                  </a:cubicBezTo>
                  <a:lnTo>
                    <a:pt x="2508" y="21035"/>
                  </a:lnTo>
                  <a:cubicBezTo>
                    <a:pt x="2540" y="21131"/>
                    <a:pt x="2637" y="21195"/>
                    <a:pt x="2733" y="21227"/>
                  </a:cubicBezTo>
                  <a:cubicBezTo>
                    <a:pt x="2830" y="21227"/>
                    <a:pt x="2926" y="21195"/>
                    <a:pt x="2990" y="21099"/>
                  </a:cubicBezTo>
                  <a:lnTo>
                    <a:pt x="10866" y="7984"/>
                  </a:lnTo>
                  <a:cubicBezTo>
                    <a:pt x="10898" y="7920"/>
                    <a:pt x="10898" y="7855"/>
                    <a:pt x="10898" y="7823"/>
                  </a:cubicBezTo>
                  <a:lnTo>
                    <a:pt x="9869" y="237"/>
                  </a:lnTo>
                  <a:cubicBezTo>
                    <a:pt x="9869" y="141"/>
                    <a:pt x="9773" y="44"/>
                    <a:pt x="9676" y="12"/>
                  </a:cubicBezTo>
                  <a:cubicBezTo>
                    <a:pt x="9644" y="4"/>
                    <a:pt x="9614" y="0"/>
                    <a:pt x="9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7"/>
            <p:cNvSpPr/>
            <p:nvPr/>
          </p:nvSpPr>
          <p:spPr>
            <a:xfrm>
              <a:off x="4855875" y="4281900"/>
              <a:ext cx="512725" cy="946675"/>
            </a:xfrm>
            <a:custGeom>
              <a:avLst/>
              <a:gdLst/>
              <a:ahLst/>
              <a:cxnLst/>
              <a:rect l="l" t="t" r="r" b="b"/>
              <a:pathLst>
                <a:path w="20509" h="37867" extrusionOk="0">
                  <a:moveTo>
                    <a:pt x="15558" y="0"/>
                  </a:moveTo>
                  <a:lnTo>
                    <a:pt x="5658" y="7715"/>
                  </a:lnTo>
                  <a:lnTo>
                    <a:pt x="1" y="27837"/>
                  </a:lnTo>
                  <a:lnTo>
                    <a:pt x="8294" y="37866"/>
                  </a:lnTo>
                  <a:cubicBezTo>
                    <a:pt x="8294" y="37866"/>
                    <a:pt x="15269" y="25041"/>
                    <a:pt x="17744" y="16330"/>
                  </a:cubicBezTo>
                  <a:cubicBezTo>
                    <a:pt x="20219" y="7586"/>
                    <a:pt x="20509" y="2765"/>
                    <a:pt x="18934" y="1768"/>
                  </a:cubicBezTo>
                  <a:cubicBezTo>
                    <a:pt x="17326" y="739"/>
                    <a:pt x="15558" y="0"/>
                    <a:pt x="155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7"/>
            <p:cNvSpPr/>
            <p:nvPr/>
          </p:nvSpPr>
          <p:spPr>
            <a:xfrm>
              <a:off x="4848650" y="4276275"/>
              <a:ext cx="511925" cy="959025"/>
            </a:xfrm>
            <a:custGeom>
              <a:avLst/>
              <a:gdLst/>
              <a:ahLst/>
              <a:cxnLst/>
              <a:rect l="l" t="t" r="r" b="b"/>
              <a:pathLst>
                <a:path w="20477" h="38361" extrusionOk="0">
                  <a:moveTo>
                    <a:pt x="15976" y="0"/>
                  </a:moveTo>
                  <a:lnTo>
                    <a:pt x="15751" y="482"/>
                  </a:lnTo>
                  <a:cubicBezTo>
                    <a:pt x="15751" y="482"/>
                    <a:pt x="15847" y="514"/>
                    <a:pt x="16040" y="611"/>
                  </a:cubicBezTo>
                  <a:cubicBezTo>
                    <a:pt x="16619" y="868"/>
                    <a:pt x="17873" y="1447"/>
                    <a:pt x="19062" y="2218"/>
                  </a:cubicBezTo>
                  <a:cubicBezTo>
                    <a:pt x="19319" y="2379"/>
                    <a:pt x="19544" y="2668"/>
                    <a:pt x="19705" y="3182"/>
                  </a:cubicBezTo>
                  <a:cubicBezTo>
                    <a:pt x="19866" y="3665"/>
                    <a:pt x="19930" y="4307"/>
                    <a:pt x="19930" y="5143"/>
                  </a:cubicBezTo>
                  <a:cubicBezTo>
                    <a:pt x="19930" y="7554"/>
                    <a:pt x="19255" y="11315"/>
                    <a:pt x="17776" y="16458"/>
                  </a:cubicBezTo>
                  <a:cubicBezTo>
                    <a:pt x="16555" y="20798"/>
                    <a:pt x="14208" y="26198"/>
                    <a:pt x="12151" y="30473"/>
                  </a:cubicBezTo>
                  <a:cubicBezTo>
                    <a:pt x="11122" y="32627"/>
                    <a:pt x="10158" y="34491"/>
                    <a:pt x="9483" y="35841"/>
                  </a:cubicBezTo>
                  <a:cubicBezTo>
                    <a:pt x="9129" y="36516"/>
                    <a:pt x="8840" y="37031"/>
                    <a:pt x="8647" y="37416"/>
                  </a:cubicBezTo>
                  <a:cubicBezTo>
                    <a:pt x="8603" y="37497"/>
                    <a:pt x="8564" y="37569"/>
                    <a:pt x="8530" y="37633"/>
                  </a:cubicBezTo>
                  <a:lnTo>
                    <a:pt x="8530" y="37633"/>
                  </a:lnTo>
                  <a:lnTo>
                    <a:pt x="579" y="27998"/>
                  </a:lnTo>
                  <a:lnTo>
                    <a:pt x="6204" y="8036"/>
                  </a:lnTo>
                  <a:lnTo>
                    <a:pt x="5690" y="7876"/>
                  </a:lnTo>
                  <a:lnTo>
                    <a:pt x="32" y="27966"/>
                  </a:lnTo>
                  <a:cubicBezTo>
                    <a:pt x="0" y="28062"/>
                    <a:pt x="0" y="28159"/>
                    <a:pt x="65" y="28223"/>
                  </a:cubicBezTo>
                  <a:lnTo>
                    <a:pt x="8358" y="38252"/>
                  </a:lnTo>
                  <a:cubicBezTo>
                    <a:pt x="8406" y="38324"/>
                    <a:pt x="8472" y="38361"/>
                    <a:pt x="8543" y="38361"/>
                  </a:cubicBezTo>
                  <a:cubicBezTo>
                    <a:pt x="8567" y="38361"/>
                    <a:pt x="8591" y="38357"/>
                    <a:pt x="8615" y="38349"/>
                  </a:cubicBezTo>
                  <a:cubicBezTo>
                    <a:pt x="8679" y="38349"/>
                    <a:pt x="8776" y="38316"/>
                    <a:pt x="8808" y="38220"/>
                  </a:cubicBezTo>
                  <a:cubicBezTo>
                    <a:pt x="8808" y="38220"/>
                    <a:pt x="15815" y="25394"/>
                    <a:pt x="18290" y="16619"/>
                  </a:cubicBezTo>
                  <a:cubicBezTo>
                    <a:pt x="19769" y="11444"/>
                    <a:pt x="20476" y="7651"/>
                    <a:pt x="20476" y="5143"/>
                  </a:cubicBezTo>
                  <a:cubicBezTo>
                    <a:pt x="20476" y="4275"/>
                    <a:pt x="20380" y="3568"/>
                    <a:pt x="20219" y="2990"/>
                  </a:cubicBezTo>
                  <a:cubicBezTo>
                    <a:pt x="20026" y="2443"/>
                    <a:pt x="19737" y="1993"/>
                    <a:pt x="19351" y="1768"/>
                  </a:cubicBezTo>
                  <a:cubicBezTo>
                    <a:pt x="17712" y="707"/>
                    <a:pt x="15976" y="0"/>
                    <a:pt x="15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7"/>
            <p:cNvSpPr/>
            <p:nvPr/>
          </p:nvSpPr>
          <p:spPr>
            <a:xfrm>
              <a:off x="4716850" y="4919150"/>
              <a:ext cx="404250" cy="407825"/>
            </a:xfrm>
            <a:custGeom>
              <a:avLst/>
              <a:gdLst/>
              <a:ahLst/>
              <a:cxnLst/>
              <a:rect l="l" t="t" r="r" b="b"/>
              <a:pathLst>
                <a:path w="16170" h="16313" extrusionOk="0">
                  <a:moveTo>
                    <a:pt x="5562" y="161"/>
                  </a:moveTo>
                  <a:cubicBezTo>
                    <a:pt x="5562" y="161"/>
                    <a:pt x="290" y="2765"/>
                    <a:pt x="161" y="4372"/>
                  </a:cubicBezTo>
                  <a:cubicBezTo>
                    <a:pt x="1" y="5980"/>
                    <a:pt x="4661" y="10930"/>
                    <a:pt x="5851" y="13116"/>
                  </a:cubicBezTo>
                  <a:cubicBezTo>
                    <a:pt x="6773" y="14857"/>
                    <a:pt x="7980" y="16313"/>
                    <a:pt x="9685" y="16313"/>
                  </a:cubicBezTo>
                  <a:cubicBezTo>
                    <a:pt x="10120" y="16313"/>
                    <a:pt x="10587" y="16218"/>
                    <a:pt x="11090" y="16009"/>
                  </a:cubicBezTo>
                  <a:cubicBezTo>
                    <a:pt x="13566" y="15012"/>
                    <a:pt x="16169" y="12248"/>
                    <a:pt x="16169" y="9773"/>
                  </a:cubicBezTo>
                  <a:cubicBezTo>
                    <a:pt x="16169" y="7298"/>
                    <a:pt x="12537" y="3504"/>
                    <a:pt x="9933" y="1737"/>
                  </a:cubicBezTo>
                  <a:cubicBezTo>
                    <a:pt x="7297" y="1"/>
                    <a:pt x="6429" y="290"/>
                    <a:pt x="5562" y="16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7"/>
            <p:cNvSpPr/>
            <p:nvPr/>
          </p:nvSpPr>
          <p:spPr>
            <a:xfrm>
              <a:off x="4714450" y="4915950"/>
              <a:ext cx="413875" cy="417900"/>
            </a:xfrm>
            <a:custGeom>
              <a:avLst/>
              <a:gdLst/>
              <a:ahLst/>
              <a:cxnLst/>
              <a:rect l="l" t="t" r="r" b="b"/>
              <a:pathLst>
                <a:path w="16555" h="16716" extrusionOk="0">
                  <a:moveTo>
                    <a:pt x="5673" y="556"/>
                  </a:moveTo>
                  <a:cubicBezTo>
                    <a:pt x="6123" y="608"/>
                    <a:pt x="6527" y="588"/>
                    <a:pt x="7104" y="739"/>
                  </a:cubicBezTo>
                  <a:cubicBezTo>
                    <a:pt x="7715" y="900"/>
                    <a:pt x="8583" y="1254"/>
                    <a:pt x="9868" y="2090"/>
                  </a:cubicBezTo>
                  <a:cubicBezTo>
                    <a:pt x="11154" y="2957"/>
                    <a:pt x="12697" y="4340"/>
                    <a:pt x="13919" y="5786"/>
                  </a:cubicBezTo>
                  <a:cubicBezTo>
                    <a:pt x="14529" y="6493"/>
                    <a:pt x="15044" y="7265"/>
                    <a:pt x="15429" y="7972"/>
                  </a:cubicBezTo>
                  <a:cubicBezTo>
                    <a:pt x="15783" y="8679"/>
                    <a:pt x="16008" y="9322"/>
                    <a:pt x="16008" y="9901"/>
                  </a:cubicBezTo>
                  <a:cubicBezTo>
                    <a:pt x="16008" y="11026"/>
                    <a:pt x="15397" y="12311"/>
                    <a:pt x="14465" y="13404"/>
                  </a:cubicBezTo>
                  <a:cubicBezTo>
                    <a:pt x="13501" y="14497"/>
                    <a:pt x="12279" y="15430"/>
                    <a:pt x="11090" y="15912"/>
                  </a:cubicBezTo>
                  <a:cubicBezTo>
                    <a:pt x="10608" y="16105"/>
                    <a:pt x="10190" y="16169"/>
                    <a:pt x="9772" y="16169"/>
                  </a:cubicBezTo>
                  <a:cubicBezTo>
                    <a:pt x="9001" y="16169"/>
                    <a:pt x="8358" y="15847"/>
                    <a:pt x="7747" y="15301"/>
                  </a:cubicBezTo>
                  <a:cubicBezTo>
                    <a:pt x="7136" y="14754"/>
                    <a:pt x="6622" y="13983"/>
                    <a:pt x="6172" y="13115"/>
                  </a:cubicBezTo>
                  <a:cubicBezTo>
                    <a:pt x="5561" y="11990"/>
                    <a:pt x="4147" y="10254"/>
                    <a:pt x="2861" y="8583"/>
                  </a:cubicBezTo>
                  <a:cubicBezTo>
                    <a:pt x="2250" y="7715"/>
                    <a:pt x="1639" y="6911"/>
                    <a:pt x="1222" y="6204"/>
                  </a:cubicBezTo>
                  <a:cubicBezTo>
                    <a:pt x="997" y="5850"/>
                    <a:pt x="804" y="5529"/>
                    <a:pt x="707" y="5240"/>
                  </a:cubicBezTo>
                  <a:cubicBezTo>
                    <a:pt x="579" y="4950"/>
                    <a:pt x="514" y="4725"/>
                    <a:pt x="514" y="4565"/>
                  </a:cubicBezTo>
                  <a:lnTo>
                    <a:pt x="514" y="4533"/>
                  </a:lnTo>
                  <a:cubicBezTo>
                    <a:pt x="547" y="4404"/>
                    <a:pt x="611" y="4211"/>
                    <a:pt x="739" y="4018"/>
                  </a:cubicBezTo>
                  <a:cubicBezTo>
                    <a:pt x="997" y="3665"/>
                    <a:pt x="1447" y="3247"/>
                    <a:pt x="1961" y="2861"/>
                  </a:cubicBezTo>
                  <a:cubicBezTo>
                    <a:pt x="2732" y="2250"/>
                    <a:pt x="3697" y="1672"/>
                    <a:pt x="4436" y="1222"/>
                  </a:cubicBezTo>
                  <a:cubicBezTo>
                    <a:pt x="4822" y="997"/>
                    <a:pt x="5143" y="836"/>
                    <a:pt x="5400" y="707"/>
                  </a:cubicBezTo>
                  <a:cubicBezTo>
                    <a:pt x="5520" y="639"/>
                    <a:pt x="5613" y="588"/>
                    <a:pt x="5673" y="556"/>
                  </a:cubicBezTo>
                  <a:close/>
                  <a:moveTo>
                    <a:pt x="5690" y="0"/>
                  </a:moveTo>
                  <a:cubicBezTo>
                    <a:pt x="5625" y="0"/>
                    <a:pt x="5561" y="0"/>
                    <a:pt x="5529" y="32"/>
                  </a:cubicBezTo>
                  <a:cubicBezTo>
                    <a:pt x="5529" y="32"/>
                    <a:pt x="4211" y="707"/>
                    <a:pt x="2861" y="1575"/>
                  </a:cubicBezTo>
                  <a:cubicBezTo>
                    <a:pt x="2186" y="1993"/>
                    <a:pt x="1511" y="2475"/>
                    <a:pt x="964" y="2957"/>
                  </a:cubicBezTo>
                  <a:cubicBezTo>
                    <a:pt x="707" y="3215"/>
                    <a:pt x="482" y="3472"/>
                    <a:pt x="322" y="3697"/>
                  </a:cubicBezTo>
                  <a:cubicBezTo>
                    <a:pt x="129" y="3954"/>
                    <a:pt x="0" y="4211"/>
                    <a:pt x="0" y="4468"/>
                  </a:cubicBezTo>
                  <a:lnTo>
                    <a:pt x="0" y="4565"/>
                  </a:lnTo>
                  <a:cubicBezTo>
                    <a:pt x="0" y="4854"/>
                    <a:pt x="64" y="5143"/>
                    <a:pt x="193" y="5433"/>
                  </a:cubicBezTo>
                  <a:cubicBezTo>
                    <a:pt x="675" y="6558"/>
                    <a:pt x="1800" y="8036"/>
                    <a:pt x="2925" y="9515"/>
                  </a:cubicBezTo>
                  <a:cubicBezTo>
                    <a:pt x="4082" y="10994"/>
                    <a:pt x="5208" y="12472"/>
                    <a:pt x="5690" y="13372"/>
                  </a:cubicBezTo>
                  <a:cubicBezTo>
                    <a:pt x="6172" y="14240"/>
                    <a:pt x="6718" y="15076"/>
                    <a:pt x="7393" y="15687"/>
                  </a:cubicBezTo>
                  <a:cubicBezTo>
                    <a:pt x="8036" y="16297"/>
                    <a:pt x="8840" y="16715"/>
                    <a:pt x="9772" y="16715"/>
                  </a:cubicBezTo>
                  <a:cubicBezTo>
                    <a:pt x="10254" y="16715"/>
                    <a:pt x="10769" y="16619"/>
                    <a:pt x="11283" y="16394"/>
                  </a:cubicBezTo>
                  <a:cubicBezTo>
                    <a:pt x="12569" y="15880"/>
                    <a:pt x="13854" y="14915"/>
                    <a:pt x="14851" y="13726"/>
                  </a:cubicBezTo>
                  <a:cubicBezTo>
                    <a:pt x="15847" y="12569"/>
                    <a:pt x="16555" y="11219"/>
                    <a:pt x="16555" y="9901"/>
                  </a:cubicBezTo>
                  <a:cubicBezTo>
                    <a:pt x="16555" y="9193"/>
                    <a:pt x="16297" y="8454"/>
                    <a:pt x="15912" y="7715"/>
                  </a:cubicBezTo>
                  <a:cubicBezTo>
                    <a:pt x="14722" y="5465"/>
                    <a:pt x="12151" y="2990"/>
                    <a:pt x="10158" y="1640"/>
                  </a:cubicBezTo>
                  <a:cubicBezTo>
                    <a:pt x="8840" y="772"/>
                    <a:pt x="7940" y="386"/>
                    <a:pt x="7233" y="225"/>
                  </a:cubicBezTo>
                  <a:cubicBezTo>
                    <a:pt x="6558" y="32"/>
                    <a:pt x="6075" y="97"/>
                    <a:pt x="5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7"/>
            <p:cNvSpPr/>
            <p:nvPr/>
          </p:nvSpPr>
          <p:spPr>
            <a:xfrm>
              <a:off x="3529925" y="5101700"/>
              <a:ext cx="469550" cy="99550"/>
            </a:xfrm>
            <a:custGeom>
              <a:avLst/>
              <a:gdLst/>
              <a:ahLst/>
              <a:cxnLst/>
              <a:rect l="l" t="t" r="r" b="b"/>
              <a:pathLst>
                <a:path w="18782" h="3982" extrusionOk="0">
                  <a:moveTo>
                    <a:pt x="10734" y="0"/>
                  </a:moveTo>
                  <a:cubicBezTo>
                    <a:pt x="8013" y="0"/>
                    <a:pt x="5561" y="413"/>
                    <a:pt x="5561" y="413"/>
                  </a:cubicBezTo>
                  <a:cubicBezTo>
                    <a:pt x="5561" y="413"/>
                    <a:pt x="2636" y="2021"/>
                    <a:pt x="1318" y="2181"/>
                  </a:cubicBezTo>
                  <a:cubicBezTo>
                    <a:pt x="0" y="2310"/>
                    <a:pt x="161" y="3467"/>
                    <a:pt x="1318" y="3917"/>
                  </a:cubicBezTo>
                  <a:cubicBezTo>
                    <a:pt x="1432" y="3962"/>
                    <a:pt x="1575" y="3982"/>
                    <a:pt x="1740" y="3982"/>
                  </a:cubicBezTo>
                  <a:cubicBezTo>
                    <a:pt x="3249" y="3982"/>
                    <a:pt x="6646" y="2310"/>
                    <a:pt x="7458" y="2310"/>
                  </a:cubicBezTo>
                  <a:cubicBezTo>
                    <a:pt x="8326" y="2310"/>
                    <a:pt x="15172" y="2889"/>
                    <a:pt x="16619" y="3049"/>
                  </a:cubicBezTo>
                  <a:cubicBezTo>
                    <a:pt x="16679" y="3055"/>
                    <a:pt x="16739" y="3057"/>
                    <a:pt x="16797" y="3057"/>
                  </a:cubicBezTo>
                  <a:cubicBezTo>
                    <a:pt x="18130" y="3057"/>
                    <a:pt x="18781" y="1683"/>
                    <a:pt x="15301" y="574"/>
                  </a:cubicBezTo>
                  <a:cubicBezTo>
                    <a:pt x="13970" y="138"/>
                    <a:pt x="12307" y="0"/>
                    <a:pt x="107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7"/>
            <p:cNvSpPr/>
            <p:nvPr/>
          </p:nvSpPr>
          <p:spPr>
            <a:xfrm>
              <a:off x="3533125" y="5095150"/>
              <a:ext cx="450050" cy="112525"/>
            </a:xfrm>
            <a:custGeom>
              <a:avLst/>
              <a:gdLst/>
              <a:ahLst/>
              <a:cxnLst/>
              <a:rect l="l" t="t" r="r" b="b"/>
              <a:pathLst>
                <a:path w="18002" h="4501" extrusionOk="0">
                  <a:moveTo>
                    <a:pt x="10641" y="547"/>
                  </a:moveTo>
                  <a:cubicBezTo>
                    <a:pt x="12183" y="547"/>
                    <a:pt x="13823" y="675"/>
                    <a:pt x="15109" y="1093"/>
                  </a:cubicBezTo>
                  <a:cubicBezTo>
                    <a:pt x="16041" y="1383"/>
                    <a:pt x="16652" y="1704"/>
                    <a:pt x="17005" y="1993"/>
                  </a:cubicBezTo>
                  <a:cubicBezTo>
                    <a:pt x="17198" y="2122"/>
                    <a:pt x="17327" y="2250"/>
                    <a:pt x="17391" y="2347"/>
                  </a:cubicBezTo>
                  <a:cubicBezTo>
                    <a:pt x="17455" y="2475"/>
                    <a:pt x="17487" y="2572"/>
                    <a:pt x="17487" y="2604"/>
                  </a:cubicBezTo>
                  <a:cubicBezTo>
                    <a:pt x="17487" y="2733"/>
                    <a:pt x="17423" y="2797"/>
                    <a:pt x="17294" y="2893"/>
                  </a:cubicBezTo>
                  <a:cubicBezTo>
                    <a:pt x="17166" y="2990"/>
                    <a:pt x="16941" y="3054"/>
                    <a:pt x="16684" y="3054"/>
                  </a:cubicBezTo>
                  <a:cubicBezTo>
                    <a:pt x="16619" y="3054"/>
                    <a:pt x="16587" y="3054"/>
                    <a:pt x="16523" y="3022"/>
                  </a:cubicBezTo>
                  <a:cubicBezTo>
                    <a:pt x="15784" y="2958"/>
                    <a:pt x="13694" y="2797"/>
                    <a:pt x="11701" y="2604"/>
                  </a:cubicBezTo>
                  <a:cubicBezTo>
                    <a:pt x="10705" y="2540"/>
                    <a:pt x="9708" y="2443"/>
                    <a:pt x="8937" y="2411"/>
                  </a:cubicBezTo>
                  <a:cubicBezTo>
                    <a:pt x="8133" y="2347"/>
                    <a:pt x="7555" y="2315"/>
                    <a:pt x="7330" y="2315"/>
                  </a:cubicBezTo>
                  <a:cubicBezTo>
                    <a:pt x="7169" y="2315"/>
                    <a:pt x="7008" y="2347"/>
                    <a:pt x="6848" y="2379"/>
                  </a:cubicBezTo>
                  <a:cubicBezTo>
                    <a:pt x="6205" y="2572"/>
                    <a:pt x="5208" y="2958"/>
                    <a:pt x="4212" y="3311"/>
                  </a:cubicBezTo>
                  <a:cubicBezTo>
                    <a:pt x="3261" y="3648"/>
                    <a:pt x="2282" y="3956"/>
                    <a:pt x="1691" y="3956"/>
                  </a:cubicBezTo>
                  <a:cubicBezTo>
                    <a:pt x="1663" y="3956"/>
                    <a:pt x="1635" y="3956"/>
                    <a:pt x="1608" y="3954"/>
                  </a:cubicBezTo>
                  <a:cubicBezTo>
                    <a:pt x="1570" y="3964"/>
                    <a:pt x="1533" y="3967"/>
                    <a:pt x="1497" y="3967"/>
                  </a:cubicBezTo>
                  <a:cubicBezTo>
                    <a:pt x="1410" y="3967"/>
                    <a:pt x="1332" y="3945"/>
                    <a:pt x="1287" y="3922"/>
                  </a:cubicBezTo>
                  <a:cubicBezTo>
                    <a:pt x="1029" y="3826"/>
                    <a:pt x="836" y="3697"/>
                    <a:pt x="708" y="3536"/>
                  </a:cubicBezTo>
                  <a:cubicBezTo>
                    <a:pt x="579" y="3408"/>
                    <a:pt x="547" y="3279"/>
                    <a:pt x="547" y="3151"/>
                  </a:cubicBezTo>
                  <a:cubicBezTo>
                    <a:pt x="547" y="3054"/>
                    <a:pt x="579" y="2990"/>
                    <a:pt x="676" y="2893"/>
                  </a:cubicBezTo>
                  <a:cubicBezTo>
                    <a:pt x="772" y="2797"/>
                    <a:pt x="933" y="2733"/>
                    <a:pt x="1222" y="2701"/>
                  </a:cubicBezTo>
                  <a:cubicBezTo>
                    <a:pt x="1608" y="2668"/>
                    <a:pt x="2026" y="2508"/>
                    <a:pt x="2508" y="2347"/>
                  </a:cubicBezTo>
                  <a:cubicBezTo>
                    <a:pt x="3763" y="1880"/>
                    <a:pt x="5230" y="1095"/>
                    <a:pt x="5513" y="930"/>
                  </a:cubicBezTo>
                  <a:lnTo>
                    <a:pt x="5513" y="930"/>
                  </a:lnTo>
                  <a:cubicBezTo>
                    <a:pt x="5579" y="926"/>
                    <a:pt x="5709" y="912"/>
                    <a:pt x="5883" y="868"/>
                  </a:cubicBezTo>
                  <a:cubicBezTo>
                    <a:pt x="6719" y="772"/>
                    <a:pt x="8615" y="547"/>
                    <a:pt x="10641" y="547"/>
                  </a:cubicBezTo>
                  <a:close/>
                  <a:moveTo>
                    <a:pt x="10641" y="0"/>
                  </a:moveTo>
                  <a:cubicBezTo>
                    <a:pt x="7876" y="0"/>
                    <a:pt x="5369" y="418"/>
                    <a:pt x="5369" y="418"/>
                  </a:cubicBezTo>
                  <a:lnTo>
                    <a:pt x="5305" y="450"/>
                  </a:lnTo>
                  <a:cubicBezTo>
                    <a:pt x="5305" y="450"/>
                    <a:pt x="5112" y="547"/>
                    <a:pt x="4822" y="708"/>
                  </a:cubicBezTo>
                  <a:cubicBezTo>
                    <a:pt x="4372" y="933"/>
                    <a:pt x="3697" y="1254"/>
                    <a:pt x="2990" y="1575"/>
                  </a:cubicBezTo>
                  <a:cubicBezTo>
                    <a:pt x="2315" y="1865"/>
                    <a:pt x="1608" y="2122"/>
                    <a:pt x="1158" y="2154"/>
                  </a:cubicBezTo>
                  <a:cubicBezTo>
                    <a:pt x="804" y="2218"/>
                    <a:pt x="515" y="2315"/>
                    <a:pt x="322" y="2475"/>
                  </a:cubicBezTo>
                  <a:cubicBezTo>
                    <a:pt x="97" y="2668"/>
                    <a:pt x="1" y="2926"/>
                    <a:pt x="1" y="3151"/>
                  </a:cubicBezTo>
                  <a:cubicBezTo>
                    <a:pt x="1" y="3440"/>
                    <a:pt x="129" y="3697"/>
                    <a:pt x="322" y="3890"/>
                  </a:cubicBezTo>
                  <a:cubicBezTo>
                    <a:pt x="483" y="4115"/>
                    <a:pt x="772" y="4308"/>
                    <a:pt x="1094" y="4436"/>
                  </a:cubicBezTo>
                  <a:cubicBezTo>
                    <a:pt x="1254" y="4501"/>
                    <a:pt x="1415" y="4501"/>
                    <a:pt x="1608" y="4501"/>
                  </a:cubicBezTo>
                  <a:cubicBezTo>
                    <a:pt x="2026" y="4501"/>
                    <a:pt x="2540" y="4404"/>
                    <a:pt x="3087" y="4243"/>
                  </a:cubicBezTo>
                  <a:cubicBezTo>
                    <a:pt x="3922" y="3986"/>
                    <a:pt x="4855" y="3633"/>
                    <a:pt x="5658" y="3343"/>
                  </a:cubicBezTo>
                  <a:cubicBezTo>
                    <a:pt x="6044" y="3215"/>
                    <a:pt x="6397" y="3086"/>
                    <a:pt x="6719" y="2990"/>
                  </a:cubicBezTo>
                  <a:cubicBezTo>
                    <a:pt x="7008" y="2893"/>
                    <a:pt x="7233" y="2829"/>
                    <a:pt x="7330" y="2829"/>
                  </a:cubicBezTo>
                  <a:cubicBezTo>
                    <a:pt x="7523" y="2829"/>
                    <a:pt x="8101" y="2893"/>
                    <a:pt x="8905" y="2926"/>
                  </a:cubicBezTo>
                  <a:cubicBezTo>
                    <a:pt x="11251" y="3118"/>
                    <a:pt x="15366" y="3472"/>
                    <a:pt x="16459" y="3568"/>
                  </a:cubicBezTo>
                  <a:lnTo>
                    <a:pt x="16684" y="3568"/>
                  </a:lnTo>
                  <a:cubicBezTo>
                    <a:pt x="17037" y="3568"/>
                    <a:pt x="17327" y="3504"/>
                    <a:pt x="17584" y="3343"/>
                  </a:cubicBezTo>
                  <a:cubicBezTo>
                    <a:pt x="17841" y="3183"/>
                    <a:pt x="18002" y="2926"/>
                    <a:pt x="18002" y="2604"/>
                  </a:cubicBezTo>
                  <a:cubicBezTo>
                    <a:pt x="18002" y="2443"/>
                    <a:pt x="17937" y="2250"/>
                    <a:pt x="17841" y="2058"/>
                  </a:cubicBezTo>
                  <a:cubicBezTo>
                    <a:pt x="17487" y="1543"/>
                    <a:pt x="16716" y="1029"/>
                    <a:pt x="15269" y="579"/>
                  </a:cubicBezTo>
                  <a:cubicBezTo>
                    <a:pt x="13887" y="129"/>
                    <a:pt x="12216" y="0"/>
                    <a:pt x="10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7"/>
            <p:cNvSpPr/>
            <p:nvPr/>
          </p:nvSpPr>
          <p:spPr>
            <a:xfrm>
              <a:off x="3583025" y="5056825"/>
              <a:ext cx="166300" cy="176575"/>
            </a:xfrm>
            <a:custGeom>
              <a:avLst/>
              <a:gdLst/>
              <a:ahLst/>
              <a:cxnLst/>
              <a:rect l="l" t="t" r="r" b="b"/>
              <a:pathLst>
                <a:path w="6652" h="7063" extrusionOk="0">
                  <a:moveTo>
                    <a:pt x="5113" y="0"/>
                  </a:moveTo>
                  <a:cubicBezTo>
                    <a:pt x="4439" y="0"/>
                    <a:pt x="3763" y="140"/>
                    <a:pt x="3598" y="665"/>
                  </a:cubicBezTo>
                  <a:cubicBezTo>
                    <a:pt x="3276" y="1791"/>
                    <a:pt x="94" y="6259"/>
                    <a:pt x="30" y="6676"/>
                  </a:cubicBezTo>
                  <a:cubicBezTo>
                    <a:pt x="0" y="6883"/>
                    <a:pt x="221" y="7063"/>
                    <a:pt x="591" y="7063"/>
                  </a:cubicBezTo>
                  <a:cubicBezTo>
                    <a:pt x="1026" y="7063"/>
                    <a:pt x="1666" y="6813"/>
                    <a:pt x="2344" y="6066"/>
                  </a:cubicBezTo>
                  <a:cubicBezTo>
                    <a:pt x="3630" y="4651"/>
                    <a:pt x="6652" y="183"/>
                    <a:pt x="6652" y="183"/>
                  </a:cubicBezTo>
                  <a:cubicBezTo>
                    <a:pt x="6652" y="183"/>
                    <a:pt x="5884" y="0"/>
                    <a:pt x="51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7"/>
            <p:cNvSpPr/>
            <p:nvPr/>
          </p:nvSpPr>
          <p:spPr>
            <a:xfrm>
              <a:off x="3576525" y="5050150"/>
              <a:ext cx="180025" cy="189675"/>
            </a:xfrm>
            <a:custGeom>
              <a:avLst/>
              <a:gdLst/>
              <a:ahLst/>
              <a:cxnLst/>
              <a:rect l="l" t="t" r="r" b="b"/>
              <a:pathLst>
                <a:path w="7201" h="7587" extrusionOk="0">
                  <a:moveTo>
                    <a:pt x="5401" y="515"/>
                  </a:moveTo>
                  <a:cubicBezTo>
                    <a:pt x="5754" y="515"/>
                    <a:pt x="6140" y="579"/>
                    <a:pt x="6397" y="611"/>
                  </a:cubicBezTo>
                  <a:cubicBezTo>
                    <a:pt x="6418" y="616"/>
                    <a:pt x="6439" y="621"/>
                    <a:pt x="6460" y="625"/>
                  </a:cubicBezTo>
                  <a:lnTo>
                    <a:pt x="6460" y="625"/>
                  </a:lnTo>
                  <a:cubicBezTo>
                    <a:pt x="6388" y="730"/>
                    <a:pt x="6302" y="856"/>
                    <a:pt x="6204" y="997"/>
                  </a:cubicBezTo>
                  <a:cubicBezTo>
                    <a:pt x="5754" y="1672"/>
                    <a:pt x="5047" y="2700"/>
                    <a:pt x="4308" y="3697"/>
                  </a:cubicBezTo>
                  <a:cubicBezTo>
                    <a:pt x="3601" y="4693"/>
                    <a:pt x="2894" y="5658"/>
                    <a:pt x="2411" y="6140"/>
                  </a:cubicBezTo>
                  <a:cubicBezTo>
                    <a:pt x="1768" y="6879"/>
                    <a:pt x="1190" y="7072"/>
                    <a:pt x="836" y="7072"/>
                  </a:cubicBezTo>
                  <a:cubicBezTo>
                    <a:pt x="708" y="7072"/>
                    <a:pt x="611" y="7040"/>
                    <a:pt x="579" y="7008"/>
                  </a:cubicBezTo>
                  <a:lnTo>
                    <a:pt x="556" y="6985"/>
                  </a:lnTo>
                  <a:lnTo>
                    <a:pt x="556" y="6985"/>
                  </a:lnTo>
                  <a:cubicBezTo>
                    <a:pt x="578" y="6935"/>
                    <a:pt x="633" y="6811"/>
                    <a:pt x="708" y="6686"/>
                  </a:cubicBezTo>
                  <a:cubicBezTo>
                    <a:pt x="1061" y="6108"/>
                    <a:pt x="1833" y="4918"/>
                    <a:pt x="2540" y="3793"/>
                  </a:cubicBezTo>
                  <a:cubicBezTo>
                    <a:pt x="2926" y="3215"/>
                    <a:pt x="3279" y="2668"/>
                    <a:pt x="3536" y="2186"/>
                  </a:cubicBezTo>
                  <a:cubicBezTo>
                    <a:pt x="3826" y="1704"/>
                    <a:pt x="4019" y="1286"/>
                    <a:pt x="4115" y="997"/>
                  </a:cubicBezTo>
                  <a:cubicBezTo>
                    <a:pt x="4147" y="932"/>
                    <a:pt x="4179" y="868"/>
                    <a:pt x="4276" y="804"/>
                  </a:cubicBezTo>
                  <a:cubicBezTo>
                    <a:pt x="4372" y="707"/>
                    <a:pt x="4533" y="643"/>
                    <a:pt x="4726" y="579"/>
                  </a:cubicBezTo>
                  <a:cubicBezTo>
                    <a:pt x="4919" y="547"/>
                    <a:pt x="5176" y="515"/>
                    <a:pt x="5401" y="515"/>
                  </a:cubicBezTo>
                  <a:close/>
                  <a:moveTo>
                    <a:pt x="5401" y="0"/>
                  </a:moveTo>
                  <a:cubicBezTo>
                    <a:pt x="5047" y="0"/>
                    <a:pt x="4661" y="32"/>
                    <a:pt x="4340" y="161"/>
                  </a:cubicBezTo>
                  <a:cubicBezTo>
                    <a:pt x="4179" y="193"/>
                    <a:pt x="4019" y="290"/>
                    <a:pt x="3890" y="418"/>
                  </a:cubicBezTo>
                  <a:cubicBezTo>
                    <a:pt x="3761" y="515"/>
                    <a:pt x="3665" y="675"/>
                    <a:pt x="3601" y="868"/>
                  </a:cubicBezTo>
                  <a:cubicBezTo>
                    <a:pt x="3536" y="1093"/>
                    <a:pt x="3279" y="1575"/>
                    <a:pt x="2958" y="2154"/>
                  </a:cubicBezTo>
                  <a:cubicBezTo>
                    <a:pt x="2444" y="3022"/>
                    <a:pt x="1736" y="4115"/>
                    <a:pt x="1126" y="5015"/>
                  </a:cubicBezTo>
                  <a:cubicBezTo>
                    <a:pt x="836" y="5465"/>
                    <a:pt x="579" y="5883"/>
                    <a:pt x="386" y="6204"/>
                  </a:cubicBezTo>
                  <a:cubicBezTo>
                    <a:pt x="290" y="6365"/>
                    <a:pt x="226" y="6493"/>
                    <a:pt x="161" y="6590"/>
                  </a:cubicBezTo>
                  <a:cubicBezTo>
                    <a:pt x="129" y="6654"/>
                    <a:pt x="97" y="6718"/>
                    <a:pt x="65" y="6751"/>
                  </a:cubicBezTo>
                  <a:cubicBezTo>
                    <a:pt x="65" y="6815"/>
                    <a:pt x="33" y="6847"/>
                    <a:pt x="33" y="6911"/>
                  </a:cubicBezTo>
                  <a:lnTo>
                    <a:pt x="33" y="7008"/>
                  </a:lnTo>
                  <a:cubicBezTo>
                    <a:pt x="1" y="7201"/>
                    <a:pt x="129" y="7361"/>
                    <a:pt x="290" y="7458"/>
                  </a:cubicBezTo>
                  <a:cubicBezTo>
                    <a:pt x="451" y="7554"/>
                    <a:pt x="643" y="7586"/>
                    <a:pt x="836" y="7586"/>
                  </a:cubicBezTo>
                  <a:cubicBezTo>
                    <a:pt x="1383" y="7586"/>
                    <a:pt x="2090" y="7297"/>
                    <a:pt x="2829" y="6526"/>
                  </a:cubicBezTo>
                  <a:cubicBezTo>
                    <a:pt x="3472" y="5786"/>
                    <a:pt x="4533" y="4308"/>
                    <a:pt x="5465" y="3022"/>
                  </a:cubicBezTo>
                  <a:cubicBezTo>
                    <a:pt x="6397" y="1704"/>
                    <a:pt x="7137" y="579"/>
                    <a:pt x="7137" y="579"/>
                  </a:cubicBezTo>
                  <a:cubicBezTo>
                    <a:pt x="7201" y="515"/>
                    <a:pt x="7201" y="418"/>
                    <a:pt x="7169" y="322"/>
                  </a:cubicBezTo>
                  <a:cubicBezTo>
                    <a:pt x="7137" y="257"/>
                    <a:pt x="7072" y="193"/>
                    <a:pt x="6976" y="161"/>
                  </a:cubicBezTo>
                  <a:cubicBezTo>
                    <a:pt x="6976" y="161"/>
                    <a:pt x="6204" y="0"/>
                    <a:pt x="5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7"/>
            <p:cNvSpPr/>
            <p:nvPr/>
          </p:nvSpPr>
          <p:spPr>
            <a:xfrm>
              <a:off x="3610275" y="5040500"/>
              <a:ext cx="192900" cy="215600"/>
            </a:xfrm>
            <a:custGeom>
              <a:avLst/>
              <a:gdLst/>
              <a:ahLst/>
              <a:cxnLst/>
              <a:rect l="l" t="t" r="r" b="b"/>
              <a:pathLst>
                <a:path w="7716" h="8624" extrusionOk="0">
                  <a:moveTo>
                    <a:pt x="5677" y="1"/>
                  </a:moveTo>
                  <a:cubicBezTo>
                    <a:pt x="5244" y="1"/>
                    <a:pt x="4854" y="65"/>
                    <a:pt x="4662" y="258"/>
                  </a:cubicBezTo>
                  <a:cubicBezTo>
                    <a:pt x="4083" y="836"/>
                    <a:pt x="1" y="7683"/>
                    <a:pt x="1" y="8262"/>
                  </a:cubicBezTo>
                  <a:cubicBezTo>
                    <a:pt x="1" y="8551"/>
                    <a:pt x="402" y="8623"/>
                    <a:pt x="804" y="8623"/>
                  </a:cubicBezTo>
                  <a:cubicBezTo>
                    <a:pt x="1206" y="8623"/>
                    <a:pt x="1608" y="8551"/>
                    <a:pt x="1608" y="8551"/>
                  </a:cubicBezTo>
                  <a:lnTo>
                    <a:pt x="6269" y="2154"/>
                  </a:lnTo>
                  <a:lnTo>
                    <a:pt x="7715" y="836"/>
                  </a:lnTo>
                  <a:lnTo>
                    <a:pt x="7587" y="258"/>
                  </a:lnTo>
                  <a:cubicBezTo>
                    <a:pt x="7587" y="258"/>
                    <a:pt x="6544" y="1"/>
                    <a:pt x="56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7"/>
            <p:cNvSpPr/>
            <p:nvPr/>
          </p:nvSpPr>
          <p:spPr>
            <a:xfrm>
              <a:off x="3603850" y="5033275"/>
              <a:ext cx="206550" cy="229050"/>
            </a:xfrm>
            <a:custGeom>
              <a:avLst/>
              <a:gdLst/>
              <a:ahLst/>
              <a:cxnLst/>
              <a:rect l="l" t="t" r="r" b="b"/>
              <a:pathLst>
                <a:path w="8262" h="9162" extrusionOk="0">
                  <a:moveTo>
                    <a:pt x="5947" y="547"/>
                  </a:moveTo>
                  <a:cubicBezTo>
                    <a:pt x="6333" y="547"/>
                    <a:pt x="6815" y="611"/>
                    <a:pt x="7169" y="675"/>
                  </a:cubicBezTo>
                  <a:cubicBezTo>
                    <a:pt x="7329" y="707"/>
                    <a:pt x="7490" y="740"/>
                    <a:pt x="7587" y="772"/>
                  </a:cubicBezTo>
                  <a:cubicBezTo>
                    <a:pt x="7600" y="772"/>
                    <a:pt x="7612" y="772"/>
                    <a:pt x="7624" y="773"/>
                  </a:cubicBezTo>
                  <a:lnTo>
                    <a:pt x="7624" y="773"/>
                  </a:lnTo>
                  <a:lnTo>
                    <a:pt x="7683" y="1029"/>
                  </a:lnTo>
                  <a:lnTo>
                    <a:pt x="6333" y="2218"/>
                  </a:lnTo>
                  <a:lnTo>
                    <a:pt x="6301" y="2283"/>
                  </a:lnTo>
                  <a:lnTo>
                    <a:pt x="1700" y="8597"/>
                  </a:lnTo>
                  <a:lnTo>
                    <a:pt x="1700" y="8597"/>
                  </a:lnTo>
                  <a:cubicBezTo>
                    <a:pt x="1552" y="8624"/>
                    <a:pt x="1307" y="8647"/>
                    <a:pt x="1061" y="8647"/>
                  </a:cubicBezTo>
                  <a:cubicBezTo>
                    <a:pt x="868" y="8647"/>
                    <a:pt x="708" y="8615"/>
                    <a:pt x="611" y="8583"/>
                  </a:cubicBezTo>
                  <a:cubicBezTo>
                    <a:pt x="547" y="8583"/>
                    <a:pt x="515" y="8551"/>
                    <a:pt x="515" y="8551"/>
                  </a:cubicBezTo>
                  <a:cubicBezTo>
                    <a:pt x="515" y="8551"/>
                    <a:pt x="547" y="8486"/>
                    <a:pt x="579" y="8390"/>
                  </a:cubicBezTo>
                  <a:cubicBezTo>
                    <a:pt x="708" y="8101"/>
                    <a:pt x="1029" y="7458"/>
                    <a:pt x="1447" y="6718"/>
                  </a:cubicBezTo>
                  <a:cubicBezTo>
                    <a:pt x="2058" y="5593"/>
                    <a:pt x="2893" y="4179"/>
                    <a:pt x="3601" y="3022"/>
                  </a:cubicBezTo>
                  <a:cubicBezTo>
                    <a:pt x="3954" y="2411"/>
                    <a:pt x="4308" y="1897"/>
                    <a:pt x="4565" y="1479"/>
                  </a:cubicBezTo>
                  <a:cubicBezTo>
                    <a:pt x="4694" y="1286"/>
                    <a:pt x="4822" y="1093"/>
                    <a:pt x="4919" y="965"/>
                  </a:cubicBezTo>
                  <a:cubicBezTo>
                    <a:pt x="5015" y="836"/>
                    <a:pt x="5079" y="740"/>
                    <a:pt x="5111" y="740"/>
                  </a:cubicBezTo>
                  <a:cubicBezTo>
                    <a:pt x="5144" y="675"/>
                    <a:pt x="5240" y="643"/>
                    <a:pt x="5401" y="579"/>
                  </a:cubicBezTo>
                  <a:cubicBezTo>
                    <a:pt x="5561" y="547"/>
                    <a:pt x="5722" y="547"/>
                    <a:pt x="5947" y="547"/>
                  </a:cubicBezTo>
                  <a:close/>
                  <a:moveTo>
                    <a:pt x="5947" y="0"/>
                  </a:moveTo>
                  <a:cubicBezTo>
                    <a:pt x="5722" y="0"/>
                    <a:pt x="5497" y="32"/>
                    <a:pt x="5272" y="65"/>
                  </a:cubicBezTo>
                  <a:cubicBezTo>
                    <a:pt x="5079" y="129"/>
                    <a:pt x="4886" y="193"/>
                    <a:pt x="4726" y="354"/>
                  </a:cubicBezTo>
                  <a:cubicBezTo>
                    <a:pt x="4629" y="450"/>
                    <a:pt x="4501" y="611"/>
                    <a:pt x="4340" y="868"/>
                  </a:cubicBezTo>
                  <a:cubicBezTo>
                    <a:pt x="3729" y="1736"/>
                    <a:pt x="2668" y="3504"/>
                    <a:pt x="1736" y="5111"/>
                  </a:cubicBezTo>
                  <a:cubicBezTo>
                    <a:pt x="1286" y="5915"/>
                    <a:pt x="836" y="6654"/>
                    <a:pt x="515" y="7265"/>
                  </a:cubicBezTo>
                  <a:cubicBezTo>
                    <a:pt x="386" y="7586"/>
                    <a:pt x="258" y="7844"/>
                    <a:pt x="161" y="8036"/>
                  </a:cubicBezTo>
                  <a:cubicBezTo>
                    <a:pt x="97" y="8133"/>
                    <a:pt x="65" y="8229"/>
                    <a:pt x="33" y="8294"/>
                  </a:cubicBezTo>
                  <a:cubicBezTo>
                    <a:pt x="33" y="8390"/>
                    <a:pt x="0" y="8454"/>
                    <a:pt x="0" y="8551"/>
                  </a:cubicBezTo>
                  <a:cubicBezTo>
                    <a:pt x="0" y="8679"/>
                    <a:pt x="33" y="8808"/>
                    <a:pt x="129" y="8904"/>
                  </a:cubicBezTo>
                  <a:cubicBezTo>
                    <a:pt x="258" y="9033"/>
                    <a:pt x="418" y="9097"/>
                    <a:pt x="579" y="9129"/>
                  </a:cubicBezTo>
                  <a:cubicBezTo>
                    <a:pt x="740" y="9161"/>
                    <a:pt x="900" y="9161"/>
                    <a:pt x="1061" y="9161"/>
                  </a:cubicBezTo>
                  <a:cubicBezTo>
                    <a:pt x="1479" y="9161"/>
                    <a:pt x="1897" y="9097"/>
                    <a:pt x="1897" y="9097"/>
                  </a:cubicBezTo>
                  <a:cubicBezTo>
                    <a:pt x="1993" y="9097"/>
                    <a:pt x="2026" y="9065"/>
                    <a:pt x="2090" y="9001"/>
                  </a:cubicBezTo>
                  <a:lnTo>
                    <a:pt x="6719" y="2604"/>
                  </a:lnTo>
                  <a:lnTo>
                    <a:pt x="8165" y="1318"/>
                  </a:lnTo>
                  <a:cubicBezTo>
                    <a:pt x="8229" y="1254"/>
                    <a:pt x="8262" y="1157"/>
                    <a:pt x="8229" y="1061"/>
                  </a:cubicBezTo>
                  <a:lnTo>
                    <a:pt x="8101" y="482"/>
                  </a:lnTo>
                  <a:cubicBezTo>
                    <a:pt x="8069" y="386"/>
                    <a:pt x="8004" y="290"/>
                    <a:pt x="7908" y="290"/>
                  </a:cubicBezTo>
                  <a:cubicBezTo>
                    <a:pt x="7876" y="290"/>
                    <a:pt x="6847" y="0"/>
                    <a:pt x="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7"/>
            <p:cNvSpPr/>
            <p:nvPr/>
          </p:nvSpPr>
          <p:spPr>
            <a:xfrm>
              <a:off x="3636000" y="5039525"/>
              <a:ext cx="1332400" cy="269500"/>
            </a:xfrm>
            <a:custGeom>
              <a:avLst/>
              <a:gdLst/>
              <a:ahLst/>
              <a:cxnLst/>
              <a:rect l="l" t="t" r="r" b="b"/>
              <a:pathLst>
                <a:path w="53296" h="10780" extrusionOk="0">
                  <a:moveTo>
                    <a:pt x="46653" y="1"/>
                  </a:moveTo>
                  <a:cubicBezTo>
                    <a:pt x="43579" y="1"/>
                    <a:pt x="31909" y="2616"/>
                    <a:pt x="27098" y="2772"/>
                  </a:cubicBezTo>
                  <a:cubicBezTo>
                    <a:pt x="25320" y="2818"/>
                    <a:pt x="23625" y="2847"/>
                    <a:pt x="22132" y="2847"/>
                  </a:cubicBezTo>
                  <a:cubicBezTo>
                    <a:pt x="19441" y="2847"/>
                    <a:pt x="17409" y="2751"/>
                    <a:pt x="16747" y="2483"/>
                  </a:cubicBezTo>
                  <a:cubicBezTo>
                    <a:pt x="15719" y="2033"/>
                    <a:pt x="7136" y="297"/>
                    <a:pt x="6558" y="297"/>
                  </a:cubicBezTo>
                  <a:cubicBezTo>
                    <a:pt x="5979" y="297"/>
                    <a:pt x="0" y="8590"/>
                    <a:pt x="0" y="8590"/>
                  </a:cubicBezTo>
                  <a:cubicBezTo>
                    <a:pt x="0" y="8590"/>
                    <a:pt x="186" y="9047"/>
                    <a:pt x="662" y="9047"/>
                  </a:cubicBezTo>
                  <a:cubicBezTo>
                    <a:pt x="900" y="9047"/>
                    <a:pt x="1211" y="8933"/>
                    <a:pt x="1607" y="8590"/>
                  </a:cubicBezTo>
                  <a:cubicBezTo>
                    <a:pt x="2765" y="7561"/>
                    <a:pt x="6558" y="4058"/>
                    <a:pt x="6558" y="4058"/>
                  </a:cubicBezTo>
                  <a:lnTo>
                    <a:pt x="10769" y="4058"/>
                  </a:lnTo>
                  <a:cubicBezTo>
                    <a:pt x="10769" y="4058"/>
                    <a:pt x="6847" y="6404"/>
                    <a:pt x="6268" y="6854"/>
                  </a:cubicBezTo>
                  <a:cubicBezTo>
                    <a:pt x="5690" y="7272"/>
                    <a:pt x="3343" y="9747"/>
                    <a:pt x="3922" y="9908"/>
                  </a:cubicBezTo>
                  <a:cubicBezTo>
                    <a:pt x="3936" y="9911"/>
                    <a:pt x="3951" y="9913"/>
                    <a:pt x="3968" y="9913"/>
                  </a:cubicBezTo>
                  <a:cubicBezTo>
                    <a:pt x="4646" y="9913"/>
                    <a:pt x="7554" y="7433"/>
                    <a:pt x="7554" y="7433"/>
                  </a:cubicBezTo>
                  <a:lnTo>
                    <a:pt x="11926" y="6243"/>
                  </a:lnTo>
                  <a:cubicBezTo>
                    <a:pt x="11926" y="6243"/>
                    <a:pt x="15140" y="8301"/>
                    <a:pt x="18065" y="8429"/>
                  </a:cubicBezTo>
                  <a:cubicBezTo>
                    <a:pt x="18311" y="8443"/>
                    <a:pt x="18551" y="8449"/>
                    <a:pt x="18785" y="8449"/>
                  </a:cubicBezTo>
                  <a:cubicBezTo>
                    <a:pt x="21313" y="8449"/>
                    <a:pt x="23144" y="7722"/>
                    <a:pt x="23144" y="7722"/>
                  </a:cubicBezTo>
                  <a:cubicBezTo>
                    <a:pt x="23144" y="7722"/>
                    <a:pt x="39389" y="10780"/>
                    <a:pt x="48933" y="10780"/>
                  </a:cubicBezTo>
                  <a:cubicBezTo>
                    <a:pt x="49126" y="10780"/>
                    <a:pt x="49316" y="10778"/>
                    <a:pt x="49503" y="10776"/>
                  </a:cubicBezTo>
                  <a:cubicBezTo>
                    <a:pt x="49503" y="10776"/>
                    <a:pt x="52717" y="10487"/>
                    <a:pt x="53006" y="6983"/>
                  </a:cubicBezTo>
                  <a:cubicBezTo>
                    <a:pt x="53296" y="3479"/>
                    <a:pt x="49503" y="136"/>
                    <a:pt x="46899" y="7"/>
                  </a:cubicBezTo>
                  <a:cubicBezTo>
                    <a:pt x="46825" y="3"/>
                    <a:pt x="46743" y="1"/>
                    <a:pt x="466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7"/>
            <p:cNvSpPr/>
            <p:nvPr/>
          </p:nvSpPr>
          <p:spPr>
            <a:xfrm>
              <a:off x="3628750" y="5032475"/>
              <a:ext cx="1339650" cy="282875"/>
            </a:xfrm>
            <a:custGeom>
              <a:avLst/>
              <a:gdLst/>
              <a:ahLst/>
              <a:cxnLst/>
              <a:rect l="l" t="t" r="r" b="b"/>
              <a:pathLst>
                <a:path w="53586" h="11315" extrusionOk="0">
                  <a:moveTo>
                    <a:pt x="47157" y="547"/>
                  </a:moveTo>
                  <a:cubicBezTo>
                    <a:pt x="48314" y="611"/>
                    <a:pt x="49825" y="1382"/>
                    <a:pt x="51014" y="2572"/>
                  </a:cubicBezTo>
                  <a:cubicBezTo>
                    <a:pt x="52171" y="3729"/>
                    <a:pt x="53039" y="5304"/>
                    <a:pt x="53039" y="6879"/>
                  </a:cubicBezTo>
                  <a:cubicBezTo>
                    <a:pt x="53039" y="7008"/>
                    <a:pt x="53039" y="7136"/>
                    <a:pt x="53039" y="7233"/>
                  </a:cubicBezTo>
                  <a:cubicBezTo>
                    <a:pt x="52879" y="8904"/>
                    <a:pt x="52075" y="9772"/>
                    <a:pt x="51304" y="10254"/>
                  </a:cubicBezTo>
                  <a:cubicBezTo>
                    <a:pt x="50918" y="10479"/>
                    <a:pt x="50532" y="10608"/>
                    <a:pt x="50243" y="10704"/>
                  </a:cubicBezTo>
                  <a:cubicBezTo>
                    <a:pt x="50082" y="10736"/>
                    <a:pt x="49986" y="10769"/>
                    <a:pt x="49889" y="10769"/>
                  </a:cubicBezTo>
                  <a:lnTo>
                    <a:pt x="49793" y="10769"/>
                  </a:lnTo>
                  <a:lnTo>
                    <a:pt x="49761" y="10801"/>
                  </a:lnTo>
                  <a:lnTo>
                    <a:pt x="49150" y="10801"/>
                  </a:lnTo>
                  <a:cubicBezTo>
                    <a:pt x="44392" y="10801"/>
                    <a:pt x="37964" y="10029"/>
                    <a:pt x="32756" y="9258"/>
                  </a:cubicBezTo>
                  <a:cubicBezTo>
                    <a:pt x="30152" y="8872"/>
                    <a:pt x="27806" y="8486"/>
                    <a:pt x="26167" y="8197"/>
                  </a:cubicBezTo>
                  <a:cubicBezTo>
                    <a:pt x="25331" y="8068"/>
                    <a:pt x="24656" y="7940"/>
                    <a:pt x="24206" y="7876"/>
                  </a:cubicBezTo>
                  <a:cubicBezTo>
                    <a:pt x="23756" y="7779"/>
                    <a:pt x="23499" y="7747"/>
                    <a:pt x="23499" y="7747"/>
                  </a:cubicBezTo>
                  <a:cubicBezTo>
                    <a:pt x="23466" y="7731"/>
                    <a:pt x="23442" y="7723"/>
                    <a:pt x="23418" y="7723"/>
                  </a:cubicBezTo>
                  <a:cubicBezTo>
                    <a:pt x="23394" y="7723"/>
                    <a:pt x="23370" y="7731"/>
                    <a:pt x="23338" y="7747"/>
                  </a:cubicBezTo>
                  <a:cubicBezTo>
                    <a:pt x="23145" y="7811"/>
                    <a:pt x="21377" y="8486"/>
                    <a:pt x="18998" y="8486"/>
                  </a:cubicBezTo>
                  <a:cubicBezTo>
                    <a:pt x="18805" y="8486"/>
                    <a:pt x="18580" y="8454"/>
                    <a:pt x="18355" y="8454"/>
                  </a:cubicBezTo>
                  <a:cubicBezTo>
                    <a:pt x="16941" y="8390"/>
                    <a:pt x="15462" y="7843"/>
                    <a:pt x="14305" y="7329"/>
                  </a:cubicBezTo>
                  <a:cubicBezTo>
                    <a:pt x="13727" y="7072"/>
                    <a:pt x="13244" y="6815"/>
                    <a:pt x="12891" y="6622"/>
                  </a:cubicBezTo>
                  <a:cubicBezTo>
                    <a:pt x="12730" y="6525"/>
                    <a:pt x="12602" y="6461"/>
                    <a:pt x="12505" y="6397"/>
                  </a:cubicBezTo>
                  <a:cubicBezTo>
                    <a:pt x="12409" y="6333"/>
                    <a:pt x="12377" y="6300"/>
                    <a:pt x="12377" y="6300"/>
                  </a:cubicBezTo>
                  <a:cubicBezTo>
                    <a:pt x="12312" y="6268"/>
                    <a:pt x="12216" y="6268"/>
                    <a:pt x="12152" y="6268"/>
                  </a:cubicBezTo>
                  <a:lnTo>
                    <a:pt x="7780" y="7458"/>
                  </a:lnTo>
                  <a:lnTo>
                    <a:pt x="7683" y="7490"/>
                  </a:lnTo>
                  <a:cubicBezTo>
                    <a:pt x="7683" y="7490"/>
                    <a:pt x="7491" y="7650"/>
                    <a:pt x="7233" y="7876"/>
                  </a:cubicBezTo>
                  <a:cubicBezTo>
                    <a:pt x="6816" y="8229"/>
                    <a:pt x="6141" y="8743"/>
                    <a:pt x="5562" y="9193"/>
                  </a:cubicBezTo>
                  <a:cubicBezTo>
                    <a:pt x="5240" y="9386"/>
                    <a:pt x="4951" y="9579"/>
                    <a:pt x="4726" y="9708"/>
                  </a:cubicBezTo>
                  <a:cubicBezTo>
                    <a:pt x="4624" y="9784"/>
                    <a:pt x="4543" y="9820"/>
                    <a:pt x="4465" y="9848"/>
                  </a:cubicBezTo>
                  <a:lnTo>
                    <a:pt x="4465" y="9848"/>
                  </a:lnTo>
                  <a:cubicBezTo>
                    <a:pt x="4466" y="9844"/>
                    <a:pt x="4468" y="9840"/>
                    <a:pt x="4469" y="9836"/>
                  </a:cubicBezTo>
                  <a:cubicBezTo>
                    <a:pt x="4662" y="9515"/>
                    <a:pt x="5144" y="8936"/>
                    <a:pt x="5594" y="8422"/>
                  </a:cubicBezTo>
                  <a:cubicBezTo>
                    <a:pt x="5819" y="8197"/>
                    <a:pt x="6044" y="7940"/>
                    <a:pt x="6237" y="7747"/>
                  </a:cubicBezTo>
                  <a:cubicBezTo>
                    <a:pt x="6462" y="7554"/>
                    <a:pt x="6623" y="7393"/>
                    <a:pt x="6719" y="7329"/>
                  </a:cubicBezTo>
                  <a:cubicBezTo>
                    <a:pt x="6848" y="7233"/>
                    <a:pt x="7201" y="7008"/>
                    <a:pt x="7651" y="6718"/>
                  </a:cubicBezTo>
                  <a:cubicBezTo>
                    <a:pt x="8326" y="6300"/>
                    <a:pt x="9194" y="5786"/>
                    <a:pt x="9934" y="5336"/>
                  </a:cubicBezTo>
                  <a:cubicBezTo>
                    <a:pt x="10641" y="4918"/>
                    <a:pt x="11187" y="4597"/>
                    <a:pt x="11187" y="4597"/>
                  </a:cubicBezTo>
                  <a:cubicBezTo>
                    <a:pt x="11316" y="4532"/>
                    <a:pt x="11348" y="4404"/>
                    <a:pt x="11316" y="4275"/>
                  </a:cubicBezTo>
                  <a:cubicBezTo>
                    <a:pt x="11284" y="4179"/>
                    <a:pt x="11187" y="4082"/>
                    <a:pt x="11059" y="4082"/>
                  </a:cubicBezTo>
                  <a:lnTo>
                    <a:pt x="6848" y="4082"/>
                  </a:lnTo>
                  <a:cubicBezTo>
                    <a:pt x="6783" y="4082"/>
                    <a:pt x="6719" y="4115"/>
                    <a:pt x="6655" y="4147"/>
                  </a:cubicBezTo>
                  <a:cubicBezTo>
                    <a:pt x="6655" y="4147"/>
                    <a:pt x="6430" y="4372"/>
                    <a:pt x="6044" y="4725"/>
                  </a:cubicBezTo>
                  <a:cubicBezTo>
                    <a:pt x="4919" y="5754"/>
                    <a:pt x="2572" y="7908"/>
                    <a:pt x="1705" y="8679"/>
                  </a:cubicBezTo>
                  <a:cubicBezTo>
                    <a:pt x="1351" y="8968"/>
                    <a:pt x="1094" y="9065"/>
                    <a:pt x="965" y="9065"/>
                  </a:cubicBezTo>
                  <a:cubicBezTo>
                    <a:pt x="805" y="9065"/>
                    <a:pt x="708" y="9001"/>
                    <a:pt x="644" y="8904"/>
                  </a:cubicBezTo>
                  <a:lnTo>
                    <a:pt x="621" y="8881"/>
                  </a:lnTo>
                  <a:lnTo>
                    <a:pt x="621" y="8881"/>
                  </a:lnTo>
                  <a:cubicBezTo>
                    <a:pt x="766" y="8672"/>
                    <a:pt x="1055" y="8260"/>
                    <a:pt x="1447" y="7715"/>
                  </a:cubicBezTo>
                  <a:cubicBezTo>
                    <a:pt x="2283" y="6558"/>
                    <a:pt x="3601" y="4822"/>
                    <a:pt x="4726" y="3343"/>
                  </a:cubicBezTo>
                  <a:cubicBezTo>
                    <a:pt x="5273" y="2636"/>
                    <a:pt x="5819" y="1961"/>
                    <a:pt x="6205" y="1511"/>
                  </a:cubicBezTo>
                  <a:cubicBezTo>
                    <a:pt x="6430" y="1286"/>
                    <a:pt x="6591" y="1093"/>
                    <a:pt x="6719" y="964"/>
                  </a:cubicBezTo>
                  <a:cubicBezTo>
                    <a:pt x="6782" y="902"/>
                    <a:pt x="6845" y="869"/>
                    <a:pt x="6878" y="838"/>
                  </a:cubicBezTo>
                  <a:lnTo>
                    <a:pt x="6878" y="838"/>
                  </a:lnTo>
                  <a:cubicBezTo>
                    <a:pt x="6906" y="841"/>
                    <a:pt x="6951" y="849"/>
                    <a:pt x="7008" y="868"/>
                  </a:cubicBezTo>
                  <a:cubicBezTo>
                    <a:pt x="7683" y="932"/>
                    <a:pt x="9966" y="1382"/>
                    <a:pt x="12152" y="1864"/>
                  </a:cubicBezTo>
                  <a:cubicBezTo>
                    <a:pt x="13244" y="2089"/>
                    <a:pt x="14337" y="2315"/>
                    <a:pt x="15205" y="2540"/>
                  </a:cubicBezTo>
                  <a:cubicBezTo>
                    <a:pt x="15655" y="2636"/>
                    <a:pt x="16009" y="2732"/>
                    <a:pt x="16330" y="2797"/>
                  </a:cubicBezTo>
                  <a:cubicBezTo>
                    <a:pt x="16620" y="2893"/>
                    <a:pt x="16845" y="2957"/>
                    <a:pt x="16941" y="2990"/>
                  </a:cubicBezTo>
                  <a:cubicBezTo>
                    <a:pt x="17134" y="3086"/>
                    <a:pt x="17391" y="3150"/>
                    <a:pt x="17713" y="3182"/>
                  </a:cubicBezTo>
                  <a:cubicBezTo>
                    <a:pt x="18709" y="3343"/>
                    <a:pt x="20316" y="3407"/>
                    <a:pt x="22309" y="3407"/>
                  </a:cubicBezTo>
                  <a:cubicBezTo>
                    <a:pt x="23820" y="3407"/>
                    <a:pt x="25556" y="3375"/>
                    <a:pt x="27388" y="3311"/>
                  </a:cubicBezTo>
                  <a:cubicBezTo>
                    <a:pt x="29831" y="3247"/>
                    <a:pt x="33978" y="2540"/>
                    <a:pt x="37899" y="1864"/>
                  </a:cubicBezTo>
                  <a:cubicBezTo>
                    <a:pt x="39860" y="1543"/>
                    <a:pt x="41757" y="1189"/>
                    <a:pt x="43332" y="964"/>
                  </a:cubicBezTo>
                  <a:cubicBezTo>
                    <a:pt x="44939" y="707"/>
                    <a:pt x="46225" y="547"/>
                    <a:pt x="46964" y="547"/>
                  </a:cubicBezTo>
                  <a:close/>
                  <a:moveTo>
                    <a:pt x="46964" y="0"/>
                  </a:moveTo>
                  <a:cubicBezTo>
                    <a:pt x="46160" y="0"/>
                    <a:pt x="44875" y="161"/>
                    <a:pt x="43267" y="418"/>
                  </a:cubicBezTo>
                  <a:cubicBezTo>
                    <a:pt x="40857" y="804"/>
                    <a:pt x="37771" y="1350"/>
                    <a:pt x="34846" y="1832"/>
                  </a:cubicBezTo>
                  <a:cubicBezTo>
                    <a:pt x="31920" y="2315"/>
                    <a:pt x="29156" y="2732"/>
                    <a:pt x="27356" y="2765"/>
                  </a:cubicBezTo>
                  <a:cubicBezTo>
                    <a:pt x="25556" y="2829"/>
                    <a:pt x="23820" y="2861"/>
                    <a:pt x="22309" y="2861"/>
                  </a:cubicBezTo>
                  <a:cubicBezTo>
                    <a:pt x="20991" y="2861"/>
                    <a:pt x="19834" y="2829"/>
                    <a:pt x="18934" y="2765"/>
                  </a:cubicBezTo>
                  <a:cubicBezTo>
                    <a:pt x="18484" y="2732"/>
                    <a:pt x="18098" y="2700"/>
                    <a:pt x="17809" y="2668"/>
                  </a:cubicBezTo>
                  <a:cubicBezTo>
                    <a:pt x="17488" y="2604"/>
                    <a:pt x="17263" y="2572"/>
                    <a:pt x="17134" y="2507"/>
                  </a:cubicBezTo>
                  <a:cubicBezTo>
                    <a:pt x="16973" y="2443"/>
                    <a:pt x="16748" y="2379"/>
                    <a:pt x="16395" y="2282"/>
                  </a:cubicBezTo>
                  <a:cubicBezTo>
                    <a:pt x="15205" y="1961"/>
                    <a:pt x="12955" y="1479"/>
                    <a:pt x="10962" y="1061"/>
                  </a:cubicBezTo>
                  <a:cubicBezTo>
                    <a:pt x="9934" y="836"/>
                    <a:pt x="9001" y="643"/>
                    <a:pt x="8262" y="514"/>
                  </a:cubicBezTo>
                  <a:cubicBezTo>
                    <a:pt x="7876" y="450"/>
                    <a:pt x="7587" y="386"/>
                    <a:pt x="7330" y="354"/>
                  </a:cubicBezTo>
                  <a:cubicBezTo>
                    <a:pt x="7105" y="322"/>
                    <a:pt x="6944" y="289"/>
                    <a:pt x="6848" y="289"/>
                  </a:cubicBezTo>
                  <a:cubicBezTo>
                    <a:pt x="6751" y="289"/>
                    <a:pt x="6687" y="322"/>
                    <a:pt x="6623" y="354"/>
                  </a:cubicBezTo>
                  <a:cubicBezTo>
                    <a:pt x="6558" y="418"/>
                    <a:pt x="6462" y="482"/>
                    <a:pt x="6366" y="579"/>
                  </a:cubicBezTo>
                  <a:cubicBezTo>
                    <a:pt x="6012" y="900"/>
                    <a:pt x="5465" y="1575"/>
                    <a:pt x="4790" y="2379"/>
                  </a:cubicBezTo>
                  <a:cubicBezTo>
                    <a:pt x="2830" y="4854"/>
                    <a:pt x="65" y="8711"/>
                    <a:pt x="65" y="8711"/>
                  </a:cubicBezTo>
                  <a:cubicBezTo>
                    <a:pt x="1" y="8776"/>
                    <a:pt x="1" y="8872"/>
                    <a:pt x="33" y="8968"/>
                  </a:cubicBezTo>
                  <a:cubicBezTo>
                    <a:pt x="33" y="9001"/>
                    <a:pt x="97" y="9129"/>
                    <a:pt x="258" y="9290"/>
                  </a:cubicBezTo>
                  <a:cubicBezTo>
                    <a:pt x="387" y="9418"/>
                    <a:pt x="612" y="9579"/>
                    <a:pt x="965" y="9579"/>
                  </a:cubicBezTo>
                  <a:cubicBezTo>
                    <a:pt x="1287" y="9579"/>
                    <a:pt x="1640" y="9451"/>
                    <a:pt x="2058" y="9065"/>
                  </a:cubicBezTo>
                  <a:cubicBezTo>
                    <a:pt x="3152" y="8119"/>
                    <a:pt x="6420" y="5107"/>
                    <a:pt x="6939" y="4629"/>
                  </a:cubicBezTo>
                  <a:lnTo>
                    <a:pt x="10054" y="4629"/>
                  </a:lnTo>
                  <a:cubicBezTo>
                    <a:pt x="9710" y="4832"/>
                    <a:pt x="9297" y="5079"/>
                    <a:pt x="8873" y="5336"/>
                  </a:cubicBezTo>
                  <a:cubicBezTo>
                    <a:pt x="8358" y="5658"/>
                    <a:pt x="7812" y="6011"/>
                    <a:pt x="7362" y="6268"/>
                  </a:cubicBezTo>
                  <a:cubicBezTo>
                    <a:pt x="6912" y="6558"/>
                    <a:pt x="6558" y="6783"/>
                    <a:pt x="6398" y="6911"/>
                  </a:cubicBezTo>
                  <a:cubicBezTo>
                    <a:pt x="6237" y="7008"/>
                    <a:pt x="6012" y="7233"/>
                    <a:pt x="5755" y="7490"/>
                  </a:cubicBezTo>
                  <a:cubicBezTo>
                    <a:pt x="5369" y="7876"/>
                    <a:pt x="4919" y="8358"/>
                    <a:pt x="4533" y="8840"/>
                  </a:cubicBezTo>
                  <a:cubicBezTo>
                    <a:pt x="4373" y="9065"/>
                    <a:pt x="4212" y="9290"/>
                    <a:pt x="4083" y="9483"/>
                  </a:cubicBezTo>
                  <a:cubicBezTo>
                    <a:pt x="4019" y="9579"/>
                    <a:pt x="3955" y="9676"/>
                    <a:pt x="3923" y="9772"/>
                  </a:cubicBezTo>
                  <a:cubicBezTo>
                    <a:pt x="3890" y="9868"/>
                    <a:pt x="3858" y="9933"/>
                    <a:pt x="3858" y="10061"/>
                  </a:cubicBezTo>
                  <a:cubicBezTo>
                    <a:pt x="3858" y="10126"/>
                    <a:pt x="3858" y="10222"/>
                    <a:pt x="3923" y="10286"/>
                  </a:cubicBezTo>
                  <a:cubicBezTo>
                    <a:pt x="3987" y="10383"/>
                    <a:pt x="4083" y="10415"/>
                    <a:pt x="4148" y="10447"/>
                  </a:cubicBezTo>
                  <a:lnTo>
                    <a:pt x="4276" y="10447"/>
                  </a:lnTo>
                  <a:cubicBezTo>
                    <a:pt x="4437" y="10447"/>
                    <a:pt x="4565" y="10383"/>
                    <a:pt x="4726" y="10318"/>
                  </a:cubicBezTo>
                  <a:cubicBezTo>
                    <a:pt x="5305" y="10061"/>
                    <a:pt x="6108" y="9451"/>
                    <a:pt x="6783" y="8936"/>
                  </a:cubicBezTo>
                  <a:cubicBezTo>
                    <a:pt x="7321" y="8501"/>
                    <a:pt x="7797" y="8107"/>
                    <a:pt x="7969" y="7964"/>
                  </a:cubicBezTo>
                  <a:lnTo>
                    <a:pt x="7969" y="7964"/>
                  </a:lnTo>
                  <a:lnTo>
                    <a:pt x="12166" y="6814"/>
                  </a:lnTo>
                  <a:lnTo>
                    <a:pt x="12166" y="6814"/>
                  </a:lnTo>
                  <a:cubicBezTo>
                    <a:pt x="12395" y="6971"/>
                    <a:pt x="13109" y="7391"/>
                    <a:pt x="14080" y="7811"/>
                  </a:cubicBezTo>
                  <a:cubicBezTo>
                    <a:pt x="15270" y="8358"/>
                    <a:pt x="16812" y="8904"/>
                    <a:pt x="18323" y="9001"/>
                  </a:cubicBezTo>
                  <a:lnTo>
                    <a:pt x="18998" y="9001"/>
                  </a:lnTo>
                  <a:cubicBezTo>
                    <a:pt x="21312" y="9001"/>
                    <a:pt x="23057" y="8431"/>
                    <a:pt x="23448" y="8270"/>
                  </a:cubicBezTo>
                  <a:lnTo>
                    <a:pt x="23448" y="8270"/>
                  </a:lnTo>
                  <a:cubicBezTo>
                    <a:pt x="24396" y="8448"/>
                    <a:pt x="39837" y="11315"/>
                    <a:pt x="49150" y="11315"/>
                  </a:cubicBezTo>
                  <a:lnTo>
                    <a:pt x="49825" y="11315"/>
                  </a:lnTo>
                  <a:cubicBezTo>
                    <a:pt x="49857" y="11315"/>
                    <a:pt x="50693" y="11251"/>
                    <a:pt x="51593" y="10704"/>
                  </a:cubicBezTo>
                  <a:cubicBezTo>
                    <a:pt x="52461" y="10158"/>
                    <a:pt x="53425" y="9129"/>
                    <a:pt x="53554" y="7297"/>
                  </a:cubicBezTo>
                  <a:cubicBezTo>
                    <a:pt x="53586" y="7168"/>
                    <a:pt x="53586" y="7008"/>
                    <a:pt x="53586" y="6879"/>
                  </a:cubicBezTo>
                  <a:cubicBezTo>
                    <a:pt x="53586" y="5111"/>
                    <a:pt x="52621" y="3440"/>
                    <a:pt x="51368" y="2186"/>
                  </a:cubicBezTo>
                  <a:cubicBezTo>
                    <a:pt x="50114" y="932"/>
                    <a:pt x="48571" y="97"/>
                    <a:pt x="47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7"/>
            <p:cNvSpPr/>
            <p:nvPr/>
          </p:nvSpPr>
          <p:spPr>
            <a:xfrm>
              <a:off x="1274175" y="5363550"/>
              <a:ext cx="5102975" cy="12875"/>
            </a:xfrm>
            <a:custGeom>
              <a:avLst/>
              <a:gdLst/>
              <a:ahLst/>
              <a:cxnLst/>
              <a:rect l="l" t="t" r="r" b="b"/>
              <a:pathLst>
                <a:path w="204119" h="515" extrusionOk="0">
                  <a:moveTo>
                    <a:pt x="1" y="1"/>
                  </a:moveTo>
                  <a:lnTo>
                    <a:pt x="1" y="515"/>
                  </a:lnTo>
                  <a:lnTo>
                    <a:pt x="204118" y="515"/>
                  </a:lnTo>
                  <a:lnTo>
                    <a:pt x="204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7"/>
            <p:cNvSpPr/>
            <p:nvPr/>
          </p:nvSpPr>
          <p:spPr>
            <a:xfrm>
              <a:off x="2392800" y="5312125"/>
              <a:ext cx="1579925" cy="57875"/>
            </a:xfrm>
            <a:custGeom>
              <a:avLst/>
              <a:gdLst/>
              <a:ahLst/>
              <a:cxnLst/>
              <a:rect l="l" t="t" r="r" b="b"/>
              <a:pathLst>
                <a:path w="63197" h="2315" extrusionOk="0">
                  <a:moveTo>
                    <a:pt x="1" y="0"/>
                  </a:moveTo>
                  <a:lnTo>
                    <a:pt x="1" y="2315"/>
                  </a:lnTo>
                  <a:lnTo>
                    <a:pt x="63197" y="2315"/>
                  </a:lnTo>
                  <a:lnTo>
                    <a:pt x="631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7"/>
            <p:cNvSpPr/>
            <p:nvPr/>
          </p:nvSpPr>
          <p:spPr>
            <a:xfrm>
              <a:off x="2385575" y="5304900"/>
              <a:ext cx="1594400" cy="71525"/>
            </a:xfrm>
            <a:custGeom>
              <a:avLst/>
              <a:gdLst/>
              <a:ahLst/>
              <a:cxnLst/>
              <a:rect l="l" t="t" r="r" b="b"/>
              <a:pathLst>
                <a:path w="63776" h="2861" extrusionOk="0">
                  <a:moveTo>
                    <a:pt x="63229" y="547"/>
                  </a:moveTo>
                  <a:lnTo>
                    <a:pt x="63229" y="2347"/>
                  </a:lnTo>
                  <a:lnTo>
                    <a:pt x="547" y="2347"/>
                  </a:lnTo>
                  <a:lnTo>
                    <a:pt x="547" y="547"/>
                  </a:lnTo>
                  <a:close/>
                  <a:moveTo>
                    <a:pt x="290" y="0"/>
                  </a:moveTo>
                  <a:cubicBezTo>
                    <a:pt x="193" y="0"/>
                    <a:pt x="129" y="32"/>
                    <a:pt x="97" y="97"/>
                  </a:cubicBezTo>
                  <a:cubicBezTo>
                    <a:pt x="33" y="129"/>
                    <a:pt x="0" y="225"/>
                    <a:pt x="0" y="289"/>
                  </a:cubicBezTo>
                  <a:lnTo>
                    <a:pt x="0" y="2604"/>
                  </a:lnTo>
                  <a:cubicBezTo>
                    <a:pt x="0" y="2668"/>
                    <a:pt x="33" y="2732"/>
                    <a:pt x="97" y="2797"/>
                  </a:cubicBezTo>
                  <a:cubicBezTo>
                    <a:pt x="129" y="2829"/>
                    <a:pt x="193" y="2861"/>
                    <a:pt x="290" y="2861"/>
                  </a:cubicBezTo>
                  <a:lnTo>
                    <a:pt x="63486" y="2861"/>
                  </a:lnTo>
                  <a:cubicBezTo>
                    <a:pt x="63550" y="2861"/>
                    <a:pt x="63614" y="2829"/>
                    <a:pt x="63679" y="2797"/>
                  </a:cubicBezTo>
                  <a:cubicBezTo>
                    <a:pt x="63743" y="2732"/>
                    <a:pt x="63775" y="2668"/>
                    <a:pt x="63775" y="2604"/>
                  </a:cubicBezTo>
                  <a:lnTo>
                    <a:pt x="63775" y="289"/>
                  </a:lnTo>
                  <a:cubicBezTo>
                    <a:pt x="63775" y="225"/>
                    <a:pt x="63743" y="129"/>
                    <a:pt x="63679" y="97"/>
                  </a:cubicBezTo>
                  <a:cubicBezTo>
                    <a:pt x="63614" y="32"/>
                    <a:pt x="63550" y="0"/>
                    <a:pt x="634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7"/>
            <p:cNvSpPr/>
            <p:nvPr/>
          </p:nvSpPr>
          <p:spPr>
            <a:xfrm>
              <a:off x="3230175" y="5312125"/>
              <a:ext cx="742550" cy="57875"/>
            </a:xfrm>
            <a:custGeom>
              <a:avLst/>
              <a:gdLst/>
              <a:ahLst/>
              <a:cxnLst/>
              <a:rect l="l" t="t" r="r" b="b"/>
              <a:pathLst>
                <a:path w="29702" h="2315" extrusionOk="0">
                  <a:moveTo>
                    <a:pt x="0" y="0"/>
                  </a:moveTo>
                  <a:lnTo>
                    <a:pt x="0" y="2315"/>
                  </a:lnTo>
                  <a:lnTo>
                    <a:pt x="29702" y="2315"/>
                  </a:lnTo>
                  <a:lnTo>
                    <a:pt x="297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7"/>
            <p:cNvSpPr/>
            <p:nvPr/>
          </p:nvSpPr>
          <p:spPr>
            <a:xfrm>
              <a:off x="3223750" y="5304900"/>
              <a:ext cx="756225" cy="71525"/>
            </a:xfrm>
            <a:custGeom>
              <a:avLst/>
              <a:gdLst/>
              <a:ahLst/>
              <a:cxnLst/>
              <a:rect l="l" t="t" r="r" b="b"/>
              <a:pathLst>
                <a:path w="30249" h="2861" extrusionOk="0">
                  <a:moveTo>
                    <a:pt x="29702" y="547"/>
                  </a:moveTo>
                  <a:lnTo>
                    <a:pt x="29702" y="2347"/>
                  </a:lnTo>
                  <a:lnTo>
                    <a:pt x="547" y="2347"/>
                  </a:lnTo>
                  <a:lnTo>
                    <a:pt x="547" y="547"/>
                  </a:lnTo>
                  <a:close/>
                  <a:moveTo>
                    <a:pt x="257" y="0"/>
                  </a:moveTo>
                  <a:cubicBezTo>
                    <a:pt x="193" y="0"/>
                    <a:pt x="129" y="32"/>
                    <a:pt x="64" y="97"/>
                  </a:cubicBezTo>
                  <a:cubicBezTo>
                    <a:pt x="32" y="129"/>
                    <a:pt x="0" y="225"/>
                    <a:pt x="0" y="289"/>
                  </a:cubicBezTo>
                  <a:lnTo>
                    <a:pt x="0" y="2604"/>
                  </a:lnTo>
                  <a:cubicBezTo>
                    <a:pt x="0" y="2668"/>
                    <a:pt x="32" y="2732"/>
                    <a:pt x="64" y="2797"/>
                  </a:cubicBezTo>
                  <a:cubicBezTo>
                    <a:pt x="129" y="2829"/>
                    <a:pt x="193" y="2861"/>
                    <a:pt x="257" y="2861"/>
                  </a:cubicBezTo>
                  <a:lnTo>
                    <a:pt x="29959" y="2861"/>
                  </a:lnTo>
                  <a:cubicBezTo>
                    <a:pt x="30023" y="2861"/>
                    <a:pt x="30087" y="2829"/>
                    <a:pt x="30152" y="2797"/>
                  </a:cubicBezTo>
                  <a:cubicBezTo>
                    <a:pt x="30216" y="2732"/>
                    <a:pt x="30248" y="2668"/>
                    <a:pt x="30248" y="2604"/>
                  </a:cubicBezTo>
                  <a:lnTo>
                    <a:pt x="30248" y="289"/>
                  </a:lnTo>
                  <a:cubicBezTo>
                    <a:pt x="30248" y="225"/>
                    <a:pt x="30216" y="129"/>
                    <a:pt x="30152" y="97"/>
                  </a:cubicBezTo>
                  <a:cubicBezTo>
                    <a:pt x="30087" y="32"/>
                    <a:pt x="30023" y="0"/>
                    <a:pt x="29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7"/>
            <p:cNvSpPr/>
            <p:nvPr/>
          </p:nvSpPr>
          <p:spPr>
            <a:xfrm>
              <a:off x="2064125" y="4578425"/>
              <a:ext cx="1203025" cy="733725"/>
            </a:xfrm>
            <a:custGeom>
              <a:avLst/>
              <a:gdLst/>
              <a:ahLst/>
              <a:cxnLst/>
              <a:rect l="l" t="t" r="r" b="b"/>
              <a:pathLst>
                <a:path w="48121" h="29349" extrusionOk="0">
                  <a:moveTo>
                    <a:pt x="1" y="0"/>
                  </a:moveTo>
                  <a:lnTo>
                    <a:pt x="14594" y="29348"/>
                  </a:lnTo>
                  <a:lnTo>
                    <a:pt x="48121" y="29348"/>
                  </a:lnTo>
                  <a:lnTo>
                    <a:pt x="364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7"/>
            <p:cNvSpPr/>
            <p:nvPr/>
          </p:nvSpPr>
          <p:spPr>
            <a:xfrm>
              <a:off x="2056900" y="4572000"/>
              <a:ext cx="1217500" cy="746575"/>
            </a:xfrm>
            <a:custGeom>
              <a:avLst/>
              <a:gdLst/>
              <a:ahLst/>
              <a:cxnLst/>
              <a:rect l="l" t="t" r="r" b="b"/>
              <a:pathLst>
                <a:path w="48700" h="29863" extrusionOk="0">
                  <a:moveTo>
                    <a:pt x="36549" y="547"/>
                  </a:moveTo>
                  <a:lnTo>
                    <a:pt x="47999" y="29316"/>
                  </a:lnTo>
                  <a:lnTo>
                    <a:pt x="15076" y="29316"/>
                  </a:lnTo>
                  <a:lnTo>
                    <a:pt x="740" y="547"/>
                  </a:lnTo>
                  <a:close/>
                  <a:moveTo>
                    <a:pt x="290" y="0"/>
                  </a:moveTo>
                  <a:cubicBezTo>
                    <a:pt x="193" y="0"/>
                    <a:pt x="129" y="32"/>
                    <a:pt x="65" y="129"/>
                  </a:cubicBezTo>
                  <a:cubicBezTo>
                    <a:pt x="32" y="193"/>
                    <a:pt x="0" y="290"/>
                    <a:pt x="65" y="386"/>
                  </a:cubicBezTo>
                  <a:lnTo>
                    <a:pt x="14658" y="29702"/>
                  </a:lnTo>
                  <a:cubicBezTo>
                    <a:pt x="14690" y="29798"/>
                    <a:pt x="14787" y="29863"/>
                    <a:pt x="14883" y="29863"/>
                  </a:cubicBezTo>
                  <a:lnTo>
                    <a:pt x="48410" y="29863"/>
                  </a:lnTo>
                  <a:cubicBezTo>
                    <a:pt x="48506" y="29863"/>
                    <a:pt x="48571" y="29830"/>
                    <a:pt x="48635" y="29734"/>
                  </a:cubicBezTo>
                  <a:cubicBezTo>
                    <a:pt x="48667" y="29670"/>
                    <a:pt x="48699" y="29573"/>
                    <a:pt x="48667" y="29509"/>
                  </a:cubicBezTo>
                  <a:lnTo>
                    <a:pt x="36966" y="161"/>
                  </a:lnTo>
                  <a:cubicBezTo>
                    <a:pt x="36934" y="65"/>
                    <a:pt x="36838" y="0"/>
                    <a:pt x="36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7"/>
            <p:cNvSpPr/>
            <p:nvPr/>
          </p:nvSpPr>
          <p:spPr>
            <a:xfrm>
              <a:off x="2027175" y="4578425"/>
              <a:ext cx="1203025" cy="733725"/>
            </a:xfrm>
            <a:custGeom>
              <a:avLst/>
              <a:gdLst/>
              <a:ahLst/>
              <a:cxnLst/>
              <a:rect l="l" t="t" r="r" b="b"/>
              <a:pathLst>
                <a:path w="48121" h="29349" extrusionOk="0">
                  <a:moveTo>
                    <a:pt x="0" y="0"/>
                  </a:moveTo>
                  <a:lnTo>
                    <a:pt x="14626" y="29348"/>
                  </a:lnTo>
                  <a:lnTo>
                    <a:pt x="48120" y="29348"/>
                  </a:lnTo>
                  <a:lnTo>
                    <a:pt x="3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7"/>
            <p:cNvSpPr/>
            <p:nvPr/>
          </p:nvSpPr>
          <p:spPr>
            <a:xfrm>
              <a:off x="2020725" y="4572000"/>
              <a:ext cx="1216700" cy="746575"/>
            </a:xfrm>
            <a:custGeom>
              <a:avLst/>
              <a:gdLst/>
              <a:ahLst/>
              <a:cxnLst/>
              <a:rect l="l" t="t" r="r" b="b"/>
              <a:pathLst>
                <a:path w="48668" h="29863" extrusionOk="0">
                  <a:moveTo>
                    <a:pt x="36517" y="547"/>
                  </a:moveTo>
                  <a:lnTo>
                    <a:pt x="47968" y="29316"/>
                  </a:lnTo>
                  <a:lnTo>
                    <a:pt x="15044" y="29316"/>
                  </a:lnTo>
                  <a:lnTo>
                    <a:pt x="708" y="547"/>
                  </a:lnTo>
                  <a:close/>
                  <a:moveTo>
                    <a:pt x="258" y="0"/>
                  </a:moveTo>
                  <a:cubicBezTo>
                    <a:pt x="162" y="0"/>
                    <a:pt x="97" y="32"/>
                    <a:pt x="33" y="129"/>
                  </a:cubicBezTo>
                  <a:cubicBezTo>
                    <a:pt x="1" y="193"/>
                    <a:pt x="1" y="290"/>
                    <a:pt x="33" y="386"/>
                  </a:cubicBezTo>
                  <a:lnTo>
                    <a:pt x="14627" y="29702"/>
                  </a:lnTo>
                  <a:cubicBezTo>
                    <a:pt x="14659" y="29798"/>
                    <a:pt x="14755" y="29863"/>
                    <a:pt x="14884" y="29863"/>
                  </a:cubicBezTo>
                  <a:lnTo>
                    <a:pt x="48378" y="29863"/>
                  </a:lnTo>
                  <a:cubicBezTo>
                    <a:pt x="48475" y="29863"/>
                    <a:pt x="48571" y="29830"/>
                    <a:pt x="48603" y="29734"/>
                  </a:cubicBezTo>
                  <a:cubicBezTo>
                    <a:pt x="48668" y="29670"/>
                    <a:pt x="48668" y="29573"/>
                    <a:pt x="48635" y="29509"/>
                  </a:cubicBezTo>
                  <a:lnTo>
                    <a:pt x="36935" y="161"/>
                  </a:lnTo>
                  <a:cubicBezTo>
                    <a:pt x="36903" y="65"/>
                    <a:pt x="36806" y="0"/>
                    <a:pt x="36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6"/>
        <p:cNvGrpSpPr/>
        <p:nvPr/>
      </p:nvGrpSpPr>
      <p:grpSpPr>
        <a:xfrm>
          <a:off x="0" y="0"/>
          <a:ext cx="0" cy="0"/>
          <a:chOff x="0" y="0"/>
          <a:chExt cx="0" cy="0"/>
        </a:xfrm>
      </p:grpSpPr>
      <p:sp>
        <p:nvSpPr>
          <p:cNvPr id="3457" name="Google Shape;3457;p58"/>
          <p:cNvSpPr txBox="1">
            <a:spLocks noGrp="1"/>
          </p:cNvSpPr>
          <p:nvPr>
            <p:ph type="title"/>
          </p:nvPr>
        </p:nvSpPr>
        <p:spPr>
          <a:xfrm>
            <a:off x="896100" y="1984450"/>
            <a:ext cx="3457200" cy="12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61"/>
        <p:cNvGrpSpPr/>
        <p:nvPr/>
      </p:nvGrpSpPr>
      <p:grpSpPr>
        <a:xfrm>
          <a:off x="0" y="0"/>
          <a:ext cx="0" cy="0"/>
          <a:chOff x="0" y="0"/>
          <a:chExt cx="0" cy="0"/>
        </a:xfrm>
      </p:grpSpPr>
      <p:sp>
        <p:nvSpPr>
          <p:cNvPr id="3462" name="Google Shape;3462;p59"/>
          <p:cNvSpPr txBox="1">
            <a:spLocks noGrp="1"/>
          </p:cNvSpPr>
          <p:nvPr>
            <p:ph type="title"/>
          </p:nvPr>
        </p:nvSpPr>
        <p:spPr>
          <a:xfrm>
            <a:off x="723750" y="526925"/>
            <a:ext cx="7696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Infographics Make Your Idea</a:t>
            </a:r>
            <a:endParaRPr/>
          </a:p>
          <a:p>
            <a:pPr marL="0" lvl="0" indent="0" algn="ctr" rtl="0">
              <a:spcBef>
                <a:spcPts val="0"/>
              </a:spcBef>
              <a:spcAft>
                <a:spcPts val="0"/>
              </a:spcAft>
              <a:buClr>
                <a:schemeClr val="dk1"/>
              </a:buClr>
              <a:buSzPts val="1100"/>
              <a:buFont typeface="Arial"/>
              <a:buNone/>
            </a:pPr>
            <a:r>
              <a:rPr lang="en"/>
              <a:t>Understandable…</a:t>
            </a:r>
            <a:endParaRPr/>
          </a:p>
          <a:p>
            <a:pPr marL="0" lvl="0" indent="0" algn="ctr" rtl="0">
              <a:spcBef>
                <a:spcPts val="0"/>
              </a:spcBef>
              <a:spcAft>
                <a:spcPts val="0"/>
              </a:spcAft>
              <a:buNone/>
            </a:pPr>
            <a:endParaRPr/>
          </a:p>
        </p:txBody>
      </p:sp>
      <p:grpSp>
        <p:nvGrpSpPr>
          <p:cNvPr id="3463" name="Google Shape;3463;p59"/>
          <p:cNvGrpSpPr/>
          <p:nvPr/>
        </p:nvGrpSpPr>
        <p:grpSpPr>
          <a:xfrm>
            <a:off x="3167946" y="1549451"/>
            <a:ext cx="2808102" cy="2816821"/>
            <a:chOff x="4820425" y="1329900"/>
            <a:chExt cx="70175" cy="70350"/>
          </a:xfrm>
        </p:grpSpPr>
        <p:sp>
          <p:nvSpPr>
            <p:cNvPr id="3464" name="Google Shape;3464;p5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8" name="Google Shape;3468;p59"/>
          <p:cNvSpPr txBox="1">
            <a:spLocks noGrp="1"/>
          </p:cNvSpPr>
          <p:nvPr>
            <p:ph type="subTitle" idx="1"/>
          </p:nvPr>
        </p:nvSpPr>
        <p:spPr>
          <a:xfrm>
            <a:off x="1104901" y="1835975"/>
            <a:ext cx="2004900" cy="36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69" name="Google Shape;3469;p59"/>
          <p:cNvSpPr txBox="1">
            <a:spLocks noGrp="1"/>
          </p:cNvSpPr>
          <p:nvPr>
            <p:ph type="subTitle" idx="2"/>
          </p:nvPr>
        </p:nvSpPr>
        <p:spPr>
          <a:xfrm>
            <a:off x="1104901" y="2153253"/>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Mercury is the closest planet to the Sun</a:t>
            </a:r>
            <a:endParaRPr sz="1600">
              <a:solidFill>
                <a:schemeClr val="dk2"/>
              </a:solidFill>
              <a:latin typeface="Barlow Semi Condensed"/>
              <a:ea typeface="Barlow Semi Condensed"/>
              <a:cs typeface="Barlow Semi Condensed"/>
              <a:sym typeface="Barlow Semi Condensed"/>
            </a:endParaRPr>
          </a:p>
        </p:txBody>
      </p:sp>
      <p:sp>
        <p:nvSpPr>
          <p:cNvPr id="3470" name="Google Shape;3470;p59"/>
          <p:cNvSpPr txBox="1">
            <a:spLocks noGrp="1"/>
          </p:cNvSpPr>
          <p:nvPr>
            <p:ph type="subTitle" idx="4294967295"/>
          </p:nvPr>
        </p:nvSpPr>
        <p:spPr>
          <a:xfrm>
            <a:off x="1104901" y="2920737"/>
            <a:ext cx="20049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Jupiter</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1" name="Google Shape;3471;p59"/>
          <p:cNvSpPr txBox="1">
            <a:spLocks noGrp="1"/>
          </p:cNvSpPr>
          <p:nvPr>
            <p:ph type="subTitle" idx="3"/>
          </p:nvPr>
        </p:nvSpPr>
        <p:spPr>
          <a:xfrm>
            <a:off x="1104901" y="3282675"/>
            <a:ext cx="20049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Jupiter is the biggest planet of them all </a:t>
            </a:r>
            <a:endParaRPr sz="1600">
              <a:solidFill>
                <a:schemeClr val="dk2"/>
              </a:solidFill>
              <a:latin typeface="Barlow Semi Condensed"/>
              <a:ea typeface="Barlow Semi Condensed"/>
              <a:cs typeface="Barlow Semi Condensed"/>
              <a:sym typeface="Barlow Semi Condensed"/>
            </a:endParaRPr>
          </a:p>
        </p:txBody>
      </p:sp>
      <p:sp>
        <p:nvSpPr>
          <p:cNvPr id="3472" name="Google Shape;3472;p59"/>
          <p:cNvSpPr txBox="1">
            <a:spLocks noGrp="1"/>
          </p:cNvSpPr>
          <p:nvPr>
            <p:ph type="subTitle" idx="4"/>
          </p:nvPr>
        </p:nvSpPr>
        <p:spPr>
          <a:xfrm>
            <a:off x="6128827" y="1835975"/>
            <a:ext cx="2004900" cy="365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Neptune</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3" name="Google Shape;3473;p59"/>
          <p:cNvSpPr txBox="1">
            <a:spLocks noGrp="1"/>
          </p:cNvSpPr>
          <p:nvPr>
            <p:ph type="subTitle" idx="5"/>
          </p:nvPr>
        </p:nvSpPr>
        <p:spPr>
          <a:xfrm>
            <a:off x="6128827" y="2153254"/>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Neptune is the farthest planet from the Sun</a:t>
            </a:r>
            <a:endParaRPr sz="1600">
              <a:solidFill>
                <a:schemeClr val="dk2"/>
              </a:solidFill>
              <a:latin typeface="Barlow Semi Condensed"/>
              <a:ea typeface="Barlow Semi Condensed"/>
              <a:cs typeface="Barlow Semi Condensed"/>
              <a:sym typeface="Barlow Semi Condensed"/>
            </a:endParaRPr>
          </a:p>
        </p:txBody>
      </p:sp>
      <p:sp>
        <p:nvSpPr>
          <p:cNvPr id="3474" name="Google Shape;3474;p59"/>
          <p:cNvSpPr txBox="1">
            <a:spLocks noGrp="1"/>
          </p:cNvSpPr>
          <p:nvPr>
            <p:ph type="subTitle" idx="6"/>
          </p:nvPr>
        </p:nvSpPr>
        <p:spPr>
          <a:xfrm>
            <a:off x="6128827" y="2920737"/>
            <a:ext cx="2004900" cy="365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3475" name="Google Shape;3475;p59"/>
          <p:cNvSpPr txBox="1">
            <a:spLocks noGrp="1"/>
          </p:cNvSpPr>
          <p:nvPr>
            <p:ph type="subTitle" idx="7"/>
          </p:nvPr>
        </p:nvSpPr>
        <p:spPr>
          <a:xfrm>
            <a:off x="6128827" y="3282675"/>
            <a:ext cx="2004900" cy="61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dk2"/>
                </a:solidFill>
                <a:latin typeface="Barlow Semi Condensed"/>
                <a:ea typeface="Barlow Semi Condensed"/>
                <a:cs typeface="Barlow Semi Condensed"/>
                <a:sym typeface="Barlow Semi Condensed"/>
              </a:rPr>
              <a:t>Saturn is the ringed one and a gas giant</a:t>
            </a:r>
            <a:endParaRPr sz="1600">
              <a:solidFill>
                <a:schemeClr val="dk2"/>
              </a:solidFill>
              <a:latin typeface="Barlow Semi Condensed"/>
              <a:ea typeface="Barlow Semi Condensed"/>
              <a:cs typeface="Barlow Semi Condensed"/>
              <a:sym typeface="Barlow Semi Condensed"/>
            </a:endParaRPr>
          </a:p>
        </p:txBody>
      </p:sp>
      <p:grpSp>
        <p:nvGrpSpPr>
          <p:cNvPr id="3476" name="Google Shape;3476;p59"/>
          <p:cNvGrpSpPr/>
          <p:nvPr/>
        </p:nvGrpSpPr>
        <p:grpSpPr>
          <a:xfrm>
            <a:off x="4632514" y="3824343"/>
            <a:ext cx="210227" cy="236413"/>
            <a:chOff x="2523000" y="1954875"/>
            <a:chExt cx="262325" cy="295000"/>
          </a:xfrm>
        </p:grpSpPr>
        <p:sp>
          <p:nvSpPr>
            <p:cNvPr id="3477" name="Google Shape;3477;p59"/>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78" name="Google Shape;3478;p59"/>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79" name="Google Shape;3479;p59"/>
          <p:cNvGrpSpPr/>
          <p:nvPr/>
        </p:nvGrpSpPr>
        <p:grpSpPr>
          <a:xfrm>
            <a:off x="4290803" y="1853755"/>
            <a:ext cx="238617" cy="237355"/>
            <a:chOff x="1412450" y="1954475"/>
            <a:chExt cx="297750" cy="296175"/>
          </a:xfrm>
        </p:grpSpPr>
        <p:sp>
          <p:nvSpPr>
            <p:cNvPr id="3480" name="Google Shape;3480;p59"/>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1" name="Google Shape;3481;p59"/>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482" name="Google Shape;3482;p59"/>
          <p:cNvGrpSpPr/>
          <p:nvPr/>
        </p:nvGrpSpPr>
        <p:grpSpPr>
          <a:xfrm>
            <a:off x="5426990" y="2705685"/>
            <a:ext cx="238617" cy="238437"/>
            <a:chOff x="1413250" y="2680675"/>
            <a:chExt cx="297750" cy="297525"/>
          </a:xfrm>
        </p:grpSpPr>
        <p:sp>
          <p:nvSpPr>
            <p:cNvPr id="3483" name="Google Shape;3483;p59"/>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4" name="Google Shape;3484;p59"/>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5" name="Google Shape;3485;p59"/>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6" name="Google Shape;3486;p59"/>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87" name="Google Shape;3487;p59"/>
          <p:cNvSpPr/>
          <p:nvPr/>
        </p:nvSpPr>
        <p:spPr>
          <a:xfrm>
            <a:off x="3495340" y="2944030"/>
            <a:ext cx="183701" cy="237335"/>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491"/>
        <p:cNvGrpSpPr/>
        <p:nvPr/>
      </p:nvGrpSpPr>
      <p:grpSpPr>
        <a:xfrm>
          <a:off x="0" y="0"/>
          <a:ext cx="0" cy="0"/>
          <a:chOff x="0" y="0"/>
          <a:chExt cx="0" cy="0"/>
        </a:xfrm>
      </p:grpSpPr>
      <p:sp>
        <p:nvSpPr>
          <p:cNvPr id="3492" name="Google Shape;3492;p60"/>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the Same Goes for Tables</a:t>
            </a:r>
            <a:endParaRPr/>
          </a:p>
        </p:txBody>
      </p:sp>
      <p:graphicFrame>
        <p:nvGraphicFramePr>
          <p:cNvPr id="3493" name="Google Shape;3493;p60"/>
          <p:cNvGraphicFramePr/>
          <p:nvPr/>
        </p:nvGraphicFramePr>
        <p:xfrm>
          <a:off x="1572100" y="1393060"/>
          <a:ext cx="3000000" cy="3000000"/>
        </p:xfrm>
        <a:graphic>
          <a:graphicData uri="http://schemas.openxmlformats.org/drawingml/2006/table">
            <a:tbl>
              <a:tblPr>
                <a:noFill/>
                <a:tableStyleId>{4035F039-86F8-4B29-B70D-08F82C64D912}</a:tableStyleId>
              </a:tblPr>
              <a:tblGrid>
                <a:gridCol w="1499950">
                  <a:extLst>
                    <a:ext uri="{9D8B030D-6E8A-4147-A177-3AD203B41FA5}">
                      <a16:colId xmlns:a16="http://schemas.microsoft.com/office/drawing/2014/main" val="20000"/>
                    </a:ext>
                  </a:extLst>
                </a:gridCol>
                <a:gridCol w="1499950">
                  <a:extLst>
                    <a:ext uri="{9D8B030D-6E8A-4147-A177-3AD203B41FA5}">
                      <a16:colId xmlns:a16="http://schemas.microsoft.com/office/drawing/2014/main" val="20001"/>
                    </a:ext>
                  </a:extLst>
                </a:gridCol>
                <a:gridCol w="1499950">
                  <a:extLst>
                    <a:ext uri="{9D8B030D-6E8A-4147-A177-3AD203B41FA5}">
                      <a16:colId xmlns:a16="http://schemas.microsoft.com/office/drawing/2014/main" val="20002"/>
                    </a:ext>
                  </a:extLst>
                </a:gridCol>
                <a:gridCol w="1499950">
                  <a:extLst>
                    <a:ext uri="{9D8B030D-6E8A-4147-A177-3AD203B41FA5}">
                      <a16:colId xmlns:a16="http://schemas.microsoft.com/office/drawing/2014/main" val="20003"/>
                    </a:ext>
                  </a:extLst>
                </a:gridCol>
              </a:tblGrid>
              <a:tr h="1141775">
                <a:tc>
                  <a:txBody>
                    <a:bodyPr/>
                    <a:lstStyle/>
                    <a:p>
                      <a:pPr marL="0" lvl="0" indent="0" algn="ctr" rtl="0">
                        <a:spcBef>
                          <a:spcPts val="0"/>
                        </a:spcBef>
                        <a:spcAft>
                          <a:spcPts val="0"/>
                        </a:spcAft>
                        <a:buNone/>
                      </a:pPr>
                      <a:endParaRPr sz="1800">
                        <a:solidFill>
                          <a:srgbClr val="595959"/>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Mass</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Diameter</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n" sz="1800">
                          <a:solidFill>
                            <a:schemeClr val="dk2"/>
                          </a:solidFill>
                          <a:latin typeface="Barlow Semi Condensed Medium"/>
                          <a:ea typeface="Barlow Semi Condensed Medium"/>
                          <a:cs typeface="Barlow Semi Condensed Medium"/>
                          <a:sym typeface="Barlow Semi Condensed Medium"/>
                        </a:rPr>
                        <a:t>Gravity</a:t>
                      </a:r>
                      <a:endParaRPr sz="1800">
                        <a:solidFill>
                          <a:schemeClr val="dk2"/>
                        </a:solidFill>
                        <a:latin typeface="Barlow Semi Condensed Medium"/>
                        <a:ea typeface="Barlow Semi Condensed Medium"/>
                        <a:cs typeface="Barlow Semi Condensed Medium"/>
                        <a:sym typeface="Barlow Semi Condensed Medium"/>
                      </a:endParaRPr>
                    </a:p>
                    <a:p>
                      <a:pPr marL="0" lvl="0" indent="0" algn="ctr" rtl="0">
                        <a:spcBef>
                          <a:spcPts val="0"/>
                        </a:spcBef>
                        <a:spcAft>
                          <a:spcPts val="0"/>
                        </a:spcAft>
                        <a:buNone/>
                      </a:pPr>
                      <a:r>
                        <a:rPr lang="en" sz="1800">
                          <a:solidFill>
                            <a:schemeClr val="dk2"/>
                          </a:solidFill>
                          <a:latin typeface="Barlow Semi Condensed Medium"/>
                          <a:ea typeface="Barlow Semi Condensed Medium"/>
                          <a:cs typeface="Barlow Semi Condensed Medium"/>
                          <a:sym typeface="Barlow Semi Condensed Medium"/>
                        </a:rPr>
                        <a:t>(earths)</a:t>
                      </a:r>
                      <a:endParaRPr sz="1800">
                        <a:solidFill>
                          <a:schemeClr val="dk2"/>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6">
                          <a:alpha val="0"/>
                        </a:schemeClr>
                      </a:solidFill>
                      <a:prstDash val="solid"/>
                      <a:round/>
                      <a:headEnd type="none" w="sm" len="sm"/>
                      <a:tailEnd type="none" w="sm" len="sm"/>
                    </a:lnL>
                    <a:lnR w="9525" cap="flat" cmpd="sng">
                      <a:solidFill>
                        <a:schemeClr val="accent6">
                          <a:alpha val="0"/>
                        </a:schemeClr>
                      </a:solidFill>
                      <a:prstDash val="solid"/>
                      <a:round/>
                      <a:headEnd type="none" w="sm" len="sm"/>
                      <a:tailEnd type="none" w="sm" len="sm"/>
                    </a:lnR>
                    <a:lnT w="9525" cap="flat" cmpd="sng">
                      <a:solidFill>
                        <a:schemeClr val="accent6">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Mercury</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0.06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Mars</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0.11</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0.53</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0.38</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622500">
                <a:tc>
                  <a:txBody>
                    <a:bodyPr/>
                    <a:lstStyle/>
                    <a:p>
                      <a:pPr marL="0" lvl="0" indent="0" algn="ctr"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Saturn</a:t>
                      </a:r>
                      <a:endParaRPr sz="1800">
                        <a:solidFill>
                          <a:schemeClr val="accent1"/>
                        </a:solidFill>
                        <a:latin typeface="Barlow Semi Condensed Medium"/>
                        <a:ea typeface="Barlow Semi Condensed Medium"/>
                        <a:cs typeface="Barlow Semi Condensed Medium"/>
                        <a:sym typeface="Barlow Semi Condensed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95.2</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9.4</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dk2"/>
                          </a:solidFill>
                          <a:latin typeface="Barlow Semi Condensed"/>
                          <a:ea typeface="Barlow Semi Condensed"/>
                          <a:cs typeface="Barlow Semi Condensed"/>
                          <a:sym typeface="Barlow Semi Condensed"/>
                        </a:rPr>
                        <a:t>1.16</a:t>
                      </a:r>
                      <a:endParaRPr sz="1800">
                        <a:solidFill>
                          <a:schemeClr val="dk2"/>
                        </a:solidFill>
                        <a:latin typeface="Barlow Semi Condensed"/>
                        <a:ea typeface="Barlow Semi Condensed"/>
                        <a:cs typeface="Barlow Semi Condensed"/>
                        <a:sym typeface="Barlow Semi Condensed"/>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497"/>
        <p:cNvGrpSpPr/>
        <p:nvPr/>
      </p:nvGrpSpPr>
      <p:grpSpPr>
        <a:xfrm>
          <a:off x="0" y="0"/>
          <a:ext cx="0" cy="0"/>
          <a:chOff x="0" y="0"/>
          <a:chExt cx="0" cy="0"/>
        </a:xfrm>
      </p:grpSpPr>
      <p:sp>
        <p:nvSpPr>
          <p:cNvPr id="3498" name="Google Shape;3498;p61"/>
          <p:cNvSpPr txBox="1">
            <a:spLocks noGrp="1"/>
          </p:cNvSpPr>
          <p:nvPr>
            <p:ph type="title"/>
          </p:nvPr>
        </p:nvSpPr>
        <p:spPr>
          <a:xfrm>
            <a:off x="1807671" y="338325"/>
            <a:ext cx="5528700" cy="61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Maybe You Need to Divide the Content</a:t>
            </a:r>
            <a:endParaRPr/>
          </a:p>
          <a:p>
            <a:pPr marL="0" lvl="0" indent="0" algn="ctr" rtl="0">
              <a:spcBef>
                <a:spcPts val="0"/>
              </a:spcBef>
              <a:spcAft>
                <a:spcPts val="0"/>
              </a:spcAft>
              <a:buNone/>
            </a:pPr>
            <a:endParaRPr/>
          </a:p>
        </p:txBody>
      </p:sp>
      <p:sp>
        <p:nvSpPr>
          <p:cNvPr id="3499" name="Google Shape;3499;p61"/>
          <p:cNvSpPr/>
          <p:nvPr/>
        </p:nvSpPr>
        <p:spPr>
          <a:xfrm>
            <a:off x="4665800"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4850900"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1802225" y="1135707"/>
            <a:ext cx="2676000" cy="3222300"/>
          </a:xfrm>
          <a:prstGeom prst="roundRect">
            <a:avLst>
              <a:gd name="adj" fmla="val 16667"/>
            </a:avLst>
          </a:prstGeom>
          <a:solidFill>
            <a:schemeClr val="accent1"/>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1987325" y="1329357"/>
            <a:ext cx="2305800" cy="2835000"/>
          </a:xfrm>
          <a:prstGeom prst="roundRect">
            <a:avLst>
              <a:gd name="adj" fmla="val 16667"/>
            </a:avLst>
          </a:prstGeom>
          <a:solidFill>
            <a:srgbClr val="FFFFFF"/>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txBox="1">
            <a:spLocks noGrp="1"/>
          </p:cNvSpPr>
          <p:nvPr>
            <p:ph type="subTitle" idx="1"/>
          </p:nvPr>
        </p:nvSpPr>
        <p:spPr>
          <a:xfrm>
            <a:off x="4956048"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Jupiter is the biggest planet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 and the fourth-brightest one</a:t>
            </a:r>
            <a:endParaRPr>
              <a:latin typeface="Barlow Semi Condensed"/>
              <a:ea typeface="Barlow Semi Condensed"/>
              <a:cs typeface="Barlow Semi Condensed"/>
              <a:sym typeface="Barlow Semi Condensed"/>
            </a:endParaRPr>
          </a:p>
        </p:txBody>
      </p:sp>
      <p:sp>
        <p:nvSpPr>
          <p:cNvPr id="3504" name="Google Shape;3504;p61"/>
          <p:cNvSpPr txBox="1">
            <a:spLocks noGrp="1"/>
          </p:cNvSpPr>
          <p:nvPr>
            <p:ph type="subTitle" idx="2"/>
          </p:nvPr>
        </p:nvSpPr>
        <p:spPr>
          <a:xfrm>
            <a:off x="2093976" y="2532888"/>
            <a:ext cx="2084700" cy="136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rlow Semi Condensed"/>
                <a:ea typeface="Barlow Semi Condensed"/>
                <a:cs typeface="Barlow Semi Condensed"/>
                <a:sym typeface="Barlow Semi Condensed"/>
              </a:rPr>
              <a:t>Neptune is the farthest planet from the </a:t>
            </a:r>
            <a:r>
              <a:rPr lang="en">
                <a:solidFill>
                  <a:schemeClr val="dk2"/>
                </a:solidFill>
              </a:rPr>
              <a:t>S</a:t>
            </a:r>
            <a:r>
              <a:rPr lang="en">
                <a:solidFill>
                  <a:schemeClr val="dk2"/>
                </a:solidFill>
                <a:latin typeface="Barlow Semi Condensed"/>
                <a:ea typeface="Barlow Semi Condensed"/>
                <a:cs typeface="Barlow Semi Condensed"/>
                <a:sym typeface="Barlow Semi Condensed"/>
              </a:rPr>
              <a:t>un and the fourth-largest in </a:t>
            </a:r>
            <a:r>
              <a:rPr lang="en">
                <a:solidFill>
                  <a:schemeClr val="dk2"/>
                </a:solidFill>
              </a:rPr>
              <a:t>the</a:t>
            </a:r>
            <a:r>
              <a:rPr lang="en">
                <a:solidFill>
                  <a:schemeClr val="dk2"/>
                </a:solidFill>
                <a:latin typeface="Barlow Semi Condensed"/>
                <a:ea typeface="Barlow Semi Condensed"/>
                <a:cs typeface="Barlow Semi Condensed"/>
                <a:sym typeface="Barlow Semi Condensed"/>
              </a:rPr>
              <a:t> </a:t>
            </a:r>
            <a:r>
              <a:rPr lang="en">
                <a:solidFill>
                  <a:schemeClr val="dk2"/>
                </a:solidFill>
              </a:rPr>
              <a:t>S</a:t>
            </a:r>
            <a:r>
              <a:rPr lang="en">
                <a:solidFill>
                  <a:schemeClr val="dk2"/>
                </a:solidFill>
                <a:latin typeface="Barlow Semi Condensed"/>
                <a:ea typeface="Barlow Semi Condensed"/>
                <a:cs typeface="Barlow Semi Condensed"/>
                <a:sym typeface="Barlow Semi Condensed"/>
              </a:rPr>
              <a:t>olar </a:t>
            </a:r>
            <a:r>
              <a:rPr lang="en">
                <a:solidFill>
                  <a:schemeClr val="dk2"/>
                </a:solidFill>
              </a:rPr>
              <a:t>S</a:t>
            </a:r>
            <a:r>
              <a:rPr lang="en">
                <a:solidFill>
                  <a:schemeClr val="dk2"/>
                </a:solidFill>
                <a:latin typeface="Barlow Semi Condensed"/>
                <a:ea typeface="Barlow Semi Condensed"/>
                <a:cs typeface="Barlow Semi Condensed"/>
                <a:sym typeface="Barlow Semi Condensed"/>
              </a:rPr>
              <a:t>ystem</a:t>
            </a:r>
            <a:endParaRPr>
              <a:latin typeface="Barlow Semi Condensed"/>
              <a:ea typeface="Barlow Semi Condensed"/>
              <a:cs typeface="Barlow Semi Condensed"/>
              <a:sym typeface="Barlow Semi Condensed"/>
            </a:endParaRPr>
          </a:p>
        </p:txBody>
      </p:sp>
      <p:sp>
        <p:nvSpPr>
          <p:cNvPr id="3505" name="Google Shape;3505;p61"/>
          <p:cNvSpPr txBox="1">
            <a:spLocks noGrp="1"/>
          </p:cNvSpPr>
          <p:nvPr>
            <p:ph type="subTitle" idx="3"/>
          </p:nvPr>
        </p:nvSpPr>
        <p:spPr>
          <a:xfrm>
            <a:off x="4956048" y="2221992"/>
            <a:ext cx="2084700" cy="28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Jupiter</a:t>
            </a:r>
            <a:endParaRPr sz="1800"/>
          </a:p>
        </p:txBody>
      </p:sp>
      <p:sp>
        <p:nvSpPr>
          <p:cNvPr id="3506" name="Google Shape;3506;p61"/>
          <p:cNvSpPr txBox="1">
            <a:spLocks noGrp="1"/>
          </p:cNvSpPr>
          <p:nvPr>
            <p:ph type="subTitle" idx="4"/>
          </p:nvPr>
        </p:nvSpPr>
        <p:spPr>
          <a:xfrm>
            <a:off x="2093976" y="2203704"/>
            <a:ext cx="2084700" cy="31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Neptune</a:t>
            </a:r>
            <a:endParaRPr sz="1800"/>
          </a:p>
        </p:txBody>
      </p:sp>
      <p:sp>
        <p:nvSpPr>
          <p:cNvPr id="3507" name="Google Shape;3507;p61"/>
          <p:cNvSpPr txBox="1">
            <a:spLocks noGrp="1"/>
          </p:cNvSpPr>
          <p:nvPr>
            <p:ph type="title" idx="5"/>
          </p:nvPr>
        </p:nvSpPr>
        <p:spPr>
          <a:xfrm>
            <a:off x="2779776"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508" name="Google Shape;3508;p61"/>
          <p:cNvSpPr txBox="1">
            <a:spLocks noGrp="1"/>
          </p:cNvSpPr>
          <p:nvPr>
            <p:ph type="title" idx="6"/>
          </p:nvPr>
        </p:nvSpPr>
        <p:spPr>
          <a:xfrm>
            <a:off x="5641848" y="1627632"/>
            <a:ext cx="7224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512"/>
        <p:cNvGrpSpPr/>
        <p:nvPr/>
      </p:nvGrpSpPr>
      <p:grpSpPr>
        <a:xfrm>
          <a:off x="0" y="0"/>
          <a:ext cx="0" cy="0"/>
          <a:chOff x="0" y="0"/>
          <a:chExt cx="0" cy="0"/>
        </a:xfrm>
      </p:grpSpPr>
      <p:pic>
        <p:nvPicPr>
          <p:cNvPr id="3513" name="Google Shape;3513;p62"/>
          <p:cNvPicPr preferRelativeResize="0"/>
          <p:nvPr/>
        </p:nvPicPr>
        <p:blipFill rotWithShape="1">
          <a:blip r:embed="rId3">
            <a:alphaModFix/>
          </a:blip>
          <a:srcRect l="1484" r="1494"/>
          <a:stretch/>
        </p:blipFill>
        <p:spPr>
          <a:xfrm>
            <a:off x="4696641" y="1580762"/>
            <a:ext cx="2741302" cy="1589316"/>
          </a:xfrm>
          <a:prstGeom prst="rect">
            <a:avLst/>
          </a:prstGeom>
          <a:noFill/>
          <a:ln>
            <a:noFill/>
          </a:ln>
        </p:spPr>
      </p:pic>
      <p:sp>
        <p:nvSpPr>
          <p:cNvPr id="3514" name="Google Shape;3514;p62"/>
          <p:cNvSpPr txBox="1">
            <a:spLocks noGrp="1"/>
          </p:cNvSpPr>
          <p:nvPr>
            <p:ph type="body" idx="1"/>
          </p:nvPr>
        </p:nvSpPr>
        <p:spPr>
          <a:xfrm>
            <a:off x="1122050" y="1947672"/>
            <a:ext cx="2788800" cy="136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You can replace the image on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the screen with your own</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work. Just delete this one,</a:t>
            </a:r>
            <a:endParaRPr>
              <a:latin typeface="Barlow Semi Condensed"/>
              <a:ea typeface="Barlow Semi Condensed"/>
              <a:cs typeface="Barlow Semi Condensed"/>
              <a:sym typeface="Barlow Semi Condensed"/>
            </a:endParaRPr>
          </a:p>
          <a:p>
            <a:pPr marL="0" lvl="0" indent="0" algn="l" rtl="0">
              <a:spcBef>
                <a:spcPts val="0"/>
              </a:spcBef>
              <a:spcAft>
                <a:spcPts val="0"/>
              </a:spcAft>
              <a:buClr>
                <a:schemeClr val="dk1"/>
              </a:buClr>
              <a:buSzPts val="1100"/>
              <a:buFont typeface="Arial"/>
              <a:buNone/>
            </a:pPr>
            <a:r>
              <a:rPr lang="en">
                <a:latin typeface="Barlow Semi Condensed"/>
                <a:ea typeface="Barlow Semi Condensed"/>
                <a:cs typeface="Barlow Semi Condensed"/>
                <a:sym typeface="Barlow Semi Condensed"/>
              </a:rPr>
              <a:t>add yours and </a:t>
            </a:r>
            <a:r>
              <a:rPr lang="en"/>
              <a:t>center it properly</a:t>
            </a:r>
            <a:endParaRPr>
              <a:latin typeface="Barlow Semi Condensed"/>
              <a:ea typeface="Barlow Semi Condensed"/>
              <a:cs typeface="Barlow Semi Condensed"/>
              <a:sym typeface="Barlow Semi Condensed"/>
            </a:endParaRPr>
          </a:p>
        </p:txBody>
      </p:sp>
      <p:sp>
        <p:nvSpPr>
          <p:cNvPr id="3515" name="Google Shape;3515;p62"/>
          <p:cNvSpPr txBox="1">
            <a:spLocks noGrp="1"/>
          </p:cNvSpPr>
          <p:nvPr>
            <p:ph type="title"/>
          </p:nvPr>
        </p:nvSpPr>
        <p:spPr>
          <a:xfrm>
            <a:off x="2100600" y="347472"/>
            <a:ext cx="4947000" cy="585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Desktop Software</a:t>
            </a:r>
            <a:endParaRPr/>
          </a:p>
        </p:txBody>
      </p:sp>
      <p:grpSp>
        <p:nvGrpSpPr>
          <p:cNvPr id="3516" name="Google Shape;3516;p62"/>
          <p:cNvGrpSpPr/>
          <p:nvPr/>
        </p:nvGrpSpPr>
        <p:grpSpPr>
          <a:xfrm>
            <a:off x="3831152" y="807450"/>
            <a:ext cx="4097650" cy="3780909"/>
            <a:chOff x="1230400" y="410075"/>
            <a:chExt cx="5124625" cy="4728500"/>
          </a:xfrm>
        </p:grpSpPr>
        <p:sp>
          <p:nvSpPr>
            <p:cNvPr id="3517" name="Google Shape;3517;p62"/>
            <p:cNvSpPr/>
            <p:nvPr/>
          </p:nvSpPr>
          <p:spPr>
            <a:xfrm>
              <a:off x="1384675" y="410150"/>
              <a:ext cx="4970350" cy="3655600"/>
            </a:xfrm>
            <a:custGeom>
              <a:avLst/>
              <a:gdLst/>
              <a:ahLst/>
              <a:cxnLst/>
              <a:rect l="l" t="t" r="r" b="b"/>
              <a:pathLst>
                <a:path w="198814" h="146224" extrusionOk="0">
                  <a:moveTo>
                    <a:pt x="173002" y="38507"/>
                  </a:moveTo>
                  <a:lnTo>
                    <a:pt x="173002" y="118161"/>
                  </a:lnTo>
                  <a:lnTo>
                    <a:pt x="37835" y="118161"/>
                  </a:lnTo>
                  <a:lnTo>
                    <a:pt x="37835" y="38507"/>
                  </a:lnTo>
                  <a:close/>
                  <a:moveTo>
                    <a:pt x="144780" y="0"/>
                  </a:moveTo>
                  <a:cubicBezTo>
                    <a:pt x="136124" y="0"/>
                    <a:pt x="127640" y="2694"/>
                    <a:pt x="120221" y="7391"/>
                  </a:cubicBezTo>
                  <a:cubicBezTo>
                    <a:pt x="110674" y="13402"/>
                    <a:pt x="103216" y="21213"/>
                    <a:pt x="91516" y="22724"/>
                  </a:cubicBezTo>
                  <a:cubicBezTo>
                    <a:pt x="84957" y="23559"/>
                    <a:pt x="78300" y="23746"/>
                    <a:pt x="71643" y="23746"/>
                  </a:cubicBezTo>
                  <a:cubicBezTo>
                    <a:pt x="66261" y="23746"/>
                    <a:pt x="60878" y="23624"/>
                    <a:pt x="55546" y="23624"/>
                  </a:cubicBezTo>
                  <a:cubicBezTo>
                    <a:pt x="24881" y="23624"/>
                    <a:pt x="1" y="55833"/>
                    <a:pt x="6205" y="89392"/>
                  </a:cubicBezTo>
                  <a:cubicBezTo>
                    <a:pt x="12441" y="122951"/>
                    <a:pt x="41756" y="146223"/>
                    <a:pt x="66636" y="146223"/>
                  </a:cubicBezTo>
                  <a:cubicBezTo>
                    <a:pt x="89009" y="146223"/>
                    <a:pt x="107395" y="132787"/>
                    <a:pt x="128643" y="129187"/>
                  </a:cubicBezTo>
                  <a:cubicBezTo>
                    <a:pt x="139186" y="127419"/>
                    <a:pt x="149761" y="129508"/>
                    <a:pt x="160176" y="126840"/>
                  </a:cubicBezTo>
                  <a:cubicBezTo>
                    <a:pt x="172295" y="123722"/>
                    <a:pt x="183674" y="116297"/>
                    <a:pt x="190392" y="105560"/>
                  </a:cubicBezTo>
                  <a:cubicBezTo>
                    <a:pt x="194956" y="98232"/>
                    <a:pt x="197207" y="90163"/>
                    <a:pt x="197817" y="81870"/>
                  </a:cubicBezTo>
                  <a:cubicBezTo>
                    <a:pt x="198814" y="68594"/>
                    <a:pt x="195728" y="54740"/>
                    <a:pt x="191613" y="42397"/>
                  </a:cubicBezTo>
                  <a:cubicBezTo>
                    <a:pt x="185474" y="24074"/>
                    <a:pt x="173548" y="5270"/>
                    <a:pt x="153490" y="930"/>
                  </a:cubicBezTo>
                  <a:cubicBezTo>
                    <a:pt x="150590" y="302"/>
                    <a:pt x="147676" y="0"/>
                    <a:pt x="14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2"/>
            <p:cNvSpPr/>
            <p:nvPr/>
          </p:nvSpPr>
          <p:spPr>
            <a:xfrm>
              <a:off x="1515675" y="410075"/>
              <a:ext cx="4819275" cy="3654050"/>
            </a:xfrm>
            <a:custGeom>
              <a:avLst/>
              <a:gdLst/>
              <a:ahLst/>
              <a:cxnLst/>
              <a:rect l="l" t="t" r="r" b="b"/>
              <a:pathLst>
                <a:path w="192771" h="146162" extrusionOk="0">
                  <a:moveTo>
                    <a:pt x="139507" y="1"/>
                  </a:moveTo>
                  <a:cubicBezTo>
                    <a:pt x="130860" y="1"/>
                    <a:pt x="122406" y="2701"/>
                    <a:pt x="114981" y="7394"/>
                  </a:cubicBezTo>
                  <a:cubicBezTo>
                    <a:pt x="105434" y="13405"/>
                    <a:pt x="97976" y="21216"/>
                    <a:pt x="86276" y="22727"/>
                  </a:cubicBezTo>
                  <a:cubicBezTo>
                    <a:pt x="79686" y="23563"/>
                    <a:pt x="73032" y="23756"/>
                    <a:pt x="66346" y="23756"/>
                  </a:cubicBezTo>
                  <a:cubicBezTo>
                    <a:pt x="60978" y="23756"/>
                    <a:pt x="55610" y="23627"/>
                    <a:pt x="50306" y="23627"/>
                  </a:cubicBezTo>
                  <a:cubicBezTo>
                    <a:pt x="22855" y="23627"/>
                    <a:pt x="32" y="49471"/>
                    <a:pt x="0" y="78948"/>
                  </a:cubicBezTo>
                  <a:cubicBezTo>
                    <a:pt x="0" y="82387"/>
                    <a:pt x="322" y="85891"/>
                    <a:pt x="965" y="89395"/>
                  </a:cubicBezTo>
                  <a:cubicBezTo>
                    <a:pt x="2893" y="99777"/>
                    <a:pt x="7040" y="109196"/>
                    <a:pt x="12601" y="117232"/>
                  </a:cubicBezTo>
                  <a:cubicBezTo>
                    <a:pt x="13469" y="115850"/>
                    <a:pt x="14337" y="114500"/>
                    <a:pt x="15140" y="113278"/>
                  </a:cubicBezTo>
                  <a:cubicBezTo>
                    <a:pt x="14305" y="112796"/>
                    <a:pt x="13565" y="112153"/>
                    <a:pt x="13276" y="111285"/>
                  </a:cubicBezTo>
                  <a:cubicBezTo>
                    <a:pt x="13179" y="111028"/>
                    <a:pt x="13147" y="110803"/>
                    <a:pt x="13147" y="110546"/>
                  </a:cubicBezTo>
                  <a:cubicBezTo>
                    <a:pt x="13147" y="109582"/>
                    <a:pt x="13758" y="108681"/>
                    <a:pt x="14787" y="108456"/>
                  </a:cubicBezTo>
                  <a:cubicBezTo>
                    <a:pt x="14915" y="108424"/>
                    <a:pt x="15044" y="108424"/>
                    <a:pt x="15205" y="108424"/>
                  </a:cubicBezTo>
                  <a:cubicBezTo>
                    <a:pt x="15976" y="108424"/>
                    <a:pt x="16812" y="108810"/>
                    <a:pt x="17583" y="109389"/>
                  </a:cubicBezTo>
                  <a:cubicBezTo>
                    <a:pt x="17648" y="109260"/>
                    <a:pt x="17744" y="109132"/>
                    <a:pt x="17808" y="109035"/>
                  </a:cubicBezTo>
                  <a:cubicBezTo>
                    <a:pt x="18194" y="108392"/>
                    <a:pt x="18451" y="107910"/>
                    <a:pt x="18515" y="107749"/>
                  </a:cubicBezTo>
                  <a:cubicBezTo>
                    <a:pt x="19158" y="106303"/>
                    <a:pt x="20958" y="102445"/>
                    <a:pt x="21183" y="101963"/>
                  </a:cubicBezTo>
                  <a:cubicBezTo>
                    <a:pt x="21183" y="101835"/>
                    <a:pt x="21183" y="101610"/>
                    <a:pt x="21183" y="101256"/>
                  </a:cubicBezTo>
                  <a:cubicBezTo>
                    <a:pt x="21183" y="99617"/>
                    <a:pt x="21151" y="95599"/>
                    <a:pt x="20958" y="92288"/>
                  </a:cubicBezTo>
                  <a:cubicBezTo>
                    <a:pt x="20894" y="91323"/>
                    <a:pt x="20862" y="90456"/>
                    <a:pt x="20862" y="89716"/>
                  </a:cubicBezTo>
                  <a:cubicBezTo>
                    <a:pt x="20862" y="89073"/>
                    <a:pt x="20894" y="88495"/>
                    <a:pt x="20926" y="87980"/>
                  </a:cubicBezTo>
                  <a:cubicBezTo>
                    <a:pt x="20444" y="87370"/>
                    <a:pt x="20316" y="86791"/>
                    <a:pt x="20316" y="86309"/>
                  </a:cubicBezTo>
                  <a:cubicBezTo>
                    <a:pt x="20316" y="85859"/>
                    <a:pt x="20444" y="85505"/>
                    <a:pt x="20508" y="85312"/>
                  </a:cubicBezTo>
                  <a:cubicBezTo>
                    <a:pt x="20573" y="85184"/>
                    <a:pt x="20766" y="85055"/>
                    <a:pt x="21055" y="84927"/>
                  </a:cubicBezTo>
                  <a:cubicBezTo>
                    <a:pt x="21023" y="84573"/>
                    <a:pt x="20991" y="84220"/>
                    <a:pt x="20991" y="83962"/>
                  </a:cubicBezTo>
                  <a:cubicBezTo>
                    <a:pt x="20991" y="83705"/>
                    <a:pt x="21055" y="83352"/>
                    <a:pt x="21151" y="82902"/>
                  </a:cubicBezTo>
                  <a:cubicBezTo>
                    <a:pt x="21216" y="82452"/>
                    <a:pt x="21344" y="81873"/>
                    <a:pt x="21505" y="81262"/>
                  </a:cubicBezTo>
                  <a:cubicBezTo>
                    <a:pt x="21826" y="80041"/>
                    <a:pt x="22212" y="78562"/>
                    <a:pt x="22630" y="77148"/>
                  </a:cubicBezTo>
                  <a:cubicBezTo>
                    <a:pt x="23337" y="74673"/>
                    <a:pt x="24044" y="72358"/>
                    <a:pt x="24205" y="71812"/>
                  </a:cubicBezTo>
                  <a:cubicBezTo>
                    <a:pt x="24044" y="71587"/>
                    <a:pt x="23659" y="71040"/>
                    <a:pt x="23241" y="70430"/>
                  </a:cubicBezTo>
                  <a:cubicBezTo>
                    <a:pt x="22694" y="69626"/>
                    <a:pt x="22051" y="68726"/>
                    <a:pt x="21730" y="68276"/>
                  </a:cubicBezTo>
                  <a:cubicBezTo>
                    <a:pt x="21666" y="68147"/>
                    <a:pt x="21601" y="68083"/>
                    <a:pt x="21569" y="68051"/>
                  </a:cubicBezTo>
                  <a:cubicBezTo>
                    <a:pt x="21473" y="67922"/>
                    <a:pt x="21441" y="67794"/>
                    <a:pt x="21441" y="67633"/>
                  </a:cubicBezTo>
                  <a:cubicBezTo>
                    <a:pt x="21441" y="67504"/>
                    <a:pt x="21473" y="67376"/>
                    <a:pt x="21569" y="67279"/>
                  </a:cubicBezTo>
                  <a:cubicBezTo>
                    <a:pt x="21633" y="67151"/>
                    <a:pt x="21794" y="67086"/>
                    <a:pt x="21955" y="67086"/>
                  </a:cubicBezTo>
                  <a:cubicBezTo>
                    <a:pt x="22083" y="67086"/>
                    <a:pt x="22180" y="67119"/>
                    <a:pt x="22308" y="67183"/>
                  </a:cubicBezTo>
                  <a:lnTo>
                    <a:pt x="21666" y="65929"/>
                  </a:lnTo>
                  <a:lnTo>
                    <a:pt x="21633" y="65833"/>
                  </a:lnTo>
                  <a:lnTo>
                    <a:pt x="21633" y="65801"/>
                  </a:lnTo>
                  <a:cubicBezTo>
                    <a:pt x="21633" y="65769"/>
                    <a:pt x="21633" y="65640"/>
                    <a:pt x="21666" y="65511"/>
                  </a:cubicBezTo>
                  <a:cubicBezTo>
                    <a:pt x="21698" y="65383"/>
                    <a:pt x="21762" y="65254"/>
                    <a:pt x="21891" y="65094"/>
                  </a:cubicBezTo>
                  <a:cubicBezTo>
                    <a:pt x="21987" y="65029"/>
                    <a:pt x="22116" y="64965"/>
                    <a:pt x="22276" y="64965"/>
                  </a:cubicBezTo>
                  <a:cubicBezTo>
                    <a:pt x="22341" y="64965"/>
                    <a:pt x="22405" y="64965"/>
                    <a:pt x="22469" y="64997"/>
                  </a:cubicBezTo>
                  <a:cubicBezTo>
                    <a:pt x="22566" y="64997"/>
                    <a:pt x="22630" y="65061"/>
                    <a:pt x="22726" y="65094"/>
                  </a:cubicBezTo>
                  <a:lnTo>
                    <a:pt x="22726" y="65094"/>
                  </a:lnTo>
                  <a:lnTo>
                    <a:pt x="22437" y="64483"/>
                  </a:lnTo>
                  <a:cubicBezTo>
                    <a:pt x="22437" y="64451"/>
                    <a:pt x="22405" y="64386"/>
                    <a:pt x="22437" y="64322"/>
                  </a:cubicBezTo>
                  <a:cubicBezTo>
                    <a:pt x="22437" y="64322"/>
                    <a:pt x="22469" y="64226"/>
                    <a:pt x="22501" y="64097"/>
                  </a:cubicBezTo>
                  <a:cubicBezTo>
                    <a:pt x="22566" y="64001"/>
                    <a:pt x="22662" y="63840"/>
                    <a:pt x="22823" y="63743"/>
                  </a:cubicBezTo>
                  <a:cubicBezTo>
                    <a:pt x="22919" y="63647"/>
                    <a:pt x="23080" y="63615"/>
                    <a:pt x="23209" y="63615"/>
                  </a:cubicBezTo>
                  <a:lnTo>
                    <a:pt x="23241" y="63615"/>
                  </a:lnTo>
                  <a:cubicBezTo>
                    <a:pt x="23401" y="63615"/>
                    <a:pt x="23562" y="63647"/>
                    <a:pt x="23723" y="63743"/>
                  </a:cubicBezTo>
                  <a:cubicBezTo>
                    <a:pt x="23819" y="63808"/>
                    <a:pt x="23916" y="63904"/>
                    <a:pt x="23980" y="64001"/>
                  </a:cubicBezTo>
                  <a:cubicBezTo>
                    <a:pt x="24076" y="64097"/>
                    <a:pt x="24141" y="64193"/>
                    <a:pt x="24237" y="64354"/>
                  </a:cubicBezTo>
                  <a:cubicBezTo>
                    <a:pt x="24366" y="64547"/>
                    <a:pt x="24494" y="64772"/>
                    <a:pt x="24623" y="64997"/>
                  </a:cubicBezTo>
                  <a:lnTo>
                    <a:pt x="24494" y="64161"/>
                  </a:lnTo>
                  <a:cubicBezTo>
                    <a:pt x="24494" y="64097"/>
                    <a:pt x="24494" y="64033"/>
                    <a:pt x="24526" y="64001"/>
                  </a:cubicBezTo>
                  <a:cubicBezTo>
                    <a:pt x="24526" y="63968"/>
                    <a:pt x="24591" y="63872"/>
                    <a:pt x="24687" y="63776"/>
                  </a:cubicBezTo>
                  <a:cubicBezTo>
                    <a:pt x="24719" y="63776"/>
                    <a:pt x="24719" y="63743"/>
                    <a:pt x="24751" y="63743"/>
                  </a:cubicBezTo>
                  <a:lnTo>
                    <a:pt x="24751" y="36485"/>
                  </a:lnTo>
                  <a:cubicBezTo>
                    <a:pt x="24751" y="33592"/>
                    <a:pt x="27098" y="31213"/>
                    <a:pt x="30023" y="31213"/>
                  </a:cubicBezTo>
                  <a:lnTo>
                    <a:pt x="170366" y="31213"/>
                  </a:lnTo>
                  <a:cubicBezTo>
                    <a:pt x="173259" y="31213"/>
                    <a:pt x="175637" y="33592"/>
                    <a:pt x="175637" y="36485"/>
                  </a:cubicBezTo>
                  <a:lnTo>
                    <a:pt x="175637" y="116364"/>
                  </a:lnTo>
                  <a:cubicBezTo>
                    <a:pt x="179334" y="113278"/>
                    <a:pt x="182580" y="109678"/>
                    <a:pt x="185152" y="105563"/>
                  </a:cubicBezTo>
                  <a:cubicBezTo>
                    <a:pt x="189716" y="98235"/>
                    <a:pt x="191967" y="90166"/>
                    <a:pt x="192577" y="81873"/>
                  </a:cubicBezTo>
                  <a:cubicBezTo>
                    <a:pt x="192706" y="80169"/>
                    <a:pt x="192770" y="78466"/>
                    <a:pt x="192770" y="76762"/>
                  </a:cubicBezTo>
                  <a:cubicBezTo>
                    <a:pt x="192770" y="65094"/>
                    <a:pt x="189974" y="53168"/>
                    <a:pt x="186373" y="42400"/>
                  </a:cubicBezTo>
                  <a:cubicBezTo>
                    <a:pt x="180234" y="24077"/>
                    <a:pt x="168308" y="5273"/>
                    <a:pt x="148250" y="933"/>
                  </a:cubicBezTo>
                  <a:cubicBezTo>
                    <a:pt x="145325" y="322"/>
                    <a:pt x="142432" y="1"/>
                    <a:pt x="139507" y="1"/>
                  </a:cubicBezTo>
                  <a:close/>
                  <a:moveTo>
                    <a:pt x="23016" y="127229"/>
                  </a:moveTo>
                  <a:cubicBezTo>
                    <a:pt x="22823" y="127454"/>
                    <a:pt x="22630" y="127679"/>
                    <a:pt x="22469" y="127840"/>
                  </a:cubicBezTo>
                  <a:cubicBezTo>
                    <a:pt x="22308" y="128032"/>
                    <a:pt x="22148" y="128193"/>
                    <a:pt x="22019" y="128354"/>
                  </a:cubicBezTo>
                  <a:cubicBezTo>
                    <a:pt x="22919" y="129222"/>
                    <a:pt x="23819" y="130058"/>
                    <a:pt x="24751" y="130861"/>
                  </a:cubicBezTo>
                  <a:lnTo>
                    <a:pt x="24751" y="127550"/>
                  </a:lnTo>
                  <a:cubicBezTo>
                    <a:pt x="24173" y="127518"/>
                    <a:pt x="23562" y="127422"/>
                    <a:pt x="23016" y="127229"/>
                  </a:cubicBezTo>
                  <a:close/>
                  <a:moveTo>
                    <a:pt x="64064" y="144523"/>
                  </a:moveTo>
                  <a:cubicBezTo>
                    <a:pt x="64032" y="145069"/>
                    <a:pt x="63968" y="145616"/>
                    <a:pt x="63903" y="146162"/>
                  </a:cubicBezTo>
                  <a:cubicBezTo>
                    <a:pt x="67921" y="145969"/>
                    <a:pt x="71779" y="145391"/>
                    <a:pt x="75572" y="1445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2"/>
            <p:cNvSpPr/>
            <p:nvPr/>
          </p:nvSpPr>
          <p:spPr>
            <a:xfrm>
              <a:off x="1972925" y="4531000"/>
              <a:ext cx="4095225" cy="240325"/>
            </a:xfrm>
            <a:custGeom>
              <a:avLst/>
              <a:gdLst/>
              <a:ahLst/>
              <a:cxnLst/>
              <a:rect l="l" t="t" r="r" b="b"/>
              <a:pathLst>
                <a:path w="163809" h="9613" extrusionOk="0">
                  <a:moveTo>
                    <a:pt x="81904" y="1"/>
                  </a:moveTo>
                  <a:cubicBezTo>
                    <a:pt x="36677" y="1"/>
                    <a:pt x="0" y="2155"/>
                    <a:pt x="0" y="4823"/>
                  </a:cubicBezTo>
                  <a:cubicBezTo>
                    <a:pt x="0" y="7458"/>
                    <a:pt x="36677" y="9612"/>
                    <a:pt x="81904" y="9612"/>
                  </a:cubicBezTo>
                  <a:cubicBezTo>
                    <a:pt x="127131" y="9612"/>
                    <a:pt x="163808" y="7458"/>
                    <a:pt x="163808" y="4823"/>
                  </a:cubicBezTo>
                  <a:cubicBezTo>
                    <a:pt x="163808" y="2155"/>
                    <a:pt x="127131" y="1"/>
                    <a:pt x="819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2"/>
            <p:cNvSpPr/>
            <p:nvPr/>
          </p:nvSpPr>
          <p:spPr>
            <a:xfrm>
              <a:off x="1972925" y="4535825"/>
              <a:ext cx="4095225" cy="235500"/>
            </a:xfrm>
            <a:custGeom>
              <a:avLst/>
              <a:gdLst/>
              <a:ahLst/>
              <a:cxnLst/>
              <a:rect l="l" t="t" r="r" b="b"/>
              <a:pathLst>
                <a:path w="163809" h="9420" extrusionOk="0">
                  <a:moveTo>
                    <a:pt x="58310" y="1"/>
                  </a:moveTo>
                  <a:lnTo>
                    <a:pt x="58310" y="1"/>
                  </a:lnTo>
                  <a:cubicBezTo>
                    <a:pt x="53489" y="97"/>
                    <a:pt x="48892" y="226"/>
                    <a:pt x="44488" y="354"/>
                  </a:cubicBezTo>
                  <a:cubicBezTo>
                    <a:pt x="41917" y="1062"/>
                    <a:pt x="39924" y="1126"/>
                    <a:pt x="39924" y="1126"/>
                  </a:cubicBezTo>
                  <a:lnTo>
                    <a:pt x="39924" y="1094"/>
                  </a:lnTo>
                  <a:cubicBezTo>
                    <a:pt x="39924" y="1062"/>
                    <a:pt x="39924" y="837"/>
                    <a:pt x="39956" y="483"/>
                  </a:cubicBezTo>
                  <a:lnTo>
                    <a:pt x="39956" y="483"/>
                  </a:lnTo>
                  <a:cubicBezTo>
                    <a:pt x="37609" y="579"/>
                    <a:pt x="35391" y="676"/>
                    <a:pt x="33206" y="740"/>
                  </a:cubicBezTo>
                  <a:cubicBezTo>
                    <a:pt x="33238" y="901"/>
                    <a:pt x="33238" y="1029"/>
                    <a:pt x="33238" y="1158"/>
                  </a:cubicBezTo>
                  <a:cubicBezTo>
                    <a:pt x="33238" y="1383"/>
                    <a:pt x="33206" y="1512"/>
                    <a:pt x="33206" y="1512"/>
                  </a:cubicBezTo>
                  <a:cubicBezTo>
                    <a:pt x="33206" y="1512"/>
                    <a:pt x="31791" y="1415"/>
                    <a:pt x="29830" y="901"/>
                  </a:cubicBezTo>
                  <a:cubicBezTo>
                    <a:pt x="11605" y="1801"/>
                    <a:pt x="0" y="3119"/>
                    <a:pt x="0" y="4630"/>
                  </a:cubicBezTo>
                  <a:cubicBezTo>
                    <a:pt x="0" y="7265"/>
                    <a:pt x="36677" y="9419"/>
                    <a:pt x="81904" y="9419"/>
                  </a:cubicBezTo>
                  <a:cubicBezTo>
                    <a:pt x="127131" y="9419"/>
                    <a:pt x="163808" y="7265"/>
                    <a:pt x="163808" y="4630"/>
                  </a:cubicBezTo>
                  <a:cubicBezTo>
                    <a:pt x="163808" y="2444"/>
                    <a:pt x="139218" y="612"/>
                    <a:pt x="105498" y="1"/>
                  </a:cubicBezTo>
                  <a:lnTo>
                    <a:pt x="105498" y="1"/>
                  </a:lnTo>
                  <a:lnTo>
                    <a:pt x="106430" y="1190"/>
                  </a:lnTo>
                  <a:cubicBezTo>
                    <a:pt x="106495" y="1287"/>
                    <a:pt x="106527" y="1415"/>
                    <a:pt x="106463" y="1512"/>
                  </a:cubicBezTo>
                  <a:cubicBezTo>
                    <a:pt x="106430" y="1608"/>
                    <a:pt x="106302" y="1672"/>
                    <a:pt x="106205" y="1672"/>
                  </a:cubicBezTo>
                  <a:lnTo>
                    <a:pt x="57603" y="1672"/>
                  </a:lnTo>
                  <a:cubicBezTo>
                    <a:pt x="57475" y="1672"/>
                    <a:pt x="57378" y="1608"/>
                    <a:pt x="57314" y="1512"/>
                  </a:cubicBezTo>
                  <a:cubicBezTo>
                    <a:pt x="57282" y="1415"/>
                    <a:pt x="57282" y="1287"/>
                    <a:pt x="57346" y="1190"/>
                  </a:cubicBezTo>
                  <a:lnTo>
                    <a:pt x="583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2"/>
            <p:cNvSpPr/>
            <p:nvPr/>
          </p:nvSpPr>
          <p:spPr>
            <a:xfrm>
              <a:off x="2121600" y="3176250"/>
              <a:ext cx="133425" cy="207225"/>
            </a:xfrm>
            <a:custGeom>
              <a:avLst/>
              <a:gdLst/>
              <a:ahLst/>
              <a:cxnLst/>
              <a:rect l="l" t="t" r="r" b="b"/>
              <a:pathLst>
                <a:path w="5337" h="8289" extrusionOk="0">
                  <a:moveTo>
                    <a:pt x="2783" y="0"/>
                  </a:moveTo>
                  <a:cubicBezTo>
                    <a:pt x="2420" y="0"/>
                    <a:pt x="2050" y="99"/>
                    <a:pt x="1704" y="317"/>
                  </a:cubicBezTo>
                  <a:cubicBezTo>
                    <a:pt x="161" y="1249"/>
                    <a:pt x="0" y="4528"/>
                    <a:pt x="386" y="6103"/>
                  </a:cubicBezTo>
                  <a:cubicBezTo>
                    <a:pt x="418" y="6230"/>
                    <a:pt x="1209" y="8289"/>
                    <a:pt x="1222" y="8289"/>
                  </a:cubicBezTo>
                  <a:cubicBezTo>
                    <a:pt x="1222" y="8289"/>
                    <a:pt x="1222" y="8289"/>
                    <a:pt x="1222" y="8289"/>
                  </a:cubicBezTo>
                  <a:cubicBezTo>
                    <a:pt x="1254" y="8289"/>
                    <a:pt x="3729" y="6328"/>
                    <a:pt x="4372" y="5042"/>
                  </a:cubicBezTo>
                  <a:cubicBezTo>
                    <a:pt x="4918" y="3949"/>
                    <a:pt x="5336" y="2438"/>
                    <a:pt x="4758" y="1281"/>
                  </a:cubicBezTo>
                  <a:cubicBezTo>
                    <a:pt x="4379" y="502"/>
                    <a:pt x="3600" y="0"/>
                    <a:pt x="27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2"/>
            <p:cNvSpPr/>
            <p:nvPr/>
          </p:nvSpPr>
          <p:spPr>
            <a:xfrm>
              <a:off x="1502000" y="3626850"/>
              <a:ext cx="143875" cy="202650"/>
            </a:xfrm>
            <a:custGeom>
              <a:avLst/>
              <a:gdLst/>
              <a:ahLst/>
              <a:cxnLst/>
              <a:rect l="l" t="t" r="r" b="b"/>
              <a:pathLst>
                <a:path w="5755" h="8106" extrusionOk="0">
                  <a:moveTo>
                    <a:pt x="2641" y="1"/>
                  </a:moveTo>
                  <a:cubicBezTo>
                    <a:pt x="1856" y="1"/>
                    <a:pt x="1101" y="408"/>
                    <a:pt x="740" y="1194"/>
                  </a:cubicBezTo>
                  <a:cubicBezTo>
                    <a:pt x="1" y="2833"/>
                    <a:pt x="1640" y="5662"/>
                    <a:pt x="2862" y="6755"/>
                  </a:cubicBezTo>
                  <a:cubicBezTo>
                    <a:pt x="2957" y="6850"/>
                    <a:pt x="4683" y="8105"/>
                    <a:pt x="4756" y="8105"/>
                  </a:cubicBezTo>
                  <a:cubicBezTo>
                    <a:pt x="4757" y="8105"/>
                    <a:pt x="4758" y="8105"/>
                    <a:pt x="4758" y="8105"/>
                  </a:cubicBezTo>
                  <a:cubicBezTo>
                    <a:pt x="4758" y="8105"/>
                    <a:pt x="5755" y="5083"/>
                    <a:pt x="5594" y="3669"/>
                  </a:cubicBezTo>
                  <a:cubicBezTo>
                    <a:pt x="5433" y="2479"/>
                    <a:pt x="4919" y="969"/>
                    <a:pt x="3826" y="326"/>
                  </a:cubicBezTo>
                  <a:cubicBezTo>
                    <a:pt x="3455" y="108"/>
                    <a:pt x="3044" y="1"/>
                    <a:pt x="26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2"/>
            <p:cNvSpPr/>
            <p:nvPr/>
          </p:nvSpPr>
          <p:spPr>
            <a:xfrm>
              <a:off x="2656800" y="3458200"/>
              <a:ext cx="462900" cy="1053550"/>
            </a:xfrm>
            <a:custGeom>
              <a:avLst/>
              <a:gdLst/>
              <a:ahLst/>
              <a:cxnLst/>
              <a:rect l="l" t="t" r="r" b="b"/>
              <a:pathLst>
                <a:path w="18516" h="42142" extrusionOk="0">
                  <a:moveTo>
                    <a:pt x="9161" y="0"/>
                  </a:moveTo>
                  <a:cubicBezTo>
                    <a:pt x="9161" y="0"/>
                    <a:pt x="0" y="9483"/>
                    <a:pt x="32" y="21119"/>
                  </a:cubicBezTo>
                  <a:cubicBezTo>
                    <a:pt x="97" y="32755"/>
                    <a:pt x="9354" y="42141"/>
                    <a:pt x="9354" y="42141"/>
                  </a:cubicBezTo>
                  <a:cubicBezTo>
                    <a:pt x="9354" y="42141"/>
                    <a:pt x="18515" y="32659"/>
                    <a:pt x="18483" y="21023"/>
                  </a:cubicBezTo>
                  <a:cubicBezTo>
                    <a:pt x="18419" y="9386"/>
                    <a:pt x="9161" y="0"/>
                    <a:pt x="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2"/>
            <p:cNvSpPr/>
            <p:nvPr/>
          </p:nvSpPr>
          <p:spPr>
            <a:xfrm>
              <a:off x="1230400" y="3120375"/>
              <a:ext cx="1581525" cy="1453250"/>
            </a:xfrm>
            <a:custGeom>
              <a:avLst/>
              <a:gdLst/>
              <a:ahLst/>
              <a:cxnLst/>
              <a:rect l="l" t="t" r="r" b="b"/>
              <a:pathLst>
                <a:path w="63261" h="58130" extrusionOk="0">
                  <a:moveTo>
                    <a:pt x="47092" y="44790"/>
                  </a:moveTo>
                  <a:cubicBezTo>
                    <a:pt x="47542" y="46879"/>
                    <a:pt x="48377" y="49354"/>
                    <a:pt x="49920" y="51508"/>
                  </a:cubicBezTo>
                  <a:cubicBezTo>
                    <a:pt x="49085" y="51122"/>
                    <a:pt x="48217" y="50672"/>
                    <a:pt x="47252" y="50190"/>
                  </a:cubicBezTo>
                  <a:cubicBezTo>
                    <a:pt x="46545" y="49836"/>
                    <a:pt x="45806" y="49451"/>
                    <a:pt x="45066" y="49033"/>
                  </a:cubicBezTo>
                  <a:cubicBezTo>
                    <a:pt x="45195" y="48743"/>
                    <a:pt x="46288" y="46300"/>
                    <a:pt x="46352" y="44918"/>
                  </a:cubicBezTo>
                  <a:cubicBezTo>
                    <a:pt x="46609" y="44886"/>
                    <a:pt x="46867" y="44822"/>
                    <a:pt x="47092" y="44790"/>
                  </a:cubicBezTo>
                  <a:close/>
                  <a:moveTo>
                    <a:pt x="26617" y="1"/>
                  </a:moveTo>
                  <a:cubicBezTo>
                    <a:pt x="26474" y="1"/>
                    <a:pt x="26334" y="15"/>
                    <a:pt x="26198" y="44"/>
                  </a:cubicBezTo>
                  <a:cubicBezTo>
                    <a:pt x="24912" y="334"/>
                    <a:pt x="24301" y="1684"/>
                    <a:pt x="24687" y="2873"/>
                  </a:cubicBezTo>
                  <a:cubicBezTo>
                    <a:pt x="25073" y="4095"/>
                    <a:pt x="26423" y="4898"/>
                    <a:pt x="27580" y="5316"/>
                  </a:cubicBezTo>
                  <a:cubicBezTo>
                    <a:pt x="28119" y="5496"/>
                    <a:pt x="28966" y="5550"/>
                    <a:pt x="29781" y="5550"/>
                  </a:cubicBezTo>
                  <a:cubicBezTo>
                    <a:pt x="30715" y="5550"/>
                    <a:pt x="31608" y="5479"/>
                    <a:pt x="31952" y="5445"/>
                  </a:cubicBezTo>
                  <a:cubicBezTo>
                    <a:pt x="32337" y="5830"/>
                    <a:pt x="32755" y="6216"/>
                    <a:pt x="33205" y="6698"/>
                  </a:cubicBezTo>
                  <a:cubicBezTo>
                    <a:pt x="33977" y="7502"/>
                    <a:pt x="34845" y="8402"/>
                    <a:pt x="35712" y="9463"/>
                  </a:cubicBezTo>
                  <a:cubicBezTo>
                    <a:pt x="35937" y="9752"/>
                    <a:pt x="36195" y="10041"/>
                    <a:pt x="36420" y="10363"/>
                  </a:cubicBezTo>
                  <a:cubicBezTo>
                    <a:pt x="35937" y="9945"/>
                    <a:pt x="35230" y="9366"/>
                    <a:pt x="35134" y="9334"/>
                  </a:cubicBezTo>
                  <a:cubicBezTo>
                    <a:pt x="34248" y="8744"/>
                    <a:pt x="32587" y="8167"/>
                    <a:pt x="31151" y="8167"/>
                  </a:cubicBezTo>
                  <a:cubicBezTo>
                    <a:pt x="30397" y="8167"/>
                    <a:pt x="29706" y="8326"/>
                    <a:pt x="29219" y="8723"/>
                  </a:cubicBezTo>
                  <a:cubicBezTo>
                    <a:pt x="28223" y="9559"/>
                    <a:pt x="28287" y="11038"/>
                    <a:pt x="29187" y="11938"/>
                  </a:cubicBezTo>
                  <a:cubicBezTo>
                    <a:pt x="29864" y="12615"/>
                    <a:pt x="30924" y="12837"/>
                    <a:pt x="31928" y="12837"/>
                  </a:cubicBezTo>
                  <a:cubicBezTo>
                    <a:pt x="32258" y="12837"/>
                    <a:pt x="32581" y="12813"/>
                    <a:pt x="32884" y="12774"/>
                  </a:cubicBezTo>
                  <a:cubicBezTo>
                    <a:pt x="34137" y="12581"/>
                    <a:pt x="36355" y="11166"/>
                    <a:pt x="36838" y="10877"/>
                  </a:cubicBezTo>
                  <a:cubicBezTo>
                    <a:pt x="37352" y="11552"/>
                    <a:pt x="37898" y="12227"/>
                    <a:pt x="38380" y="12999"/>
                  </a:cubicBezTo>
                  <a:cubicBezTo>
                    <a:pt x="39248" y="14317"/>
                    <a:pt x="40084" y="15731"/>
                    <a:pt x="40759" y="17306"/>
                  </a:cubicBezTo>
                  <a:cubicBezTo>
                    <a:pt x="40791" y="17403"/>
                    <a:pt x="40823" y="17499"/>
                    <a:pt x="40856" y="17595"/>
                  </a:cubicBezTo>
                  <a:cubicBezTo>
                    <a:pt x="40631" y="17338"/>
                    <a:pt x="39377" y="16052"/>
                    <a:pt x="39248" y="15956"/>
                  </a:cubicBezTo>
                  <a:cubicBezTo>
                    <a:pt x="38324" y="15221"/>
                    <a:pt x="36421" y="14364"/>
                    <a:pt x="34879" y="14364"/>
                  </a:cubicBezTo>
                  <a:cubicBezTo>
                    <a:pt x="34330" y="14364"/>
                    <a:pt x="33827" y="14473"/>
                    <a:pt x="33430" y="14735"/>
                  </a:cubicBezTo>
                  <a:cubicBezTo>
                    <a:pt x="32337" y="15442"/>
                    <a:pt x="32273" y="16920"/>
                    <a:pt x="33044" y="17917"/>
                  </a:cubicBezTo>
                  <a:cubicBezTo>
                    <a:pt x="33805" y="18860"/>
                    <a:pt x="35257" y="19141"/>
                    <a:pt x="36446" y="19141"/>
                  </a:cubicBezTo>
                  <a:cubicBezTo>
                    <a:pt x="36513" y="19141"/>
                    <a:pt x="36579" y="19140"/>
                    <a:pt x="36645" y="19138"/>
                  </a:cubicBezTo>
                  <a:cubicBezTo>
                    <a:pt x="38027" y="19074"/>
                    <a:pt x="40759" y="17692"/>
                    <a:pt x="40888" y="17628"/>
                  </a:cubicBezTo>
                  <a:cubicBezTo>
                    <a:pt x="41498" y="19106"/>
                    <a:pt x="42013" y="20681"/>
                    <a:pt x="42431" y="22288"/>
                  </a:cubicBezTo>
                  <a:cubicBezTo>
                    <a:pt x="42752" y="23478"/>
                    <a:pt x="43009" y="24667"/>
                    <a:pt x="43266" y="25889"/>
                  </a:cubicBezTo>
                  <a:cubicBezTo>
                    <a:pt x="42977" y="25567"/>
                    <a:pt x="41788" y="24378"/>
                    <a:pt x="41691" y="24281"/>
                  </a:cubicBezTo>
                  <a:cubicBezTo>
                    <a:pt x="40767" y="23547"/>
                    <a:pt x="38864" y="22690"/>
                    <a:pt x="37322" y="22690"/>
                  </a:cubicBezTo>
                  <a:cubicBezTo>
                    <a:pt x="36773" y="22690"/>
                    <a:pt x="36270" y="22798"/>
                    <a:pt x="35873" y="23060"/>
                  </a:cubicBezTo>
                  <a:cubicBezTo>
                    <a:pt x="34780" y="23767"/>
                    <a:pt x="34684" y="25246"/>
                    <a:pt x="35487" y="26242"/>
                  </a:cubicBezTo>
                  <a:cubicBezTo>
                    <a:pt x="36248" y="27186"/>
                    <a:pt x="37700" y="27466"/>
                    <a:pt x="38862" y="27466"/>
                  </a:cubicBezTo>
                  <a:cubicBezTo>
                    <a:pt x="38927" y="27466"/>
                    <a:pt x="38992" y="27465"/>
                    <a:pt x="39055" y="27464"/>
                  </a:cubicBezTo>
                  <a:cubicBezTo>
                    <a:pt x="40438" y="27399"/>
                    <a:pt x="43074" y="26082"/>
                    <a:pt x="43299" y="25985"/>
                  </a:cubicBezTo>
                  <a:cubicBezTo>
                    <a:pt x="43395" y="26532"/>
                    <a:pt x="43524" y="27078"/>
                    <a:pt x="43652" y="27624"/>
                  </a:cubicBezTo>
                  <a:cubicBezTo>
                    <a:pt x="44006" y="29425"/>
                    <a:pt x="44391" y="31225"/>
                    <a:pt x="44777" y="32993"/>
                  </a:cubicBezTo>
                  <a:cubicBezTo>
                    <a:pt x="44938" y="33603"/>
                    <a:pt x="45099" y="34214"/>
                    <a:pt x="45259" y="34793"/>
                  </a:cubicBezTo>
                  <a:cubicBezTo>
                    <a:pt x="44809" y="34343"/>
                    <a:pt x="43974" y="33507"/>
                    <a:pt x="43909" y="33443"/>
                  </a:cubicBezTo>
                  <a:cubicBezTo>
                    <a:pt x="42989" y="32687"/>
                    <a:pt x="41099" y="31846"/>
                    <a:pt x="39561" y="31846"/>
                  </a:cubicBezTo>
                  <a:cubicBezTo>
                    <a:pt x="39004" y="31846"/>
                    <a:pt x="38493" y="31956"/>
                    <a:pt x="38091" y="32221"/>
                  </a:cubicBezTo>
                  <a:cubicBezTo>
                    <a:pt x="36998" y="32928"/>
                    <a:pt x="36902" y="34407"/>
                    <a:pt x="37705" y="35371"/>
                  </a:cubicBezTo>
                  <a:cubicBezTo>
                    <a:pt x="38470" y="36319"/>
                    <a:pt x="39904" y="36627"/>
                    <a:pt x="41093" y="36627"/>
                  </a:cubicBezTo>
                  <a:cubicBezTo>
                    <a:pt x="41154" y="36627"/>
                    <a:pt x="41214" y="36626"/>
                    <a:pt x="41273" y="36625"/>
                  </a:cubicBezTo>
                  <a:cubicBezTo>
                    <a:pt x="42495" y="36561"/>
                    <a:pt x="44745" y="35500"/>
                    <a:pt x="45356" y="35211"/>
                  </a:cubicBezTo>
                  <a:cubicBezTo>
                    <a:pt x="45645" y="36207"/>
                    <a:pt x="45934" y="37171"/>
                    <a:pt x="46288" y="38136"/>
                  </a:cubicBezTo>
                  <a:cubicBezTo>
                    <a:pt x="46417" y="38554"/>
                    <a:pt x="46545" y="38971"/>
                    <a:pt x="46738" y="39357"/>
                  </a:cubicBezTo>
                  <a:cubicBezTo>
                    <a:pt x="46802" y="39550"/>
                    <a:pt x="46899" y="39775"/>
                    <a:pt x="46995" y="39968"/>
                  </a:cubicBezTo>
                  <a:cubicBezTo>
                    <a:pt x="46770" y="39936"/>
                    <a:pt x="46642" y="39936"/>
                    <a:pt x="46642" y="39936"/>
                  </a:cubicBezTo>
                  <a:lnTo>
                    <a:pt x="46642" y="39936"/>
                  </a:lnTo>
                  <a:cubicBezTo>
                    <a:pt x="46642" y="39936"/>
                    <a:pt x="46609" y="40514"/>
                    <a:pt x="46674" y="41414"/>
                  </a:cubicBezTo>
                  <a:cubicBezTo>
                    <a:pt x="45633" y="40696"/>
                    <a:pt x="44248" y="40034"/>
                    <a:pt x="43094" y="40034"/>
                  </a:cubicBezTo>
                  <a:cubicBezTo>
                    <a:pt x="42751" y="40034"/>
                    <a:pt x="42428" y="40093"/>
                    <a:pt x="42141" y="40225"/>
                  </a:cubicBezTo>
                  <a:cubicBezTo>
                    <a:pt x="40952" y="40772"/>
                    <a:pt x="40663" y="42218"/>
                    <a:pt x="41273" y="43311"/>
                  </a:cubicBezTo>
                  <a:cubicBezTo>
                    <a:pt x="41370" y="43440"/>
                    <a:pt x="41466" y="43568"/>
                    <a:pt x="41563" y="43697"/>
                  </a:cubicBezTo>
                  <a:cubicBezTo>
                    <a:pt x="41756" y="45143"/>
                    <a:pt x="42591" y="46718"/>
                    <a:pt x="43299" y="47522"/>
                  </a:cubicBezTo>
                  <a:cubicBezTo>
                    <a:pt x="43363" y="47618"/>
                    <a:pt x="44263" y="48454"/>
                    <a:pt x="44745" y="48872"/>
                  </a:cubicBezTo>
                  <a:cubicBezTo>
                    <a:pt x="44295" y="48615"/>
                    <a:pt x="43845" y="48390"/>
                    <a:pt x="43363" y="48101"/>
                  </a:cubicBezTo>
                  <a:cubicBezTo>
                    <a:pt x="42688" y="47747"/>
                    <a:pt x="41981" y="47297"/>
                    <a:pt x="41273" y="46911"/>
                  </a:cubicBezTo>
                  <a:cubicBezTo>
                    <a:pt x="40920" y="46686"/>
                    <a:pt x="40566" y="46461"/>
                    <a:pt x="40213" y="46236"/>
                  </a:cubicBezTo>
                  <a:cubicBezTo>
                    <a:pt x="39859" y="46011"/>
                    <a:pt x="39538" y="45754"/>
                    <a:pt x="39184" y="45529"/>
                  </a:cubicBezTo>
                  <a:cubicBezTo>
                    <a:pt x="38670" y="45143"/>
                    <a:pt x="38188" y="44757"/>
                    <a:pt x="37673" y="44340"/>
                  </a:cubicBezTo>
                  <a:cubicBezTo>
                    <a:pt x="38091" y="43697"/>
                    <a:pt x="39313" y="41704"/>
                    <a:pt x="39505" y="40547"/>
                  </a:cubicBezTo>
                  <a:cubicBezTo>
                    <a:pt x="39698" y="39325"/>
                    <a:pt x="39570" y="37750"/>
                    <a:pt x="38702" y="36850"/>
                  </a:cubicBezTo>
                  <a:cubicBezTo>
                    <a:pt x="38240" y="36388"/>
                    <a:pt x="37627" y="36138"/>
                    <a:pt x="37026" y="36138"/>
                  </a:cubicBezTo>
                  <a:cubicBezTo>
                    <a:pt x="36455" y="36138"/>
                    <a:pt x="35895" y="36364"/>
                    <a:pt x="35487" y="36850"/>
                  </a:cubicBezTo>
                  <a:cubicBezTo>
                    <a:pt x="34330" y="38264"/>
                    <a:pt x="35198" y="41414"/>
                    <a:pt x="36034" y="42797"/>
                  </a:cubicBezTo>
                  <a:cubicBezTo>
                    <a:pt x="36066" y="42829"/>
                    <a:pt x="36291" y="43118"/>
                    <a:pt x="36548" y="43407"/>
                  </a:cubicBezTo>
                  <a:cubicBezTo>
                    <a:pt x="36066" y="43022"/>
                    <a:pt x="35584" y="42604"/>
                    <a:pt x="35134" y="42186"/>
                  </a:cubicBezTo>
                  <a:cubicBezTo>
                    <a:pt x="33784" y="40997"/>
                    <a:pt x="32466" y="39711"/>
                    <a:pt x="31148" y="38457"/>
                  </a:cubicBezTo>
                  <a:cubicBezTo>
                    <a:pt x="30859" y="38200"/>
                    <a:pt x="30569" y="37943"/>
                    <a:pt x="30312" y="37654"/>
                  </a:cubicBezTo>
                  <a:cubicBezTo>
                    <a:pt x="30666" y="37107"/>
                    <a:pt x="31984" y="34953"/>
                    <a:pt x="32177" y="33732"/>
                  </a:cubicBezTo>
                  <a:cubicBezTo>
                    <a:pt x="32369" y="32543"/>
                    <a:pt x="32273" y="30967"/>
                    <a:pt x="31373" y="30035"/>
                  </a:cubicBezTo>
                  <a:cubicBezTo>
                    <a:pt x="30935" y="29581"/>
                    <a:pt x="30334" y="29340"/>
                    <a:pt x="29739" y="29340"/>
                  </a:cubicBezTo>
                  <a:cubicBezTo>
                    <a:pt x="29153" y="29340"/>
                    <a:pt x="28573" y="29573"/>
                    <a:pt x="28159" y="30067"/>
                  </a:cubicBezTo>
                  <a:cubicBezTo>
                    <a:pt x="27001" y="31450"/>
                    <a:pt x="27869" y="34632"/>
                    <a:pt x="28737" y="35982"/>
                  </a:cubicBezTo>
                  <a:cubicBezTo>
                    <a:pt x="28769" y="36046"/>
                    <a:pt x="29026" y="36368"/>
                    <a:pt x="29316" y="36721"/>
                  </a:cubicBezTo>
                  <a:cubicBezTo>
                    <a:pt x="28576" y="36046"/>
                    <a:pt x="27837" y="35371"/>
                    <a:pt x="27066" y="34761"/>
                  </a:cubicBezTo>
                  <a:cubicBezTo>
                    <a:pt x="25748" y="33635"/>
                    <a:pt x="24398" y="32607"/>
                    <a:pt x="23015" y="31707"/>
                  </a:cubicBezTo>
                  <a:cubicBezTo>
                    <a:pt x="23144" y="31514"/>
                    <a:pt x="24751" y="29039"/>
                    <a:pt x="24976" y="27657"/>
                  </a:cubicBezTo>
                  <a:cubicBezTo>
                    <a:pt x="25137" y="26467"/>
                    <a:pt x="25041" y="24892"/>
                    <a:pt x="24140" y="23992"/>
                  </a:cubicBezTo>
                  <a:cubicBezTo>
                    <a:pt x="23696" y="23531"/>
                    <a:pt x="23090" y="23280"/>
                    <a:pt x="22493" y="23280"/>
                  </a:cubicBezTo>
                  <a:cubicBezTo>
                    <a:pt x="21925" y="23280"/>
                    <a:pt x="21365" y="23507"/>
                    <a:pt x="20958" y="23992"/>
                  </a:cubicBezTo>
                  <a:cubicBezTo>
                    <a:pt x="19769" y="25406"/>
                    <a:pt x="20637" y="28557"/>
                    <a:pt x="21505" y="29939"/>
                  </a:cubicBezTo>
                  <a:cubicBezTo>
                    <a:pt x="21569" y="30035"/>
                    <a:pt x="22501" y="31192"/>
                    <a:pt x="22855" y="31578"/>
                  </a:cubicBezTo>
                  <a:lnTo>
                    <a:pt x="22790" y="31546"/>
                  </a:lnTo>
                  <a:cubicBezTo>
                    <a:pt x="21344" y="30646"/>
                    <a:pt x="19801" y="29939"/>
                    <a:pt x="18354" y="29328"/>
                  </a:cubicBezTo>
                  <a:cubicBezTo>
                    <a:pt x="16876" y="28750"/>
                    <a:pt x="15429" y="28299"/>
                    <a:pt x="14111" y="27946"/>
                  </a:cubicBezTo>
                  <a:cubicBezTo>
                    <a:pt x="12794" y="27560"/>
                    <a:pt x="11540" y="27303"/>
                    <a:pt x="10447" y="27078"/>
                  </a:cubicBezTo>
                  <a:cubicBezTo>
                    <a:pt x="9836" y="26982"/>
                    <a:pt x="9290" y="26885"/>
                    <a:pt x="8775" y="26789"/>
                  </a:cubicBezTo>
                  <a:lnTo>
                    <a:pt x="8808" y="26789"/>
                  </a:lnTo>
                  <a:cubicBezTo>
                    <a:pt x="8840" y="26757"/>
                    <a:pt x="7008" y="25567"/>
                    <a:pt x="6879" y="25503"/>
                  </a:cubicBezTo>
                  <a:cubicBezTo>
                    <a:pt x="6051" y="25089"/>
                    <a:pt x="4680" y="24736"/>
                    <a:pt x="3408" y="24736"/>
                  </a:cubicBezTo>
                  <a:cubicBezTo>
                    <a:pt x="2407" y="24736"/>
                    <a:pt x="1466" y="24955"/>
                    <a:pt x="900" y="25535"/>
                  </a:cubicBezTo>
                  <a:cubicBezTo>
                    <a:pt x="0" y="26467"/>
                    <a:pt x="225" y="27946"/>
                    <a:pt x="1222" y="28717"/>
                  </a:cubicBezTo>
                  <a:cubicBezTo>
                    <a:pt x="1813" y="29194"/>
                    <a:pt x="2608" y="29365"/>
                    <a:pt x="3405" y="29365"/>
                  </a:cubicBezTo>
                  <a:cubicBezTo>
                    <a:pt x="3951" y="29365"/>
                    <a:pt x="4499" y="29285"/>
                    <a:pt x="4982" y="29167"/>
                  </a:cubicBezTo>
                  <a:cubicBezTo>
                    <a:pt x="6172" y="28846"/>
                    <a:pt x="8197" y="27271"/>
                    <a:pt x="8711" y="26853"/>
                  </a:cubicBezTo>
                  <a:cubicBezTo>
                    <a:pt x="9225" y="26949"/>
                    <a:pt x="9804" y="27078"/>
                    <a:pt x="10415" y="27207"/>
                  </a:cubicBezTo>
                  <a:cubicBezTo>
                    <a:pt x="11508" y="27432"/>
                    <a:pt x="12729" y="27721"/>
                    <a:pt x="14047" y="28139"/>
                  </a:cubicBezTo>
                  <a:cubicBezTo>
                    <a:pt x="14401" y="28235"/>
                    <a:pt x="14786" y="28364"/>
                    <a:pt x="15140" y="28492"/>
                  </a:cubicBezTo>
                  <a:cubicBezTo>
                    <a:pt x="14497" y="28396"/>
                    <a:pt x="13597" y="28332"/>
                    <a:pt x="13501" y="28332"/>
                  </a:cubicBezTo>
                  <a:cubicBezTo>
                    <a:pt x="11893" y="28364"/>
                    <a:pt x="8775" y="29360"/>
                    <a:pt x="8229" y="31096"/>
                  </a:cubicBezTo>
                  <a:cubicBezTo>
                    <a:pt x="7843" y="32350"/>
                    <a:pt x="8743" y="33539"/>
                    <a:pt x="9965" y="33796"/>
                  </a:cubicBezTo>
                  <a:cubicBezTo>
                    <a:pt x="10127" y="33830"/>
                    <a:pt x="10292" y="33845"/>
                    <a:pt x="10457" y="33845"/>
                  </a:cubicBezTo>
                  <a:cubicBezTo>
                    <a:pt x="11569" y="33845"/>
                    <a:pt x="12717" y="33146"/>
                    <a:pt x="13501" y="32446"/>
                  </a:cubicBezTo>
                  <a:cubicBezTo>
                    <a:pt x="14433" y="31610"/>
                    <a:pt x="15526" y="29200"/>
                    <a:pt x="15783" y="28685"/>
                  </a:cubicBezTo>
                  <a:cubicBezTo>
                    <a:pt x="16587" y="28942"/>
                    <a:pt x="17390" y="29264"/>
                    <a:pt x="18226" y="29617"/>
                  </a:cubicBezTo>
                  <a:cubicBezTo>
                    <a:pt x="19672" y="30228"/>
                    <a:pt x="21151" y="30967"/>
                    <a:pt x="22598" y="31900"/>
                  </a:cubicBezTo>
                  <a:cubicBezTo>
                    <a:pt x="22662" y="31964"/>
                    <a:pt x="22726" y="32028"/>
                    <a:pt x="22823" y="32060"/>
                  </a:cubicBezTo>
                  <a:cubicBezTo>
                    <a:pt x="22501" y="31964"/>
                    <a:pt x="20733" y="31610"/>
                    <a:pt x="20605" y="31578"/>
                  </a:cubicBezTo>
                  <a:cubicBezTo>
                    <a:pt x="20472" y="31568"/>
                    <a:pt x="20329" y="31562"/>
                    <a:pt x="20178" y="31562"/>
                  </a:cubicBezTo>
                  <a:cubicBezTo>
                    <a:pt x="18486" y="31562"/>
                    <a:pt x="15725" y="32230"/>
                    <a:pt x="15076" y="33764"/>
                  </a:cubicBezTo>
                  <a:cubicBezTo>
                    <a:pt x="14561" y="34986"/>
                    <a:pt x="15301" y="36271"/>
                    <a:pt x="16490" y="36625"/>
                  </a:cubicBezTo>
                  <a:cubicBezTo>
                    <a:pt x="16752" y="36708"/>
                    <a:pt x="17024" y="36744"/>
                    <a:pt x="17300" y="36744"/>
                  </a:cubicBezTo>
                  <a:cubicBezTo>
                    <a:pt x="18311" y="36744"/>
                    <a:pt x="19372" y="36248"/>
                    <a:pt x="20155" y="35693"/>
                  </a:cubicBezTo>
                  <a:cubicBezTo>
                    <a:pt x="21280" y="34889"/>
                    <a:pt x="22823" y="32221"/>
                    <a:pt x="22887" y="32093"/>
                  </a:cubicBezTo>
                  <a:cubicBezTo>
                    <a:pt x="24205" y="32993"/>
                    <a:pt x="25491" y="34021"/>
                    <a:pt x="26744" y="35146"/>
                  </a:cubicBezTo>
                  <a:cubicBezTo>
                    <a:pt x="27644" y="35950"/>
                    <a:pt x="28544" y="36786"/>
                    <a:pt x="29412" y="37654"/>
                  </a:cubicBezTo>
                  <a:cubicBezTo>
                    <a:pt x="28994" y="37557"/>
                    <a:pt x="27355" y="37204"/>
                    <a:pt x="27226" y="37204"/>
                  </a:cubicBezTo>
                  <a:cubicBezTo>
                    <a:pt x="27073" y="37188"/>
                    <a:pt x="26905" y="37180"/>
                    <a:pt x="26727" y="37180"/>
                  </a:cubicBezTo>
                  <a:cubicBezTo>
                    <a:pt x="25029" y="37180"/>
                    <a:pt x="22337" y="37877"/>
                    <a:pt x="21698" y="39389"/>
                  </a:cubicBezTo>
                  <a:cubicBezTo>
                    <a:pt x="21183" y="40579"/>
                    <a:pt x="21923" y="41864"/>
                    <a:pt x="23112" y="42250"/>
                  </a:cubicBezTo>
                  <a:cubicBezTo>
                    <a:pt x="23366" y="42330"/>
                    <a:pt x="23629" y="42366"/>
                    <a:pt x="23896" y="42366"/>
                  </a:cubicBezTo>
                  <a:cubicBezTo>
                    <a:pt x="24915" y="42366"/>
                    <a:pt x="25987" y="41846"/>
                    <a:pt x="26776" y="41286"/>
                  </a:cubicBezTo>
                  <a:cubicBezTo>
                    <a:pt x="27901" y="40514"/>
                    <a:pt x="29380" y="37943"/>
                    <a:pt x="29476" y="37718"/>
                  </a:cubicBezTo>
                  <a:cubicBezTo>
                    <a:pt x="29894" y="38136"/>
                    <a:pt x="30280" y="38521"/>
                    <a:pt x="30698" y="38907"/>
                  </a:cubicBezTo>
                  <a:cubicBezTo>
                    <a:pt x="31984" y="40193"/>
                    <a:pt x="33269" y="41511"/>
                    <a:pt x="34620" y="42765"/>
                  </a:cubicBezTo>
                  <a:cubicBezTo>
                    <a:pt x="35070" y="43182"/>
                    <a:pt x="35520" y="43600"/>
                    <a:pt x="36002" y="44018"/>
                  </a:cubicBezTo>
                  <a:cubicBezTo>
                    <a:pt x="35359" y="43857"/>
                    <a:pt x="34234" y="43632"/>
                    <a:pt x="34105" y="43600"/>
                  </a:cubicBezTo>
                  <a:cubicBezTo>
                    <a:pt x="33973" y="43590"/>
                    <a:pt x="33830" y="43584"/>
                    <a:pt x="33679" y="43584"/>
                  </a:cubicBezTo>
                  <a:cubicBezTo>
                    <a:pt x="31986" y="43584"/>
                    <a:pt x="29225" y="44252"/>
                    <a:pt x="28576" y="45786"/>
                  </a:cubicBezTo>
                  <a:cubicBezTo>
                    <a:pt x="28062" y="47008"/>
                    <a:pt x="28801" y="48293"/>
                    <a:pt x="30023" y="48647"/>
                  </a:cubicBezTo>
                  <a:cubicBezTo>
                    <a:pt x="30285" y="48730"/>
                    <a:pt x="30557" y="48767"/>
                    <a:pt x="30832" y="48767"/>
                  </a:cubicBezTo>
                  <a:cubicBezTo>
                    <a:pt x="31842" y="48767"/>
                    <a:pt x="32898" y="48270"/>
                    <a:pt x="33655" y="47715"/>
                  </a:cubicBezTo>
                  <a:cubicBezTo>
                    <a:pt x="34652" y="47008"/>
                    <a:pt x="35937" y="44886"/>
                    <a:pt x="36291" y="44275"/>
                  </a:cubicBezTo>
                  <a:cubicBezTo>
                    <a:pt x="37095" y="44950"/>
                    <a:pt x="37866" y="45625"/>
                    <a:pt x="38670" y="46236"/>
                  </a:cubicBezTo>
                  <a:cubicBezTo>
                    <a:pt x="39023" y="46493"/>
                    <a:pt x="39377" y="46750"/>
                    <a:pt x="39730" y="46975"/>
                  </a:cubicBezTo>
                  <a:cubicBezTo>
                    <a:pt x="40084" y="47233"/>
                    <a:pt x="40438" y="47458"/>
                    <a:pt x="40759" y="47683"/>
                  </a:cubicBezTo>
                  <a:cubicBezTo>
                    <a:pt x="41498" y="48133"/>
                    <a:pt x="42173" y="48551"/>
                    <a:pt x="42881" y="48968"/>
                  </a:cubicBezTo>
                  <a:cubicBezTo>
                    <a:pt x="43202" y="49161"/>
                    <a:pt x="43556" y="49354"/>
                    <a:pt x="43877" y="49547"/>
                  </a:cubicBezTo>
                  <a:cubicBezTo>
                    <a:pt x="43266" y="49322"/>
                    <a:pt x="42302" y="48936"/>
                    <a:pt x="42206" y="48936"/>
                  </a:cubicBezTo>
                  <a:cubicBezTo>
                    <a:pt x="41747" y="48815"/>
                    <a:pt x="41145" y="48745"/>
                    <a:pt x="40498" y="48745"/>
                  </a:cubicBezTo>
                  <a:cubicBezTo>
                    <a:pt x="38919" y="48745"/>
                    <a:pt x="37071" y="49160"/>
                    <a:pt x="36387" y="50254"/>
                  </a:cubicBezTo>
                  <a:cubicBezTo>
                    <a:pt x="35712" y="51347"/>
                    <a:pt x="36259" y="52729"/>
                    <a:pt x="37384" y="53276"/>
                  </a:cubicBezTo>
                  <a:cubicBezTo>
                    <a:pt x="37776" y="53477"/>
                    <a:pt x="38219" y="53562"/>
                    <a:pt x="38676" y="53562"/>
                  </a:cubicBezTo>
                  <a:cubicBezTo>
                    <a:pt x="39530" y="53562"/>
                    <a:pt x="40433" y="53267"/>
                    <a:pt x="41145" y="52890"/>
                  </a:cubicBezTo>
                  <a:cubicBezTo>
                    <a:pt x="42334" y="52311"/>
                    <a:pt x="44134" y="50093"/>
                    <a:pt x="44327" y="49804"/>
                  </a:cubicBezTo>
                  <a:cubicBezTo>
                    <a:pt x="45163" y="50286"/>
                    <a:pt x="45999" y="50736"/>
                    <a:pt x="46770" y="51154"/>
                  </a:cubicBezTo>
                  <a:cubicBezTo>
                    <a:pt x="48827" y="52247"/>
                    <a:pt x="50627" y="53147"/>
                    <a:pt x="52010" y="53790"/>
                  </a:cubicBezTo>
                  <a:cubicBezTo>
                    <a:pt x="56542" y="57712"/>
                    <a:pt x="62907" y="58130"/>
                    <a:pt x="62907" y="58130"/>
                  </a:cubicBezTo>
                  <a:cubicBezTo>
                    <a:pt x="62907" y="58130"/>
                    <a:pt x="63260" y="50511"/>
                    <a:pt x="58760" y="45465"/>
                  </a:cubicBezTo>
                  <a:cubicBezTo>
                    <a:pt x="57121" y="43632"/>
                    <a:pt x="55096" y="42411"/>
                    <a:pt x="53135" y="41607"/>
                  </a:cubicBezTo>
                  <a:cubicBezTo>
                    <a:pt x="53263" y="41447"/>
                    <a:pt x="53392" y="41318"/>
                    <a:pt x="53488" y="41189"/>
                  </a:cubicBezTo>
                  <a:cubicBezTo>
                    <a:pt x="54131" y="40161"/>
                    <a:pt x="54710" y="38682"/>
                    <a:pt x="54292" y="37493"/>
                  </a:cubicBezTo>
                  <a:cubicBezTo>
                    <a:pt x="53976" y="36593"/>
                    <a:pt x="53145" y="35969"/>
                    <a:pt x="52244" y="35969"/>
                  </a:cubicBezTo>
                  <a:cubicBezTo>
                    <a:pt x="51954" y="35969"/>
                    <a:pt x="51656" y="36034"/>
                    <a:pt x="51367" y="36175"/>
                  </a:cubicBezTo>
                  <a:cubicBezTo>
                    <a:pt x="50113" y="36753"/>
                    <a:pt x="49502" y="38746"/>
                    <a:pt x="49374" y="40386"/>
                  </a:cubicBezTo>
                  <a:cubicBezTo>
                    <a:pt x="48892" y="40257"/>
                    <a:pt x="48442" y="40193"/>
                    <a:pt x="48056" y="40129"/>
                  </a:cubicBezTo>
                  <a:cubicBezTo>
                    <a:pt x="47895" y="39743"/>
                    <a:pt x="47734" y="39389"/>
                    <a:pt x="47542" y="39004"/>
                  </a:cubicBezTo>
                  <a:cubicBezTo>
                    <a:pt x="47381" y="38618"/>
                    <a:pt x="47252" y="38232"/>
                    <a:pt x="47092" y="37814"/>
                  </a:cubicBezTo>
                  <a:cubicBezTo>
                    <a:pt x="46867" y="37236"/>
                    <a:pt x="46674" y="36625"/>
                    <a:pt x="46481" y="36014"/>
                  </a:cubicBezTo>
                  <a:cubicBezTo>
                    <a:pt x="47188" y="35693"/>
                    <a:pt x="49310" y="34728"/>
                    <a:pt x="50113" y="33860"/>
                  </a:cubicBezTo>
                  <a:cubicBezTo>
                    <a:pt x="50917" y="32960"/>
                    <a:pt x="51688" y="31578"/>
                    <a:pt x="51463" y="30325"/>
                  </a:cubicBezTo>
                  <a:cubicBezTo>
                    <a:pt x="51245" y="29262"/>
                    <a:pt x="50358" y="28477"/>
                    <a:pt x="49330" y="28477"/>
                  </a:cubicBezTo>
                  <a:cubicBezTo>
                    <a:pt x="49144" y="28477"/>
                    <a:pt x="48955" y="28503"/>
                    <a:pt x="48763" y="28557"/>
                  </a:cubicBezTo>
                  <a:cubicBezTo>
                    <a:pt x="47027" y="29071"/>
                    <a:pt x="45999" y="32189"/>
                    <a:pt x="45967" y="33828"/>
                  </a:cubicBezTo>
                  <a:cubicBezTo>
                    <a:pt x="45967" y="33860"/>
                    <a:pt x="45999" y="34214"/>
                    <a:pt x="46031" y="34632"/>
                  </a:cubicBezTo>
                  <a:cubicBezTo>
                    <a:pt x="45870" y="34021"/>
                    <a:pt x="45677" y="33410"/>
                    <a:pt x="45516" y="32800"/>
                  </a:cubicBezTo>
                  <a:cubicBezTo>
                    <a:pt x="45066" y="31064"/>
                    <a:pt x="44681" y="29296"/>
                    <a:pt x="44263" y="27496"/>
                  </a:cubicBezTo>
                  <a:cubicBezTo>
                    <a:pt x="44166" y="27110"/>
                    <a:pt x="44102" y="26757"/>
                    <a:pt x="44006" y="26371"/>
                  </a:cubicBezTo>
                  <a:cubicBezTo>
                    <a:pt x="44616" y="26114"/>
                    <a:pt x="46899" y="25053"/>
                    <a:pt x="47734" y="24153"/>
                  </a:cubicBezTo>
                  <a:cubicBezTo>
                    <a:pt x="48538" y="23253"/>
                    <a:pt x="49342" y="21871"/>
                    <a:pt x="49085" y="20617"/>
                  </a:cubicBezTo>
                  <a:cubicBezTo>
                    <a:pt x="48896" y="19568"/>
                    <a:pt x="48032" y="18789"/>
                    <a:pt x="47021" y="18789"/>
                  </a:cubicBezTo>
                  <a:cubicBezTo>
                    <a:pt x="46824" y="18789"/>
                    <a:pt x="46621" y="18818"/>
                    <a:pt x="46417" y="18881"/>
                  </a:cubicBezTo>
                  <a:cubicBezTo>
                    <a:pt x="44681" y="19395"/>
                    <a:pt x="43652" y="22481"/>
                    <a:pt x="43620" y="24121"/>
                  </a:cubicBezTo>
                  <a:cubicBezTo>
                    <a:pt x="43620" y="24185"/>
                    <a:pt x="43652" y="24603"/>
                    <a:pt x="43684" y="25053"/>
                  </a:cubicBezTo>
                  <a:cubicBezTo>
                    <a:pt x="43459" y="24089"/>
                    <a:pt x="43202" y="23124"/>
                    <a:pt x="42945" y="22160"/>
                  </a:cubicBezTo>
                  <a:cubicBezTo>
                    <a:pt x="42463" y="20521"/>
                    <a:pt x="41884" y="18913"/>
                    <a:pt x="41209" y="17370"/>
                  </a:cubicBezTo>
                  <a:cubicBezTo>
                    <a:pt x="41434" y="17306"/>
                    <a:pt x="44166" y="16117"/>
                    <a:pt x="45066" y="15088"/>
                  </a:cubicBezTo>
                  <a:cubicBezTo>
                    <a:pt x="45870" y="14188"/>
                    <a:pt x="46674" y="12838"/>
                    <a:pt x="46417" y="11584"/>
                  </a:cubicBezTo>
                  <a:cubicBezTo>
                    <a:pt x="46226" y="10522"/>
                    <a:pt x="45343" y="9737"/>
                    <a:pt x="44315" y="9737"/>
                  </a:cubicBezTo>
                  <a:cubicBezTo>
                    <a:pt x="44130" y="9737"/>
                    <a:pt x="43940" y="9762"/>
                    <a:pt x="43749" y="9816"/>
                  </a:cubicBezTo>
                  <a:cubicBezTo>
                    <a:pt x="42013" y="10331"/>
                    <a:pt x="40984" y="13449"/>
                    <a:pt x="40952" y="15088"/>
                  </a:cubicBezTo>
                  <a:cubicBezTo>
                    <a:pt x="40952" y="15185"/>
                    <a:pt x="41081" y="16663"/>
                    <a:pt x="41145" y="17210"/>
                  </a:cubicBezTo>
                  <a:lnTo>
                    <a:pt x="41113" y="17145"/>
                  </a:lnTo>
                  <a:cubicBezTo>
                    <a:pt x="40406" y="15570"/>
                    <a:pt x="39538" y="14156"/>
                    <a:pt x="38638" y="12838"/>
                  </a:cubicBezTo>
                  <a:cubicBezTo>
                    <a:pt x="37738" y="11520"/>
                    <a:pt x="36773" y="10363"/>
                    <a:pt x="35873" y="9334"/>
                  </a:cubicBezTo>
                  <a:cubicBezTo>
                    <a:pt x="34973" y="8273"/>
                    <a:pt x="34073" y="7373"/>
                    <a:pt x="33269" y="6602"/>
                  </a:cubicBezTo>
                  <a:cubicBezTo>
                    <a:pt x="32852" y="6184"/>
                    <a:pt x="32434" y="5798"/>
                    <a:pt x="32048" y="5445"/>
                  </a:cubicBezTo>
                  <a:lnTo>
                    <a:pt x="32112" y="5445"/>
                  </a:lnTo>
                  <a:cubicBezTo>
                    <a:pt x="32144" y="5445"/>
                    <a:pt x="31244" y="3420"/>
                    <a:pt x="31180" y="3291"/>
                  </a:cubicBezTo>
                  <a:cubicBezTo>
                    <a:pt x="30438" y="2015"/>
                    <a:pt x="28328" y="1"/>
                    <a:pt x="26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2"/>
            <p:cNvSpPr/>
            <p:nvPr/>
          </p:nvSpPr>
          <p:spPr>
            <a:xfrm>
              <a:off x="2969400" y="4123575"/>
              <a:ext cx="426750" cy="440400"/>
            </a:xfrm>
            <a:custGeom>
              <a:avLst/>
              <a:gdLst/>
              <a:ahLst/>
              <a:cxnLst/>
              <a:rect l="l" t="t" r="r" b="b"/>
              <a:pathLst>
                <a:path w="17070" h="17616" extrusionOk="0">
                  <a:moveTo>
                    <a:pt x="17005" y="1"/>
                  </a:moveTo>
                  <a:lnTo>
                    <a:pt x="17005" y="1"/>
                  </a:lnTo>
                  <a:cubicBezTo>
                    <a:pt x="17004" y="1"/>
                    <a:pt x="9354" y="226"/>
                    <a:pt x="4694" y="5112"/>
                  </a:cubicBezTo>
                  <a:cubicBezTo>
                    <a:pt x="0" y="9965"/>
                    <a:pt x="65" y="17616"/>
                    <a:pt x="65" y="17616"/>
                  </a:cubicBezTo>
                  <a:cubicBezTo>
                    <a:pt x="65" y="17616"/>
                    <a:pt x="7715" y="17359"/>
                    <a:pt x="12376" y="12505"/>
                  </a:cubicBezTo>
                  <a:cubicBezTo>
                    <a:pt x="17069" y="7651"/>
                    <a:pt x="17005" y="1"/>
                    <a:pt x="170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2"/>
            <p:cNvSpPr/>
            <p:nvPr/>
          </p:nvSpPr>
          <p:spPr>
            <a:xfrm>
              <a:off x="1515675" y="3626950"/>
              <a:ext cx="126175" cy="202525"/>
            </a:xfrm>
            <a:custGeom>
              <a:avLst/>
              <a:gdLst/>
              <a:ahLst/>
              <a:cxnLst/>
              <a:rect l="l" t="t" r="r" b="b"/>
              <a:pathLst>
                <a:path w="5047" h="8101" extrusionOk="0">
                  <a:moveTo>
                    <a:pt x="2090" y="0"/>
                  </a:moveTo>
                  <a:cubicBezTo>
                    <a:pt x="1318" y="0"/>
                    <a:pt x="547" y="386"/>
                    <a:pt x="193" y="1190"/>
                  </a:cubicBezTo>
                  <a:cubicBezTo>
                    <a:pt x="65" y="1479"/>
                    <a:pt x="0" y="1800"/>
                    <a:pt x="0" y="2154"/>
                  </a:cubicBezTo>
                  <a:cubicBezTo>
                    <a:pt x="0" y="3761"/>
                    <a:pt x="1318" y="5851"/>
                    <a:pt x="2315" y="6751"/>
                  </a:cubicBezTo>
                  <a:cubicBezTo>
                    <a:pt x="2411" y="6847"/>
                    <a:pt x="4147" y="8101"/>
                    <a:pt x="4211" y="8101"/>
                  </a:cubicBezTo>
                  <a:cubicBezTo>
                    <a:pt x="4211" y="8101"/>
                    <a:pt x="5047" y="5529"/>
                    <a:pt x="5047" y="4018"/>
                  </a:cubicBezTo>
                  <a:cubicBezTo>
                    <a:pt x="5047" y="3890"/>
                    <a:pt x="5047" y="3761"/>
                    <a:pt x="5047" y="3665"/>
                  </a:cubicBezTo>
                  <a:cubicBezTo>
                    <a:pt x="4886" y="2475"/>
                    <a:pt x="4372" y="965"/>
                    <a:pt x="3279" y="322"/>
                  </a:cubicBezTo>
                  <a:cubicBezTo>
                    <a:pt x="2893" y="97"/>
                    <a:pt x="250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2"/>
            <p:cNvSpPr/>
            <p:nvPr/>
          </p:nvSpPr>
          <p:spPr>
            <a:xfrm>
              <a:off x="2659200" y="4023125"/>
              <a:ext cx="458100" cy="488625"/>
            </a:xfrm>
            <a:custGeom>
              <a:avLst/>
              <a:gdLst/>
              <a:ahLst/>
              <a:cxnLst/>
              <a:rect l="l" t="t" r="r" b="b"/>
              <a:pathLst>
                <a:path w="18324" h="19545" extrusionOk="0">
                  <a:moveTo>
                    <a:pt x="1" y="1"/>
                  </a:moveTo>
                  <a:cubicBezTo>
                    <a:pt x="772" y="10930"/>
                    <a:pt x="9258" y="19544"/>
                    <a:pt x="9258" y="19544"/>
                  </a:cubicBezTo>
                  <a:cubicBezTo>
                    <a:pt x="9258" y="19544"/>
                    <a:pt x="17616" y="10898"/>
                    <a:pt x="183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2"/>
            <p:cNvSpPr/>
            <p:nvPr/>
          </p:nvSpPr>
          <p:spPr>
            <a:xfrm>
              <a:off x="1239225" y="3702475"/>
              <a:ext cx="1564650" cy="871150"/>
            </a:xfrm>
            <a:custGeom>
              <a:avLst/>
              <a:gdLst/>
              <a:ahLst/>
              <a:cxnLst/>
              <a:rect l="l" t="t" r="r" b="b"/>
              <a:pathLst>
                <a:path w="62586" h="34846" extrusionOk="0">
                  <a:moveTo>
                    <a:pt x="46739" y="21506"/>
                  </a:moveTo>
                  <a:cubicBezTo>
                    <a:pt x="47189" y="23595"/>
                    <a:pt x="48024" y="26070"/>
                    <a:pt x="49567" y="28224"/>
                  </a:cubicBezTo>
                  <a:cubicBezTo>
                    <a:pt x="48732" y="27838"/>
                    <a:pt x="47864" y="27388"/>
                    <a:pt x="46899" y="26906"/>
                  </a:cubicBezTo>
                  <a:cubicBezTo>
                    <a:pt x="46192" y="26552"/>
                    <a:pt x="45453" y="26167"/>
                    <a:pt x="44713" y="25749"/>
                  </a:cubicBezTo>
                  <a:cubicBezTo>
                    <a:pt x="44842" y="25459"/>
                    <a:pt x="45935" y="23016"/>
                    <a:pt x="45999" y="21634"/>
                  </a:cubicBezTo>
                  <a:cubicBezTo>
                    <a:pt x="46256" y="21602"/>
                    <a:pt x="46514" y="21538"/>
                    <a:pt x="46739" y="21506"/>
                  </a:cubicBezTo>
                  <a:close/>
                  <a:moveTo>
                    <a:pt x="22148" y="1"/>
                  </a:moveTo>
                  <a:cubicBezTo>
                    <a:pt x="21570" y="1"/>
                    <a:pt x="21023" y="226"/>
                    <a:pt x="20605" y="708"/>
                  </a:cubicBezTo>
                  <a:cubicBezTo>
                    <a:pt x="20187" y="1190"/>
                    <a:pt x="20027" y="1897"/>
                    <a:pt x="20027" y="2669"/>
                  </a:cubicBezTo>
                  <a:cubicBezTo>
                    <a:pt x="20027" y="4083"/>
                    <a:pt x="20605" y="5755"/>
                    <a:pt x="21152" y="6655"/>
                  </a:cubicBezTo>
                  <a:cubicBezTo>
                    <a:pt x="21216" y="6751"/>
                    <a:pt x="22148" y="7908"/>
                    <a:pt x="22502" y="8294"/>
                  </a:cubicBezTo>
                  <a:lnTo>
                    <a:pt x="22437" y="8262"/>
                  </a:lnTo>
                  <a:cubicBezTo>
                    <a:pt x="20991" y="7362"/>
                    <a:pt x="19448" y="6655"/>
                    <a:pt x="18001" y="6044"/>
                  </a:cubicBezTo>
                  <a:cubicBezTo>
                    <a:pt x="16523" y="5466"/>
                    <a:pt x="15076" y="5015"/>
                    <a:pt x="13758" y="4662"/>
                  </a:cubicBezTo>
                  <a:cubicBezTo>
                    <a:pt x="12441" y="4276"/>
                    <a:pt x="11187" y="4019"/>
                    <a:pt x="10094" y="3794"/>
                  </a:cubicBezTo>
                  <a:cubicBezTo>
                    <a:pt x="9483" y="3698"/>
                    <a:pt x="8937" y="3601"/>
                    <a:pt x="8422" y="3505"/>
                  </a:cubicBezTo>
                  <a:lnTo>
                    <a:pt x="8455" y="3505"/>
                  </a:lnTo>
                  <a:cubicBezTo>
                    <a:pt x="8455" y="3440"/>
                    <a:pt x="6655" y="2283"/>
                    <a:pt x="6526" y="2219"/>
                  </a:cubicBezTo>
                  <a:cubicBezTo>
                    <a:pt x="5690" y="1801"/>
                    <a:pt x="4340" y="1447"/>
                    <a:pt x="3054" y="1447"/>
                  </a:cubicBezTo>
                  <a:cubicBezTo>
                    <a:pt x="2058" y="1447"/>
                    <a:pt x="1126" y="1672"/>
                    <a:pt x="547" y="2251"/>
                  </a:cubicBezTo>
                  <a:cubicBezTo>
                    <a:pt x="161" y="2637"/>
                    <a:pt x="1" y="3151"/>
                    <a:pt x="1" y="3665"/>
                  </a:cubicBezTo>
                  <a:cubicBezTo>
                    <a:pt x="1" y="4308"/>
                    <a:pt x="290" y="4983"/>
                    <a:pt x="869" y="5433"/>
                  </a:cubicBezTo>
                  <a:cubicBezTo>
                    <a:pt x="1447" y="5916"/>
                    <a:pt x="2251" y="6076"/>
                    <a:pt x="3054" y="6076"/>
                  </a:cubicBezTo>
                  <a:cubicBezTo>
                    <a:pt x="3601" y="6076"/>
                    <a:pt x="4147" y="5980"/>
                    <a:pt x="4629" y="5883"/>
                  </a:cubicBezTo>
                  <a:cubicBezTo>
                    <a:pt x="5819" y="5562"/>
                    <a:pt x="7844" y="3987"/>
                    <a:pt x="8358" y="3569"/>
                  </a:cubicBezTo>
                  <a:cubicBezTo>
                    <a:pt x="8872" y="3665"/>
                    <a:pt x="9451" y="3794"/>
                    <a:pt x="10062" y="3923"/>
                  </a:cubicBezTo>
                  <a:cubicBezTo>
                    <a:pt x="11155" y="4148"/>
                    <a:pt x="12376" y="4437"/>
                    <a:pt x="13694" y="4855"/>
                  </a:cubicBezTo>
                  <a:cubicBezTo>
                    <a:pt x="14048" y="4951"/>
                    <a:pt x="14433" y="5080"/>
                    <a:pt x="14787" y="5208"/>
                  </a:cubicBezTo>
                  <a:cubicBezTo>
                    <a:pt x="14144" y="5112"/>
                    <a:pt x="13244" y="5048"/>
                    <a:pt x="13148" y="5048"/>
                  </a:cubicBezTo>
                  <a:cubicBezTo>
                    <a:pt x="11540" y="5080"/>
                    <a:pt x="8422" y="6076"/>
                    <a:pt x="7876" y="7812"/>
                  </a:cubicBezTo>
                  <a:cubicBezTo>
                    <a:pt x="7812" y="8005"/>
                    <a:pt x="7780" y="8230"/>
                    <a:pt x="7780" y="8423"/>
                  </a:cubicBezTo>
                  <a:cubicBezTo>
                    <a:pt x="7780" y="9419"/>
                    <a:pt x="8583" y="10319"/>
                    <a:pt x="9612" y="10512"/>
                  </a:cubicBezTo>
                  <a:cubicBezTo>
                    <a:pt x="9773" y="10544"/>
                    <a:pt x="9933" y="10544"/>
                    <a:pt x="10094" y="10544"/>
                  </a:cubicBezTo>
                  <a:cubicBezTo>
                    <a:pt x="11219" y="10544"/>
                    <a:pt x="12376" y="9869"/>
                    <a:pt x="13148" y="9162"/>
                  </a:cubicBezTo>
                  <a:cubicBezTo>
                    <a:pt x="14080" y="8326"/>
                    <a:pt x="15173" y="5916"/>
                    <a:pt x="15430" y="5401"/>
                  </a:cubicBezTo>
                  <a:cubicBezTo>
                    <a:pt x="16234" y="5658"/>
                    <a:pt x="17037" y="5980"/>
                    <a:pt x="17873" y="6333"/>
                  </a:cubicBezTo>
                  <a:cubicBezTo>
                    <a:pt x="19319" y="6944"/>
                    <a:pt x="20798" y="7683"/>
                    <a:pt x="22245" y="8616"/>
                  </a:cubicBezTo>
                  <a:cubicBezTo>
                    <a:pt x="22309" y="8680"/>
                    <a:pt x="22373" y="8744"/>
                    <a:pt x="22470" y="8776"/>
                  </a:cubicBezTo>
                  <a:cubicBezTo>
                    <a:pt x="22148" y="8680"/>
                    <a:pt x="20380" y="8326"/>
                    <a:pt x="20252" y="8294"/>
                  </a:cubicBezTo>
                  <a:lnTo>
                    <a:pt x="19769" y="8294"/>
                  </a:lnTo>
                  <a:cubicBezTo>
                    <a:pt x="18066" y="8294"/>
                    <a:pt x="15366" y="8969"/>
                    <a:pt x="14723" y="10480"/>
                  </a:cubicBezTo>
                  <a:cubicBezTo>
                    <a:pt x="14594" y="10769"/>
                    <a:pt x="14530" y="11027"/>
                    <a:pt x="14530" y="11284"/>
                  </a:cubicBezTo>
                  <a:cubicBezTo>
                    <a:pt x="14530" y="12216"/>
                    <a:pt x="15205" y="13052"/>
                    <a:pt x="16137" y="13341"/>
                  </a:cubicBezTo>
                  <a:cubicBezTo>
                    <a:pt x="16394" y="13437"/>
                    <a:pt x="16651" y="13469"/>
                    <a:pt x="16941" y="13469"/>
                  </a:cubicBezTo>
                  <a:cubicBezTo>
                    <a:pt x="17937" y="13469"/>
                    <a:pt x="19030" y="12955"/>
                    <a:pt x="19802" y="12409"/>
                  </a:cubicBezTo>
                  <a:cubicBezTo>
                    <a:pt x="20927" y="11605"/>
                    <a:pt x="22470" y="8937"/>
                    <a:pt x="22534" y="8809"/>
                  </a:cubicBezTo>
                  <a:cubicBezTo>
                    <a:pt x="23852" y="9709"/>
                    <a:pt x="25138" y="10737"/>
                    <a:pt x="26391" y="11862"/>
                  </a:cubicBezTo>
                  <a:cubicBezTo>
                    <a:pt x="27291" y="12666"/>
                    <a:pt x="28191" y="13502"/>
                    <a:pt x="29059" y="14370"/>
                  </a:cubicBezTo>
                  <a:cubicBezTo>
                    <a:pt x="28641" y="14273"/>
                    <a:pt x="27002" y="13920"/>
                    <a:pt x="26873" y="13920"/>
                  </a:cubicBezTo>
                  <a:cubicBezTo>
                    <a:pt x="26713" y="13887"/>
                    <a:pt x="26552" y="13887"/>
                    <a:pt x="26391" y="13887"/>
                  </a:cubicBezTo>
                  <a:cubicBezTo>
                    <a:pt x="24688" y="13887"/>
                    <a:pt x="21987" y="14562"/>
                    <a:pt x="21345" y="16105"/>
                  </a:cubicBezTo>
                  <a:cubicBezTo>
                    <a:pt x="21216" y="16363"/>
                    <a:pt x="21184" y="16620"/>
                    <a:pt x="21184" y="16877"/>
                  </a:cubicBezTo>
                  <a:cubicBezTo>
                    <a:pt x="21184" y="17809"/>
                    <a:pt x="21827" y="18677"/>
                    <a:pt x="22759" y="18966"/>
                  </a:cubicBezTo>
                  <a:cubicBezTo>
                    <a:pt x="23016" y="19030"/>
                    <a:pt x="23305" y="19063"/>
                    <a:pt x="23562" y="19063"/>
                  </a:cubicBezTo>
                  <a:cubicBezTo>
                    <a:pt x="24591" y="19063"/>
                    <a:pt x="25652" y="18580"/>
                    <a:pt x="26423" y="18002"/>
                  </a:cubicBezTo>
                  <a:cubicBezTo>
                    <a:pt x="27548" y="17230"/>
                    <a:pt x="29027" y="14659"/>
                    <a:pt x="29123" y="14434"/>
                  </a:cubicBezTo>
                  <a:cubicBezTo>
                    <a:pt x="29541" y="14852"/>
                    <a:pt x="29927" y="15237"/>
                    <a:pt x="30345" y="15623"/>
                  </a:cubicBezTo>
                  <a:cubicBezTo>
                    <a:pt x="31631" y="16909"/>
                    <a:pt x="32916" y="18227"/>
                    <a:pt x="34267" y="19481"/>
                  </a:cubicBezTo>
                  <a:cubicBezTo>
                    <a:pt x="34717" y="19898"/>
                    <a:pt x="35167" y="20316"/>
                    <a:pt x="35649" y="20734"/>
                  </a:cubicBezTo>
                  <a:cubicBezTo>
                    <a:pt x="35006" y="20573"/>
                    <a:pt x="33881" y="20348"/>
                    <a:pt x="33752" y="20316"/>
                  </a:cubicBezTo>
                  <a:lnTo>
                    <a:pt x="33302" y="20316"/>
                  </a:lnTo>
                  <a:cubicBezTo>
                    <a:pt x="31599" y="20316"/>
                    <a:pt x="28866" y="20991"/>
                    <a:pt x="28223" y="22502"/>
                  </a:cubicBezTo>
                  <a:cubicBezTo>
                    <a:pt x="28127" y="22759"/>
                    <a:pt x="28063" y="23049"/>
                    <a:pt x="28063" y="23306"/>
                  </a:cubicBezTo>
                  <a:cubicBezTo>
                    <a:pt x="28063" y="24238"/>
                    <a:pt x="28706" y="25074"/>
                    <a:pt x="29670" y="25363"/>
                  </a:cubicBezTo>
                  <a:cubicBezTo>
                    <a:pt x="29927" y="25459"/>
                    <a:pt x="30184" y="25492"/>
                    <a:pt x="30441" y="25492"/>
                  </a:cubicBezTo>
                  <a:cubicBezTo>
                    <a:pt x="31470" y="25492"/>
                    <a:pt x="32531" y="24977"/>
                    <a:pt x="33302" y="24431"/>
                  </a:cubicBezTo>
                  <a:cubicBezTo>
                    <a:pt x="34299" y="23724"/>
                    <a:pt x="35584" y="21602"/>
                    <a:pt x="35938" y="20991"/>
                  </a:cubicBezTo>
                  <a:cubicBezTo>
                    <a:pt x="36742" y="21666"/>
                    <a:pt x="37513" y="22341"/>
                    <a:pt x="38317" y="22952"/>
                  </a:cubicBezTo>
                  <a:cubicBezTo>
                    <a:pt x="38670" y="23209"/>
                    <a:pt x="39024" y="23466"/>
                    <a:pt x="39377" y="23691"/>
                  </a:cubicBezTo>
                  <a:cubicBezTo>
                    <a:pt x="39731" y="23949"/>
                    <a:pt x="40085" y="24174"/>
                    <a:pt x="40406" y="24399"/>
                  </a:cubicBezTo>
                  <a:cubicBezTo>
                    <a:pt x="41145" y="24849"/>
                    <a:pt x="41820" y="25267"/>
                    <a:pt x="42528" y="25684"/>
                  </a:cubicBezTo>
                  <a:cubicBezTo>
                    <a:pt x="42849" y="25877"/>
                    <a:pt x="43203" y="26070"/>
                    <a:pt x="43524" y="26263"/>
                  </a:cubicBezTo>
                  <a:cubicBezTo>
                    <a:pt x="42913" y="26038"/>
                    <a:pt x="41949" y="25652"/>
                    <a:pt x="41853" y="25652"/>
                  </a:cubicBezTo>
                  <a:cubicBezTo>
                    <a:pt x="41403" y="25524"/>
                    <a:pt x="40792" y="25459"/>
                    <a:pt x="40149" y="25459"/>
                  </a:cubicBezTo>
                  <a:cubicBezTo>
                    <a:pt x="38574" y="25459"/>
                    <a:pt x="36710" y="25845"/>
                    <a:pt x="36034" y="26970"/>
                  </a:cubicBezTo>
                  <a:cubicBezTo>
                    <a:pt x="35842" y="27292"/>
                    <a:pt x="35745" y="27645"/>
                    <a:pt x="35745" y="28031"/>
                  </a:cubicBezTo>
                  <a:cubicBezTo>
                    <a:pt x="35745" y="28835"/>
                    <a:pt x="36227" y="29606"/>
                    <a:pt x="37031" y="29992"/>
                  </a:cubicBezTo>
                  <a:cubicBezTo>
                    <a:pt x="37417" y="30185"/>
                    <a:pt x="37867" y="30281"/>
                    <a:pt x="38317" y="30281"/>
                  </a:cubicBezTo>
                  <a:cubicBezTo>
                    <a:pt x="39152" y="30281"/>
                    <a:pt x="40085" y="29992"/>
                    <a:pt x="40792" y="29606"/>
                  </a:cubicBezTo>
                  <a:cubicBezTo>
                    <a:pt x="41981" y="29027"/>
                    <a:pt x="43781" y="26809"/>
                    <a:pt x="43974" y="26520"/>
                  </a:cubicBezTo>
                  <a:cubicBezTo>
                    <a:pt x="44810" y="27002"/>
                    <a:pt x="45646" y="27452"/>
                    <a:pt x="46417" y="27870"/>
                  </a:cubicBezTo>
                  <a:cubicBezTo>
                    <a:pt x="48474" y="28963"/>
                    <a:pt x="50274" y="29863"/>
                    <a:pt x="51657" y="30506"/>
                  </a:cubicBezTo>
                  <a:cubicBezTo>
                    <a:pt x="56189" y="34428"/>
                    <a:pt x="62554" y="34846"/>
                    <a:pt x="62554" y="34846"/>
                  </a:cubicBezTo>
                  <a:cubicBezTo>
                    <a:pt x="62554" y="34846"/>
                    <a:pt x="62586" y="34717"/>
                    <a:pt x="62586" y="34492"/>
                  </a:cubicBezTo>
                  <a:cubicBezTo>
                    <a:pt x="62586" y="32917"/>
                    <a:pt x="62329" y="26552"/>
                    <a:pt x="58407" y="22181"/>
                  </a:cubicBezTo>
                  <a:cubicBezTo>
                    <a:pt x="56768" y="20348"/>
                    <a:pt x="54743" y="19127"/>
                    <a:pt x="52782" y="18323"/>
                  </a:cubicBezTo>
                  <a:cubicBezTo>
                    <a:pt x="52910" y="18163"/>
                    <a:pt x="53039" y="18034"/>
                    <a:pt x="53135" y="17905"/>
                  </a:cubicBezTo>
                  <a:cubicBezTo>
                    <a:pt x="53617" y="17134"/>
                    <a:pt x="54067" y="16073"/>
                    <a:pt x="54067" y="15109"/>
                  </a:cubicBezTo>
                  <a:cubicBezTo>
                    <a:pt x="54067" y="14787"/>
                    <a:pt x="54035" y="14498"/>
                    <a:pt x="53939" y="14209"/>
                  </a:cubicBezTo>
                  <a:cubicBezTo>
                    <a:pt x="53714" y="13566"/>
                    <a:pt x="53232" y="13084"/>
                    <a:pt x="52653" y="12827"/>
                  </a:cubicBezTo>
                  <a:lnTo>
                    <a:pt x="51110" y="12827"/>
                  </a:lnTo>
                  <a:cubicBezTo>
                    <a:pt x="51078" y="12859"/>
                    <a:pt x="51046" y="12859"/>
                    <a:pt x="51014" y="12891"/>
                  </a:cubicBezTo>
                  <a:cubicBezTo>
                    <a:pt x="49760" y="13469"/>
                    <a:pt x="49149" y="15462"/>
                    <a:pt x="49021" y="17102"/>
                  </a:cubicBezTo>
                  <a:cubicBezTo>
                    <a:pt x="48539" y="16973"/>
                    <a:pt x="48089" y="16909"/>
                    <a:pt x="47703" y="16845"/>
                  </a:cubicBezTo>
                  <a:cubicBezTo>
                    <a:pt x="47542" y="16459"/>
                    <a:pt x="47381" y="16105"/>
                    <a:pt x="47189" y="15720"/>
                  </a:cubicBezTo>
                  <a:cubicBezTo>
                    <a:pt x="47028" y="15334"/>
                    <a:pt x="46899" y="14948"/>
                    <a:pt x="46739" y="14530"/>
                  </a:cubicBezTo>
                  <a:cubicBezTo>
                    <a:pt x="46514" y="13984"/>
                    <a:pt x="46353" y="13405"/>
                    <a:pt x="46160" y="12827"/>
                  </a:cubicBezTo>
                  <a:lnTo>
                    <a:pt x="45260" y="12827"/>
                  </a:lnTo>
                  <a:cubicBezTo>
                    <a:pt x="45485" y="13534"/>
                    <a:pt x="45678" y="14209"/>
                    <a:pt x="45935" y="14852"/>
                  </a:cubicBezTo>
                  <a:cubicBezTo>
                    <a:pt x="46064" y="15270"/>
                    <a:pt x="46192" y="15687"/>
                    <a:pt x="46385" y="16073"/>
                  </a:cubicBezTo>
                  <a:cubicBezTo>
                    <a:pt x="46449" y="16266"/>
                    <a:pt x="46546" y="16491"/>
                    <a:pt x="46642" y="16684"/>
                  </a:cubicBezTo>
                  <a:cubicBezTo>
                    <a:pt x="46417" y="16652"/>
                    <a:pt x="46289" y="16652"/>
                    <a:pt x="46289" y="16652"/>
                  </a:cubicBezTo>
                  <a:cubicBezTo>
                    <a:pt x="46289" y="16652"/>
                    <a:pt x="46289" y="16780"/>
                    <a:pt x="46289" y="17005"/>
                  </a:cubicBezTo>
                  <a:cubicBezTo>
                    <a:pt x="46289" y="17263"/>
                    <a:pt x="46289" y="17648"/>
                    <a:pt x="46321" y="18130"/>
                  </a:cubicBezTo>
                  <a:cubicBezTo>
                    <a:pt x="45292" y="17391"/>
                    <a:pt x="43910" y="16748"/>
                    <a:pt x="42753" y="16748"/>
                  </a:cubicBezTo>
                  <a:cubicBezTo>
                    <a:pt x="42399" y="16748"/>
                    <a:pt x="42078" y="16813"/>
                    <a:pt x="41788" y="16941"/>
                  </a:cubicBezTo>
                  <a:cubicBezTo>
                    <a:pt x="41017" y="17295"/>
                    <a:pt x="40599" y="18066"/>
                    <a:pt x="40599" y="18838"/>
                  </a:cubicBezTo>
                  <a:cubicBezTo>
                    <a:pt x="40599" y="19256"/>
                    <a:pt x="40728" y="19641"/>
                    <a:pt x="40920" y="20027"/>
                  </a:cubicBezTo>
                  <a:cubicBezTo>
                    <a:pt x="41017" y="20156"/>
                    <a:pt x="41113" y="20284"/>
                    <a:pt x="41210" y="20413"/>
                  </a:cubicBezTo>
                  <a:cubicBezTo>
                    <a:pt x="41403" y="21859"/>
                    <a:pt x="42238" y="23434"/>
                    <a:pt x="42946" y="24238"/>
                  </a:cubicBezTo>
                  <a:cubicBezTo>
                    <a:pt x="43010" y="24334"/>
                    <a:pt x="43910" y="25170"/>
                    <a:pt x="44392" y="25588"/>
                  </a:cubicBezTo>
                  <a:cubicBezTo>
                    <a:pt x="43942" y="25331"/>
                    <a:pt x="43492" y="25106"/>
                    <a:pt x="43010" y="24817"/>
                  </a:cubicBezTo>
                  <a:cubicBezTo>
                    <a:pt x="42335" y="24463"/>
                    <a:pt x="41628" y="24013"/>
                    <a:pt x="40920" y="23627"/>
                  </a:cubicBezTo>
                  <a:cubicBezTo>
                    <a:pt x="40567" y="23402"/>
                    <a:pt x="40213" y="23177"/>
                    <a:pt x="39860" y="22952"/>
                  </a:cubicBezTo>
                  <a:cubicBezTo>
                    <a:pt x="39506" y="22727"/>
                    <a:pt x="39185" y="22470"/>
                    <a:pt x="38831" y="22245"/>
                  </a:cubicBezTo>
                  <a:cubicBezTo>
                    <a:pt x="38317" y="21859"/>
                    <a:pt x="37835" y="21473"/>
                    <a:pt x="37320" y="21056"/>
                  </a:cubicBezTo>
                  <a:cubicBezTo>
                    <a:pt x="37738" y="20413"/>
                    <a:pt x="38960" y="18420"/>
                    <a:pt x="39152" y="17263"/>
                  </a:cubicBezTo>
                  <a:cubicBezTo>
                    <a:pt x="39185" y="16941"/>
                    <a:pt x="39217" y="16588"/>
                    <a:pt x="39217" y="16234"/>
                  </a:cubicBezTo>
                  <a:cubicBezTo>
                    <a:pt x="39217" y="15270"/>
                    <a:pt x="38992" y="14241"/>
                    <a:pt x="38349" y="13566"/>
                  </a:cubicBezTo>
                  <a:cubicBezTo>
                    <a:pt x="37899" y="13084"/>
                    <a:pt x="37288" y="12859"/>
                    <a:pt x="36677" y="12859"/>
                  </a:cubicBezTo>
                  <a:cubicBezTo>
                    <a:pt x="36131" y="12859"/>
                    <a:pt x="35552" y="13084"/>
                    <a:pt x="35134" y="13566"/>
                  </a:cubicBezTo>
                  <a:cubicBezTo>
                    <a:pt x="34717" y="14048"/>
                    <a:pt x="34556" y="14755"/>
                    <a:pt x="34556" y="15527"/>
                  </a:cubicBezTo>
                  <a:cubicBezTo>
                    <a:pt x="34556" y="16941"/>
                    <a:pt x="35134" y="18613"/>
                    <a:pt x="35681" y="19513"/>
                  </a:cubicBezTo>
                  <a:cubicBezTo>
                    <a:pt x="35713" y="19545"/>
                    <a:pt x="35938" y="19834"/>
                    <a:pt x="36195" y="20123"/>
                  </a:cubicBezTo>
                  <a:cubicBezTo>
                    <a:pt x="35713" y="19738"/>
                    <a:pt x="35231" y="19320"/>
                    <a:pt x="34781" y="18902"/>
                  </a:cubicBezTo>
                  <a:cubicBezTo>
                    <a:pt x="33431" y="17713"/>
                    <a:pt x="32113" y="16427"/>
                    <a:pt x="30795" y="15173"/>
                  </a:cubicBezTo>
                  <a:cubicBezTo>
                    <a:pt x="30506" y="14916"/>
                    <a:pt x="30216" y="14659"/>
                    <a:pt x="29959" y="14370"/>
                  </a:cubicBezTo>
                  <a:cubicBezTo>
                    <a:pt x="30313" y="13823"/>
                    <a:pt x="31631" y="11669"/>
                    <a:pt x="31824" y="10448"/>
                  </a:cubicBezTo>
                  <a:cubicBezTo>
                    <a:pt x="31888" y="10159"/>
                    <a:pt x="31888" y="9805"/>
                    <a:pt x="31888" y="9451"/>
                  </a:cubicBezTo>
                  <a:cubicBezTo>
                    <a:pt x="31920" y="8487"/>
                    <a:pt x="31663" y="7458"/>
                    <a:pt x="31020" y="6751"/>
                  </a:cubicBezTo>
                  <a:cubicBezTo>
                    <a:pt x="30570" y="6301"/>
                    <a:pt x="29959" y="6076"/>
                    <a:pt x="29381" y="6076"/>
                  </a:cubicBezTo>
                  <a:cubicBezTo>
                    <a:pt x="28802" y="6076"/>
                    <a:pt x="28223" y="6301"/>
                    <a:pt x="27806" y="6783"/>
                  </a:cubicBezTo>
                  <a:cubicBezTo>
                    <a:pt x="27420" y="7266"/>
                    <a:pt x="27259" y="7973"/>
                    <a:pt x="27259" y="8744"/>
                  </a:cubicBezTo>
                  <a:cubicBezTo>
                    <a:pt x="27259" y="10159"/>
                    <a:pt x="27806" y="11830"/>
                    <a:pt x="28384" y="12698"/>
                  </a:cubicBezTo>
                  <a:cubicBezTo>
                    <a:pt x="28416" y="12762"/>
                    <a:pt x="28673" y="13084"/>
                    <a:pt x="28963" y="13437"/>
                  </a:cubicBezTo>
                  <a:cubicBezTo>
                    <a:pt x="28223" y="12762"/>
                    <a:pt x="27484" y="12087"/>
                    <a:pt x="26713" y="11477"/>
                  </a:cubicBezTo>
                  <a:cubicBezTo>
                    <a:pt x="25395" y="10351"/>
                    <a:pt x="24045" y="9323"/>
                    <a:pt x="22662" y="8423"/>
                  </a:cubicBezTo>
                  <a:cubicBezTo>
                    <a:pt x="22791" y="8230"/>
                    <a:pt x="24398" y="5755"/>
                    <a:pt x="24623" y="4373"/>
                  </a:cubicBezTo>
                  <a:cubicBezTo>
                    <a:pt x="24655" y="4083"/>
                    <a:pt x="24688" y="3730"/>
                    <a:pt x="24688" y="3408"/>
                  </a:cubicBezTo>
                  <a:cubicBezTo>
                    <a:pt x="24688" y="2412"/>
                    <a:pt x="24463" y="1383"/>
                    <a:pt x="23787" y="708"/>
                  </a:cubicBezTo>
                  <a:cubicBezTo>
                    <a:pt x="23337" y="226"/>
                    <a:pt x="22759" y="1"/>
                    <a:pt x="221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2"/>
            <p:cNvSpPr/>
            <p:nvPr/>
          </p:nvSpPr>
          <p:spPr>
            <a:xfrm>
              <a:off x="2159350" y="3969275"/>
              <a:ext cx="152725" cy="66725"/>
            </a:xfrm>
            <a:custGeom>
              <a:avLst/>
              <a:gdLst/>
              <a:ahLst/>
              <a:cxnLst/>
              <a:rect l="l" t="t" r="r" b="b"/>
              <a:pathLst>
                <a:path w="6109" h="2669" extrusionOk="0">
                  <a:moveTo>
                    <a:pt x="1" y="1"/>
                  </a:moveTo>
                  <a:lnTo>
                    <a:pt x="1" y="1"/>
                  </a:lnTo>
                  <a:cubicBezTo>
                    <a:pt x="33" y="515"/>
                    <a:pt x="194" y="1030"/>
                    <a:pt x="547" y="1415"/>
                  </a:cubicBezTo>
                  <a:cubicBezTo>
                    <a:pt x="1287" y="2347"/>
                    <a:pt x="2701" y="2669"/>
                    <a:pt x="3890" y="2669"/>
                  </a:cubicBezTo>
                  <a:lnTo>
                    <a:pt x="4115" y="2669"/>
                  </a:lnTo>
                  <a:cubicBezTo>
                    <a:pt x="4662" y="2637"/>
                    <a:pt x="5401" y="2412"/>
                    <a:pt x="6108" y="2155"/>
                  </a:cubicBezTo>
                  <a:lnTo>
                    <a:pt x="4276" y="2155"/>
                  </a:lnTo>
                  <a:cubicBezTo>
                    <a:pt x="2508" y="2155"/>
                    <a:pt x="965" y="1319"/>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2"/>
            <p:cNvSpPr/>
            <p:nvPr/>
          </p:nvSpPr>
          <p:spPr>
            <a:xfrm>
              <a:off x="2104725" y="3692850"/>
              <a:ext cx="29750" cy="98050"/>
            </a:xfrm>
            <a:custGeom>
              <a:avLst/>
              <a:gdLst/>
              <a:ahLst/>
              <a:cxnLst/>
              <a:rect l="l" t="t" r="r" b="b"/>
              <a:pathLst>
                <a:path w="1190" h="3922" extrusionOk="0">
                  <a:moveTo>
                    <a:pt x="1189" y="0"/>
                  </a:moveTo>
                  <a:cubicBezTo>
                    <a:pt x="1093" y="32"/>
                    <a:pt x="997" y="97"/>
                    <a:pt x="900" y="161"/>
                  </a:cubicBezTo>
                  <a:cubicBezTo>
                    <a:pt x="289" y="547"/>
                    <a:pt x="0" y="1222"/>
                    <a:pt x="0" y="1865"/>
                  </a:cubicBezTo>
                  <a:cubicBezTo>
                    <a:pt x="0" y="2379"/>
                    <a:pt x="161" y="2893"/>
                    <a:pt x="514" y="3343"/>
                  </a:cubicBezTo>
                  <a:cubicBezTo>
                    <a:pt x="707" y="3568"/>
                    <a:pt x="932" y="3761"/>
                    <a:pt x="1189" y="3922"/>
                  </a:cubicBezTo>
                  <a:lnTo>
                    <a:pt x="1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2"/>
            <p:cNvSpPr/>
            <p:nvPr/>
          </p:nvSpPr>
          <p:spPr>
            <a:xfrm>
              <a:off x="2091050" y="3538550"/>
              <a:ext cx="43425" cy="60300"/>
            </a:xfrm>
            <a:custGeom>
              <a:avLst/>
              <a:gdLst/>
              <a:ahLst/>
              <a:cxnLst/>
              <a:rect l="l" t="t" r="r" b="b"/>
              <a:pathLst>
                <a:path w="1737" h="2412" extrusionOk="0">
                  <a:moveTo>
                    <a:pt x="1736" y="0"/>
                  </a:moveTo>
                  <a:cubicBezTo>
                    <a:pt x="1094" y="772"/>
                    <a:pt x="483" y="1479"/>
                    <a:pt x="1" y="2090"/>
                  </a:cubicBezTo>
                  <a:cubicBezTo>
                    <a:pt x="547" y="2283"/>
                    <a:pt x="1158" y="2379"/>
                    <a:pt x="1736" y="2411"/>
                  </a:cubicBezTo>
                  <a:lnTo>
                    <a:pt x="1736" y="1576"/>
                  </a:lnTo>
                  <a:lnTo>
                    <a:pt x="17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2"/>
            <p:cNvSpPr/>
            <p:nvPr/>
          </p:nvSpPr>
          <p:spPr>
            <a:xfrm>
              <a:off x="1844350" y="3120675"/>
              <a:ext cx="110925" cy="121375"/>
            </a:xfrm>
            <a:custGeom>
              <a:avLst/>
              <a:gdLst/>
              <a:ahLst/>
              <a:cxnLst/>
              <a:rect l="l" t="t" r="r" b="b"/>
              <a:pathLst>
                <a:path w="4437" h="4855" extrusionOk="0">
                  <a:moveTo>
                    <a:pt x="2058" y="0"/>
                  </a:moveTo>
                  <a:cubicBezTo>
                    <a:pt x="1897" y="0"/>
                    <a:pt x="1768" y="0"/>
                    <a:pt x="1640" y="32"/>
                  </a:cubicBezTo>
                  <a:cubicBezTo>
                    <a:pt x="611" y="257"/>
                    <a:pt x="0" y="1158"/>
                    <a:pt x="0" y="2122"/>
                  </a:cubicBezTo>
                  <a:cubicBezTo>
                    <a:pt x="0" y="2379"/>
                    <a:pt x="32" y="2604"/>
                    <a:pt x="129" y="2861"/>
                  </a:cubicBezTo>
                  <a:cubicBezTo>
                    <a:pt x="418" y="3729"/>
                    <a:pt x="1158" y="4372"/>
                    <a:pt x="1993" y="4854"/>
                  </a:cubicBezTo>
                  <a:cubicBezTo>
                    <a:pt x="2958" y="3311"/>
                    <a:pt x="3826" y="1961"/>
                    <a:pt x="4436" y="965"/>
                  </a:cubicBezTo>
                  <a:cubicBezTo>
                    <a:pt x="3665" y="386"/>
                    <a:pt x="2829" y="0"/>
                    <a:pt x="20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2"/>
            <p:cNvSpPr/>
            <p:nvPr/>
          </p:nvSpPr>
          <p:spPr>
            <a:xfrm>
              <a:off x="2971000" y="4123575"/>
              <a:ext cx="423525" cy="440400"/>
            </a:xfrm>
            <a:custGeom>
              <a:avLst/>
              <a:gdLst/>
              <a:ahLst/>
              <a:cxnLst/>
              <a:rect l="l" t="t" r="r" b="b"/>
              <a:pathLst>
                <a:path w="16941" h="17616" extrusionOk="0">
                  <a:moveTo>
                    <a:pt x="16941" y="1"/>
                  </a:moveTo>
                  <a:cubicBezTo>
                    <a:pt x="16941" y="1"/>
                    <a:pt x="9290" y="226"/>
                    <a:pt x="4630" y="5112"/>
                  </a:cubicBezTo>
                  <a:cubicBezTo>
                    <a:pt x="65" y="9837"/>
                    <a:pt x="1" y="17230"/>
                    <a:pt x="1" y="17584"/>
                  </a:cubicBezTo>
                  <a:lnTo>
                    <a:pt x="1" y="17616"/>
                  </a:lnTo>
                  <a:cubicBezTo>
                    <a:pt x="1" y="17616"/>
                    <a:pt x="7651" y="17359"/>
                    <a:pt x="12312" y="12505"/>
                  </a:cubicBezTo>
                  <a:cubicBezTo>
                    <a:pt x="16877" y="7780"/>
                    <a:pt x="16941" y="354"/>
                    <a:pt x="16941" y="33"/>
                  </a:cubicBezTo>
                  <a:lnTo>
                    <a:pt x="16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2"/>
            <p:cNvSpPr/>
            <p:nvPr/>
          </p:nvSpPr>
          <p:spPr>
            <a:xfrm>
              <a:off x="2693750" y="3458200"/>
              <a:ext cx="388975" cy="1053550"/>
            </a:xfrm>
            <a:custGeom>
              <a:avLst/>
              <a:gdLst/>
              <a:ahLst/>
              <a:cxnLst/>
              <a:rect l="l" t="t" r="r" b="b"/>
              <a:pathLst>
                <a:path w="15559" h="42142" extrusionOk="0">
                  <a:moveTo>
                    <a:pt x="7458" y="0"/>
                  </a:moveTo>
                  <a:lnTo>
                    <a:pt x="7523" y="14465"/>
                  </a:lnTo>
                  <a:lnTo>
                    <a:pt x="2733" y="10318"/>
                  </a:lnTo>
                  <a:lnTo>
                    <a:pt x="2412" y="10672"/>
                  </a:lnTo>
                  <a:lnTo>
                    <a:pt x="7523" y="15108"/>
                  </a:lnTo>
                  <a:lnTo>
                    <a:pt x="7555" y="25426"/>
                  </a:lnTo>
                  <a:lnTo>
                    <a:pt x="322" y="19030"/>
                  </a:lnTo>
                  <a:lnTo>
                    <a:pt x="1" y="19383"/>
                  </a:lnTo>
                  <a:lnTo>
                    <a:pt x="7555" y="26069"/>
                  </a:lnTo>
                  <a:lnTo>
                    <a:pt x="7587" y="35455"/>
                  </a:lnTo>
                  <a:lnTo>
                    <a:pt x="2155" y="31212"/>
                  </a:lnTo>
                  <a:lnTo>
                    <a:pt x="1865" y="31566"/>
                  </a:lnTo>
                  <a:lnTo>
                    <a:pt x="7619" y="36098"/>
                  </a:lnTo>
                  <a:lnTo>
                    <a:pt x="7619" y="42141"/>
                  </a:lnTo>
                  <a:lnTo>
                    <a:pt x="8101" y="42141"/>
                  </a:lnTo>
                  <a:lnTo>
                    <a:pt x="8069" y="31534"/>
                  </a:lnTo>
                  <a:lnTo>
                    <a:pt x="15559" y="24783"/>
                  </a:lnTo>
                  <a:lnTo>
                    <a:pt x="15237" y="24430"/>
                  </a:lnTo>
                  <a:lnTo>
                    <a:pt x="8069" y="30891"/>
                  </a:lnTo>
                  <a:lnTo>
                    <a:pt x="8037" y="22051"/>
                  </a:lnTo>
                  <a:lnTo>
                    <a:pt x="8069" y="22083"/>
                  </a:lnTo>
                  <a:lnTo>
                    <a:pt x="14402" y="12794"/>
                  </a:lnTo>
                  <a:lnTo>
                    <a:pt x="14016" y="12536"/>
                  </a:lnTo>
                  <a:lnTo>
                    <a:pt x="8037" y="21280"/>
                  </a:lnTo>
                  <a:lnTo>
                    <a:pt x="79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2"/>
            <p:cNvSpPr/>
            <p:nvPr/>
          </p:nvSpPr>
          <p:spPr>
            <a:xfrm>
              <a:off x="2391600" y="4114750"/>
              <a:ext cx="416300" cy="462900"/>
            </a:xfrm>
            <a:custGeom>
              <a:avLst/>
              <a:gdLst/>
              <a:ahLst/>
              <a:cxnLst/>
              <a:rect l="l" t="t" r="r" b="b"/>
              <a:pathLst>
                <a:path w="16652" h="18516" extrusionOk="0">
                  <a:moveTo>
                    <a:pt x="354" y="0"/>
                  </a:moveTo>
                  <a:lnTo>
                    <a:pt x="1" y="322"/>
                  </a:lnTo>
                  <a:lnTo>
                    <a:pt x="5433" y="6397"/>
                  </a:lnTo>
                  <a:lnTo>
                    <a:pt x="1994" y="6429"/>
                  </a:lnTo>
                  <a:lnTo>
                    <a:pt x="1994" y="6911"/>
                  </a:lnTo>
                  <a:lnTo>
                    <a:pt x="5851" y="6879"/>
                  </a:lnTo>
                  <a:lnTo>
                    <a:pt x="9676" y="11122"/>
                  </a:lnTo>
                  <a:lnTo>
                    <a:pt x="4308" y="11122"/>
                  </a:lnTo>
                  <a:lnTo>
                    <a:pt x="4308" y="11604"/>
                  </a:lnTo>
                  <a:lnTo>
                    <a:pt x="10094" y="11604"/>
                  </a:lnTo>
                  <a:lnTo>
                    <a:pt x="13566" y="15494"/>
                  </a:lnTo>
                  <a:lnTo>
                    <a:pt x="9773" y="15719"/>
                  </a:lnTo>
                  <a:lnTo>
                    <a:pt x="9805" y="16201"/>
                  </a:lnTo>
                  <a:lnTo>
                    <a:pt x="13983" y="15944"/>
                  </a:lnTo>
                  <a:lnTo>
                    <a:pt x="16298" y="18515"/>
                  </a:lnTo>
                  <a:lnTo>
                    <a:pt x="16651" y="18194"/>
                  </a:lnTo>
                  <a:lnTo>
                    <a:pt x="12569" y="13661"/>
                  </a:lnTo>
                  <a:lnTo>
                    <a:pt x="13244" y="7875"/>
                  </a:lnTo>
                  <a:lnTo>
                    <a:pt x="12762" y="7843"/>
                  </a:lnTo>
                  <a:lnTo>
                    <a:pt x="12151" y="13179"/>
                  </a:lnTo>
                  <a:lnTo>
                    <a:pt x="8937" y="9579"/>
                  </a:lnTo>
                  <a:lnTo>
                    <a:pt x="8133" y="3118"/>
                  </a:lnTo>
                  <a:lnTo>
                    <a:pt x="7651" y="3150"/>
                  </a:lnTo>
                  <a:lnTo>
                    <a:pt x="8390" y="8936"/>
                  </a:lnTo>
                  <a:lnTo>
                    <a:pt x="3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2"/>
            <p:cNvSpPr/>
            <p:nvPr/>
          </p:nvSpPr>
          <p:spPr>
            <a:xfrm>
              <a:off x="2967000" y="4119550"/>
              <a:ext cx="431550" cy="448450"/>
            </a:xfrm>
            <a:custGeom>
              <a:avLst/>
              <a:gdLst/>
              <a:ahLst/>
              <a:cxnLst/>
              <a:rect l="l" t="t" r="r" b="b"/>
              <a:pathLst>
                <a:path w="17262" h="17938" extrusionOk="0">
                  <a:moveTo>
                    <a:pt x="16940" y="1"/>
                  </a:moveTo>
                  <a:lnTo>
                    <a:pt x="11283" y="5883"/>
                  </a:lnTo>
                  <a:lnTo>
                    <a:pt x="10961" y="2444"/>
                  </a:lnTo>
                  <a:lnTo>
                    <a:pt x="10479" y="2476"/>
                  </a:lnTo>
                  <a:lnTo>
                    <a:pt x="10833" y="6333"/>
                  </a:lnTo>
                  <a:lnTo>
                    <a:pt x="6879" y="10448"/>
                  </a:lnTo>
                  <a:lnTo>
                    <a:pt x="6461" y="5080"/>
                  </a:lnTo>
                  <a:lnTo>
                    <a:pt x="5979" y="5112"/>
                  </a:lnTo>
                  <a:lnTo>
                    <a:pt x="6429" y="10930"/>
                  </a:lnTo>
                  <a:lnTo>
                    <a:pt x="2797" y="14659"/>
                  </a:lnTo>
                  <a:lnTo>
                    <a:pt x="2314" y="10898"/>
                  </a:lnTo>
                  <a:lnTo>
                    <a:pt x="1832" y="10962"/>
                  </a:lnTo>
                  <a:lnTo>
                    <a:pt x="2379" y="15109"/>
                  </a:lnTo>
                  <a:lnTo>
                    <a:pt x="0" y="17584"/>
                  </a:lnTo>
                  <a:lnTo>
                    <a:pt x="321" y="17938"/>
                  </a:lnTo>
                  <a:lnTo>
                    <a:pt x="4565" y="13534"/>
                  </a:lnTo>
                  <a:lnTo>
                    <a:pt x="10351" y="13759"/>
                  </a:lnTo>
                  <a:lnTo>
                    <a:pt x="10383" y="13277"/>
                  </a:lnTo>
                  <a:lnTo>
                    <a:pt x="5015" y="13084"/>
                  </a:lnTo>
                  <a:lnTo>
                    <a:pt x="8358" y="9580"/>
                  </a:lnTo>
                  <a:lnTo>
                    <a:pt x="8358" y="9612"/>
                  </a:lnTo>
                  <a:lnTo>
                    <a:pt x="14754" y="8294"/>
                  </a:lnTo>
                  <a:lnTo>
                    <a:pt x="14658" y="7844"/>
                  </a:lnTo>
                  <a:lnTo>
                    <a:pt x="8936" y="9001"/>
                  </a:lnTo>
                  <a:lnTo>
                    <a:pt x="17262" y="322"/>
                  </a:lnTo>
                  <a:lnTo>
                    <a:pt x="16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2"/>
            <p:cNvSpPr/>
            <p:nvPr/>
          </p:nvSpPr>
          <p:spPr>
            <a:xfrm>
              <a:off x="3413000" y="3916250"/>
              <a:ext cx="1215075" cy="654150"/>
            </a:xfrm>
            <a:custGeom>
              <a:avLst/>
              <a:gdLst/>
              <a:ahLst/>
              <a:cxnLst/>
              <a:rect l="l" t="t" r="r" b="b"/>
              <a:pathLst>
                <a:path w="48603" h="26166" extrusionOk="0">
                  <a:moveTo>
                    <a:pt x="5593" y="0"/>
                  </a:moveTo>
                  <a:lnTo>
                    <a:pt x="5593" y="12697"/>
                  </a:lnTo>
                  <a:cubicBezTo>
                    <a:pt x="5593" y="16812"/>
                    <a:pt x="4211" y="20862"/>
                    <a:pt x="1640" y="24109"/>
                  </a:cubicBezTo>
                  <a:lnTo>
                    <a:pt x="0" y="26166"/>
                  </a:lnTo>
                  <a:lnTo>
                    <a:pt x="48602" y="26166"/>
                  </a:lnTo>
                  <a:lnTo>
                    <a:pt x="46963" y="24109"/>
                  </a:lnTo>
                  <a:cubicBezTo>
                    <a:pt x="44392" y="20862"/>
                    <a:pt x="42977" y="16812"/>
                    <a:pt x="42977" y="12697"/>
                  </a:cubicBezTo>
                  <a:lnTo>
                    <a:pt x="42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2"/>
            <p:cNvSpPr/>
            <p:nvPr/>
          </p:nvSpPr>
          <p:spPr>
            <a:xfrm>
              <a:off x="3404950" y="3908200"/>
              <a:ext cx="1231150" cy="669450"/>
            </a:xfrm>
            <a:custGeom>
              <a:avLst/>
              <a:gdLst/>
              <a:ahLst/>
              <a:cxnLst/>
              <a:rect l="l" t="t" r="r" b="b"/>
              <a:pathLst>
                <a:path w="49246" h="26778" extrusionOk="0">
                  <a:moveTo>
                    <a:pt x="43010" y="612"/>
                  </a:moveTo>
                  <a:lnTo>
                    <a:pt x="43010" y="13019"/>
                  </a:lnTo>
                  <a:cubicBezTo>
                    <a:pt x="43010" y="17230"/>
                    <a:pt x="44456" y="21313"/>
                    <a:pt x="47060" y="24591"/>
                  </a:cubicBezTo>
                  <a:lnTo>
                    <a:pt x="48314" y="26199"/>
                  </a:lnTo>
                  <a:lnTo>
                    <a:pt x="901" y="26199"/>
                  </a:lnTo>
                  <a:lnTo>
                    <a:pt x="2187" y="24591"/>
                  </a:lnTo>
                  <a:cubicBezTo>
                    <a:pt x="4790" y="21313"/>
                    <a:pt x="6205" y="17230"/>
                    <a:pt x="6205" y="13019"/>
                  </a:cubicBezTo>
                  <a:lnTo>
                    <a:pt x="6205" y="612"/>
                  </a:lnTo>
                  <a:close/>
                  <a:moveTo>
                    <a:pt x="5915" y="1"/>
                  </a:moveTo>
                  <a:cubicBezTo>
                    <a:pt x="5851" y="1"/>
                    <a:pt x="5755" y="33"/>
                    <a:pt x="5722" y="97"/>
                  </a:cubicBezTo>
                  <a:cubicBezTo>
                    <a:pt x="5658" y="162"/>
                    <a:pt x="5626" y="226"/>
                    <a:pt x="5626" y="322"/>
                  </a:cubicBezTo>
                  <a:lnTo>
                    <a:pt x="5626" y="13019"/>
                  </a:lnTo>
                  <a:cubicBezTo>
                    <a:pt x="5626" y="17070"/>
                    <a:pt x="4244" y="21056"/>
                    <a:pt x="1704" y="24238"/>
                  </a:cubicBezTo>
                  <a:lnTo>
                    <a:pt x="65" y="26295"/>
                  </a:lnTo>
                  <a:cubicBezTo>
                    <a:pt x="1" y="26392"/>
                    <a:pt x="1" y="26520"/>
                    <a:pt x="33" y="26617"/>
                  </a:cubicBezTo>
                  <a:cubicBezTo>
                    <a:pt x="97" y="26713"/>
                    <a:pt x="194" y="26777"/>
                    <a:pt x="322" y="26777"/>
                  </a:cubicBezTo>
                  <a:lnTo>
                    <a:pt x="48924" y="26777"/>
                  </a:lnTo>
                  <a:cubicBezTo>
                    <a:pt x="49021" y="26777"/>
                    <a:pt x="49149" y="26713"/>
                    <a:pt x="49182" y="26617"/>
                  </a:cubicBezTo>
                  <a:cubicBezTo>
                    <a:pt x="49246" y="26520"/>
                    <a:pt x="49214" y="26392"/>
                    <a:pt x="49149" y="26295"/>
                  </a:cubicBezTo>
                  <a:lnTo>
                    <a:pt x="47510" y="24238"/>
                  </a:lnTo>
                  <a:cubicBezTo>
                    <a:pt x="44971" y="21056"/>
                    <a:pt x="43621" y="17070"/>
                    <a:pt x="43621" y="13019"/>
                  </a:cubicBezTo>
                  <a:lnTo>
                    <a:pt x="43621" y="322"/>
                  </a:lnTo>
                  <a:cubicBezTo>
                    <a:pt x="43621" y="226"/>
                    <a:pt x="43589" y="162"/>
                    <a:pt x="43524" y="97"/>
                  </a:cubicBezTo>
                  <a:cubicBezTo>
                    <a:pt x="43460" y="33"/>
                    <a:pt x="43396" y="1"/>
                    <a:pt x="4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2"/>
            <p:cNvSpPr/>
            <p:nvPr/>
          </p:nvSpPr>
          <p:spPr>
            <a:xfrm>
              <a:off x="3503800" y="4023125"/>
              <a:ext cx="1032675" cy="432375"/>
            </a:xfrm>
            <a:custGeom>
              <a:avLst/>
              <a:gdLst/>
              <a:ahLst/>
              <a:cxnLst/>
              <a:rect l="l" t="t" r="r" b="b"/>
              <a:pathLst>
                <a:path w="41307" h="17295" extrusionOk="0">
                  <a:moveTo>
                    <a:pt x="2251" y="1"/>
                  </a:moveTo>
                  <a:lnTo>
                    <a:pt x="2251" y="8422"/>
                  </a:lnTo>
                  <a:cubicBezTo>
                    <a:pt x="2251" y="11540"/>
                    <a:pt x="1479" y="14594"/>
                    <a:pt x="0" y="17294"/>
                  </a:cubicBezTo>
                  <a:lnTo>
                    <a:pt x="41306" y="17294"/>
                  </a:lnTo>
                  <a:cubicBezTo>
                    <a:pt x="39860" y="14594"/>
                    <a:pt x="39056" y="11540"/>
                    <a:pt x="39056" y="8422"/>
                  </a:cubicBezTo>
                  <a:lnTo>
                    <a:pt x="390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2"/>
            <p:cNvSpPr/>
            <p:nvPr/>
          </p:nvSpPr>
          <p:spPr>
            <a:xfrm>
              <a:off x="3495775" y="4023125"/>
              <a:ext cx="1049525" cy="432375"/>
            </a:xfrm>
            <a:custGeom>
              <a:avLst/>
              <a:gdLst/>
              <a:ahLst/>
              <a:cxnLst/>
              <a:rect l="l" t="t" r="r" b="b"/>
              <a:pathLst>
                <a:path w="41981" h="17295" extrusionOk="0">
                  <a:moveTo>
                    <a:pt x="2282" y="1"/>
                  </a:moveTo>
                  <a:lnTo>
                    <a:pt x="2282" y="6140"/>
                  </a:lnTo>
                  <a:lnTo>
                    <a:pt x="2282" y="8422"/>
                  </a:lnTo>
                  <a:cubicBezTo>
                    <a:pt x="2282" y="11540"/>
                    <a:pt x="1479" y="14594"/>
                    <a:pt x="0" y="17294"/>
                  </a:cubicBezTo>
                  <a:lnTo>
                    <a:pt x="321" y="17294"/>
                  </a:lnTo>
                  <a:cubicBezTo>
                    <a:pt x="1800" y="14594"/>
                    <a:pt x="2572" y="11540"/>
                    <a:pt x="2572" y="8422"/>
                  </a:cubicBezTo>
                  <a:lnTo>
                    <a:pt x="2572" y="1"/>
                  </a:lnTo>
                  <a:close/>
                  <a:moveTo>
                    <a:pt x="39377" y="1"/>
                  </a:moveTo>
                  <a:lnTo>
                    <a:pt x="39377" y="8422"/>
                  </a:lnTo>
                  <a:cubicBezTo>
                    <a:pt x="39377" y="11540"/>
                    <a:pt x="40181" y="14594"/>
                    <a:pt x="41627" y="17294"/>
                  </a:cubicBezTo>
                  <a:lnTo>
                    <a:pt x="41981" y="17294"/>
                  </a:lnTo>
                  <a:cubicBezTo>
                    <a:pt x="40470" y="14594"/>
                    <a:pt x="39666" y="11540"/>
                    <a:pt x="39666" y="8422"/>
                  </a:cubicBezTo>
                  <a:lnTo>
                    <a:pt x="39666" y="6140"/>
                  </a:lnTo>
                  <a:lnTo>
                    <a:pt x="39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2"/>
            <p:cNvSpPr/>
            <p:nvPr/>
          </p:nvSpPr>
          <p:spPr>
            <a:xfrm>
              <a:off x="3552825" y="3963650"/>
              <a:ext cx="934625" cy="134250"/>
            </a:xfrm>
            <a:custGeom>
              <a:avLst/>
              <a:gdLst/>
              <a:ahLst/>
              <a:cxnLst/>
              <a:rect l="l" t="t" r="r" b="b"/>
              <a:pathLst>
                <a:path w="37385" h="5370" extrusionOk="0">
                  <a:moveTo>
                    <a:pt x="0" y="1"/>
                  </a:moveTo>
                  <a:lnTo>
                    <a:pt x="0" y="5369"/>
                  </a:lnTo>
                  <a:lnTo>
                    <a:pt x="37384" y="5369"/>
                  </a:lnTo>
                  <a:lnTo>
                    <a:pt x="37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2"/>
            <p:cNvSpPr/>
            <p:nvPr/>
          </p:nvSpPr>
          <p:spPr>
            <a:xfrm>
              <a:off x="3545600" y="3956425"/>
              <a:ext cx="949875" cy="148700"/>
            </a:xfrm>
            <a:custGeom>
              <a:avLst/>
              <a:gdLst/>
              <a:ahLst/>
              <a:cxnLst/>
              <a:rect l="l" t="t" r="r" b="b"/>
              <a:pathLst>
                <a:path w="37995" h="5948" extrusionOk="0">
                  <a:moveTo>
                    <a:pt x="37384" y="579"/>
                  </a:moveTo>
                  <a:lnTo>
                    <a:pt x="37384" y="5369"/>
                  </a:lnTo>
                  <a:lnTo>
                    <a:pt x="579" y="5369"/>
                  </a:lnTo>
                  <a:lnTo>
                    <a:pt x="579" y="579"/>
                  </a:lnTo>
                  <a:close/>
                  <a:moveTo>
                    <a:pt x="289" y="1"/>
                  </a:moveTo>
                  <a:cubicBezTo>
                    <a:pt x="225" y="1"/>
                    <a:pt x="129" y="33"/>
                    <a:pt x="96" y="97"/>
                  </a:cubicBezTo>
                  <a:cubicBezTo>
                    <a:pt x="32" y="129"/>
                    <a:pt x="0" y="226"/>
                    <a:pt x="0" y="290"/>
                  </a:cubicBezTo>
                  <a:lnTo>
                    <a:pt x="0" y="5658"/>
                  </a:lnTo>
                  <a:cubicBezTo>
                    <a:pt x="0" y="5722"/>
                    <a:pt x="32" y="5819"/>
                    <a:pt x="96" y="5851"/>
                  </a:cubicBezTo>
                  <a:cubicBezTo>
                    <a:pt x="129" y="5915"/>
                    <a:pt x="225" y="5947"/>
                    <a:pt x="289" y="5947"/>
                  </a:cubicBezTo>
                  <a:lnTo>
                    <a:pt x="37673" y="5947"/>
                  </a:lnTo>
                  <a:cubicBezTo>
                    <a:pt x="37770" y="5947"/>
                    <a:pt x="37834" y="5915"/>
                    <a:pt x="37898" y="5851"/>
                  </a:cubicBezTo>
                  <a:cubicBezTo>
                    <a:pt x="37963" y="5819"/>
                    <a:pt x="37995" y="5722"/>
                    <a:pt x="37995" y="5658"/>
                  </a:cubicBezTo>
                  <a:lnTo>
                    <a:pt x="37995" y="290"/>
                  </a:lnTo>
                  <a:cubicBezTo>
                    <a:pt x="37995" y="226"/>
                    <a:pt x="37963" y="129"/>
                    <a:pt x="37898" y="97"/>
                  </a:cubicBezTo>
                  <a:cubicBezTo>
                    <a:pt x="37834" y="33"/>
                    <a:pt x="37770" y="1"/>
                    <a:pt x="37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2"/>
            <p:cNvSpPr/>
            <p:nvPr/>
          </p:nvSpPr>
          <p:spPr>
            <a:xfrm>
              <a:off x="2141675" y="3577925"/>
              <a:ext cx="3757700" cy="438000"/>
            </a:xfrm>
            <a:custGeom>
              <a:avLst/>
              <a:gdLst/>
              <a:ahLst/>
              <a:cxnLst/>
              <a:rect l="l" t="t" r="r" b="b"/>
              <a:pathLst>
                <a:path w="150308" h="17520" extrusionOk="0">
                  <a:moveTo>
                    <a:pt x="1" y="1"/>
                  </a:moveTo>
                  <a:lnTo>
                    <a:pt x="1" y="12537"/>
                  </a:lnTo>
                  <a:cubicBezTo>
                    <a:pt x="1" y="15301"/>
                    <a:pt x="2219" y="17519"/>
                    <a:pt x="4983" y="17519"/>
                  </a:cubicBezTo>
                  <a:lnTo>
                    <a:pt x="145326" y="17519"/>
                  </a:lnTo>
                  <a:cubicBezTo>
                    <a:pt x="148058" y="17519"/>
                    <a:pt x="150308" y="15301"/>
                    <a:pt x="150308" y="12537"/>
                  </a:cubicBezTo>
                  <a:lnTo>
                    <a:pt x="1503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2"/>
            <p:cNvSpPr/>
            <p:nvPr/>
          </p:nvSpPr>
          <p:spPr>
            <a:xfrm>
              <a:off x="2134450" y="3570700"/>
              <a:ext cx="3772175" cy="452450"/>
            </a:xfrm>
            <a:custGeom>
              <a:avLst/>
              <a:gdLst/>
              <a:ahLst/>
              <a:cxnLst/>
              <a:rect l="l" t="t" r="r" b="b"/>
              <a:pathLst>
                <a:path w="150887" h="18098" extrusionOk="0">
                  <a:moveTo>
                    <a:pt x="150308" y="579"/>
                  </a:moveTo>
                  <a:lnTo>
                    <a:pt x="150308" y="12826"/>
                  </a:lnTo>
                  <a:cubicBezTo>
                    <a:pt x="150308" y="14144"/>
                    <a:pt x="149761" y="15301"/>
                    <a:pt x="148925" y="16137"/>
                  </a:cubicBezTo>
                  <a:cubicBezTo>
                    <a:pt x="148057" y="17005"/>
                    <a:pt x="146900" y="17519"/>
                    <a:pt x="145615" y="17519"/>
                  </a:cubicBezTo>
                  <a:lnTo>
                    <a:pt x="5272" y="17519"/>
                  </a:lnTo>
                  <a:cubicBezTo>
                    <a:pt x="3986" y="17519"/>
                    <a:pt x="2797" y="17005"/>
                    <a:pt x="1961" y="16137"/>
                  </a:cubicBezTo>
                  <a:cubicBezTo>
                    <a:pt x="1093" y="15301"/>
                    <a:pt x="579" y="14144"/>
                    <a:pt x="579" y="12826"/>
                  </a:cubicBezTo>
                  <a:lnTo>
                    <a:pt x="579" y="579"/>
                  </a:lnTo>
                  <a:close/>
                  <a:moveTo>
                    <a:pt x="290" y="0"/>
                  </a:moveTo>
                  <a:cubicBezTo>
                    <a:pt x="193" y="0"/>
                    <a:pt x="129" y="32"/>
                    <a:pt x="65" y="97"/>
                  </a:cubicBezTo>
                  <a:cubicBezTo>
                    <a:pt x="33" y="129"/>
                    <a:pt x="0" y="225"/>
                    <a:pt x="0" y="290"/>
                  </a:cubicBezTo>
                  <a:lnTo>
                    <a:pt x="0" y="12826"/>
                  </a:lnTo>
                  <a:cubicBezTo>
                    <a:pt x="0" y="15751"/>
                    <a:pt x="2347" y="18098"/>
                    <a:pt x="5272" y="18098"/>
                  </a:cubicBezTo>
                  <a:lnTo>
                    <a:pt x="145615" y="18098"/>
                  </a:lnTo>
                  <a:cubicBezTo>
                    <a:pt x="148508" y="18098"/>
                    <a:pt x="150886" y="15751"/>
                    <a:pt x="150886" y="12826"/>
                  </a:cubicBezTo>
                  <a:lnTo>
                    <a:pt x="150886" y="290"/>
                  </a:lnTo>
                  <a:cubicBezTo>
                    <a:pt x="150886" y="225"/>
                    <a:pt x="150854" y="129"/>
                    <a:pt x="150790" y="97"/>
                  </a:cubicBezTo>
                  <a:cubicBezTo>
                    <a:pt x="150725" y="32"/>
                    <a:pt x="150661" y="0"/>
                    <a:pt x="150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2"/>
            <p:cNvSpPr/>
            <p:nvPr/>
          </p:nvSpPr>
          <p:spPr>
            <a:xfrm>
              <a:off x="2141675" y="1197625"/>
              <a:ext cx="3757700" cy="2818300"/>
            </a:xfrm>
            <a:custGeom>
              <a:avLst/>
              <a:gdLst/>
              <a:ahLst/>
              <a:cxnLst/>
              <a:rect l="l" t="t" r="r" b="b"/>
              <a:pathLst>
                <a:path w="150308" h="112732" extrusionOk="0">
                  <a:moveTo>
                    <a:pt x="142722" y="7008"/>
                  </a:moveTo>
                  <a:lnTo>
                    <a:pt x="142722" y="86662"/>
                  </a:lnTo>
                  <a:lnTo>
                    <a:pt x="7555" y="86662"/>
                  </a:lnTo>
                  <a:lnTo>
                    <a:pt x="7555" y="7008"/>
                  </a:lnTo>
                  <a:close/>
                  <a:moveTo>
                    <a:pt x="4983" y="1"/>
                  </a:moveTo>
                  <a:cubicBezTo>
                    <a:pt x="2219" y="1"/>
                    <a:pt x="1" y="2251"/>
                    <a:pt x="1" y="4983"/>
                  </a:cubicBezTo>
                  <a:lnTo>
                    <a:pt x="1" y="107749"/>
                  </a:lnTo>
                  <a:cubicBezTo>
                    <a:pt x="1" y="110513"/>
                    <a:pt x="2219" y="112731"/>
                    <a:pt x="4983" y="112731"/>
                  </a:cubicBezTo>
                  <a:lnTo>
                    <a:pt x="145326" y="112731"/>
                  </a:lnTo>
                  <a:cubicBezTo>
                    <a:pt x="148058" y="112731"/>
                    <a:pt x="150308" y="110513"/>
                    <a:pt x="150308" y="107749"/>
                  </a:cubicBezTo>
                  <a:lnTo>
                    <a:pt x="150308" y="4983"/>
                  </a:lnTo>
                  <a:cubicBezTo>
                    <a:pt x="150308" y="2251"/>
                    <a:pt x="148058" y="1"/>
                    <a:pt x="145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2"/>
            <p:cNvSpPr/>
            <p:nvPr/>
          </p:nvSpPr>
          <p:spPr>
            <a:xfrm>
              <a:off x="2134450" y="1190400"/>
              <a:ext cx="3772175" cy="2832750"/>
            </a:xfrm>
            <a:custGeom>
              <a:avLst/>
              <a:gdLst/>
              <a:ahLst/>
              <a:cxnLst/>
              <a:rect l="l" t="t" r="r" b="b"/>
              <a:pathLst>
                <a:path w="150887" h="113310" extrusionOk="0">
                  <a:moveTo>
                    <a:pt x="142722" y="7618"/>
                  </a:moveTo>
                  <a:lnTo>
                    <a:pt x="142722" y="86662"/>
                  </a:lnTo>
                  <a:lnTo>
                    <a:pt x="8133" y="86662"/>
                  </a:lnTo>
                  <a:lnTo>
                    <a:pt x="8133" y="7618"/>
                  </a:lnTo>
                  <a:close/>
                  <a:moveTo>
                    <a:pt x="7844" y="7008"/>
                  </a:moveTo>
                  <a:cubicBezTo>
                    <a:pt x="7779" y="7008"/>
                    <a:pt x="7683" y="7040"/>
                    <a:pt x="7651" y="7104"/>
                  </a:cubicBezTo>
                  <a:cubicBezTo>
                    <a:pt x="7587" y="7168"/>
                    <a:pt x="7554" y="7233"/>
                    <a:pt x="7554" y="7297"/>
                  </a:cubicBezTo>
                  <a:lnTo>
                    <a:pt x="7554" y="86951"/>
                  </a:lnTo>
                  <a:cubicBezTo>
                    <a:pt x="7554" y="87015"/>
                    <a:pt x="7587" y="87112"/>
                    <a:pt x="7651" y="87144"/>
                  </a:cubicBezTo>
                  <a:cubicBezTo>
                    <a:pt x="7683" y="87208"/>
                    <a:pt x="7779" y="87240"/>
                    <a:pt x="7844" y="87240"/>
                  </a:cubicBezTo>
                  <a:lnTo>
                    <a:pt x="143011" y="87240"/>
                  </a:lnTo>
                  <a:cubicBezTo>
                    <a:pt x="143107" y="87240"/>
                    <a:pt x="143172" y="87208"/>
                    <a:pt x="143236" y="87144"/>
                  </a:cubicBezTo>
                  <a:cubicBezTo>
                    <a:pt x="143300" y="87112"/>
                    <a:pt x="143332" y="87015"/>
                    <a:pt x="143332" y="86951"/>
                  </a:cubicBezTo>
                  <a:lnTo>
                    <a:pt x="143332" y="7297"/>
                  </a:lnTo>
                  <a:cubicBezTo>
                    <a:pt x="143332" y="7233"/>
                    <a:pt x="143300" y="7168"/>
                    <a:pt x="143236" y="7104"/>
                  </a:cubicBezTo>
                  <a:cubicBezTo>
                    <a:pt x="143172" y="7040"/>
                    <a:pt x="143107" y="7008"/>
                    <a:pt x="143011" y="7008"/>
                  </a:cubicBezTo>
                  <a:close/>
                  <a:moveTo>
                    <a:pt x="145615" y="579"/>
                  </a:moveTo>
                  <a:cubicBezTo>
                    <a:pt x="146900" y="579"/>
                    <a:pt x="148057" y="1125"/>
                    <a:pt x="148925" y="1961"/>
                  </a:cubicBezTo>
                  <a:cubicBezTo>
                    <a:pt x="149761" y="2829"/>
                    <a:pt x="150308" y="3986"/>
                    <a:pt x="150308" y="5272"/>
                  </a:cubicBezTo>
                  <a:lnTo>
                    <a:pt x="150308" y="108038"/>
                  </a:lnTo>
                  <a:cubicBezTo>
                    <a:pt x="150308" y="109356"/>
                    <a:pt x="149761" y="110513"/>
                    <a:pt x="148925" y="111349"/>
                  </a:cubicBezTo>
                  <a:cubicBezTo>
                    <a:pt x="148057" y="112217"/>
                    <a:pt x="146900" y="112731"/>
                    <a:pt x="145615" y="112731"/>
                  </a:cubicBezTo>
                  <a:lnTo>
                    <a:pt x="5272" y="112731"/>
                  </a:lnTo>
                  <a:cubicBezTo>
                    <a:pt x="3986" y="112731"/>
                    <a:pt x="2797" y="112217"/>
                    <a:pt x="1961" y="111349"/>
                  </a:cubicBezTo>
                  <a:cubicBezTo>
                    <a:pt x="1093" y="110513"/>
                    <a:pt x="579" y="109356"/>
                    <a:pt x="579" y="108038"/>
                  </a:cubicBezTo>
                  <a:lnTo>
                    <a:pt x="579" y="5272"/>
                  </a:lnTo>
                  <a:cubicBezTo>
                    <a:pt x="579" y="3986"/>
                    <a:pt x="1093" y="2829"/>
                    <a:pt x="1961" y="1961"/>
                  </a:cubicBezTo>
                  <a:cubicBezTo>
                    <a:pt x="2797" y="1125"/>
                    <a:pt x="3986" y="579"/>
                    <a:pt x="5272" y="579"/>
                  </a:cubicBezTo>
                  <a:close/>
                  <a:moveTo>
                    <a:pt x="5272" y="0"/>
                  </a:moveTo>
                  <a:cubicBezTo>
                    <a:pt x="2347" y="0"/>
                    <a:pt x="0" y="2379"/>
                    <a:pt x="0" y="5272"/>
                  </a:cubicBezTo>
                  <a:lnTo>
                    <a:pt x="0" y="108038"/>
                  </a:lnTo>
                  <a:cubicBezTo>
                    <a:pt x="0" y="110963"/>
                    <a:pt x="2347" y="113310"/>
                    <a:pt x="5272" y="113310"/>
                  </a:cubicBezTo>
                  <a:lnTo>
                    <a:pt x="145615" y="113310"/>
                  </a:lnTo>
                  <a:cubicBezTo>
                    <a:pt x="148508" y="113310"/>
                    <a:pt x="150886" y="110963"/>
                    <a:pt x="150886" y="108038"/>
                  </a:cubicBezTo>
                  <a:lnTo>
                    <a:pt x="150886" y="5272"/>
                  </a:lnTo>
                  <a:cubicBezTo>
                    <a:pt x="150886" y="2379"/>
                    <a:pt x="148508" y="0"/>
                    <a:pt x="145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2"/>
            <p:cNvSpPr/>
            <p:nvPr/>
          </p:nvSpPr>
          <p:spPr>
            <a:xfrm>
              <a:off x="3951400" y="3727400"/>
              <a:ext cx="138250" cy="139050"/>
            </a:xfrm>
            <a:custGeom>
              <a:avLst/>
              <a:gdLst/>
              <a:ahLst/>
              <a:cxnLst/>
              <a:rect l="l" t="t" r="r" b="b"/>
              <a:pathLst>
                <a:path w="5530" h="5562" extrusionOk="0">
                  <a:moveTo>
                    <a:pt x="2765" y="0"/>
                  </a:moveTo>
                  <a:cubicBezTo>
                    <a:pt x="1222" y="0"/>
                    <a:pt x="1" y="1254"/>
                    <a:pt x="1" y="2797"/>
                  </a:cubicBezTo>
                  <a:cubicBezTo>
                    <a:pt x="1" y="4308"/>
                    <a:pt x="1222" y="5561"/>
                    <a:pt x="2765" y="5561"/>
                  </a:cubicBezTo>
                  <a:cubicBezTo>
                    <a:pt x="4276" y="5561"/>
                    <a:pt x="5530" y="4308"/>
                    <a:pt x="5530" y="2797"/>
                  </a:cubicBezTo>
                  <a:cubicBezTo>
                    <a:pt x="5530" y="1254"/>
                    <a:pt x="4276" y="0"/>
                    <a:pt x="2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2"/>
            <p:cNvSpPr/>
            <p:nvPr/>
          </p:nvSpPr>
          <p:spPr>
            <a:xfrm>
              <a:off x="3943375" y="3720175"/>
              <a:ext cx="153525" cy="153500"/>
            </a:xfrm>
            <a:custGeom>
              <a:avLst/>
              <a:gdLst/>
              <a:ahLst/>
              <a:cxnLst/>
              <a:rect l="l" t="t" r="r" b="b"/>
              <a:pathLst>
                <a:path w="6141" h="6140" extrusionOk="0">
                  <a:moveTo>
                    <a:pt x="3086" y="579"/>
                  </a:moveTo>
                  <a:cubicBezTo>
                    <a:pt x="3761" y="579"/>
                    <a:pt x="4372" y="868"/>
                    <a:pt x="4822" y="1318"/>
                  </a:cubicBezTo>
                  <a:cubicBezTo>
                    <a:pt x="5272" y="1768"/>
                    <a:pt x="5561" y="2379"/>
                    <a:pt x="5561" y="3086"/>
                  </a:cubicBezTo>
                  <a:cubicBezTo>
                    <a:pt x="5561" y="3761"/>
                    <a:pt x="5272" y="4372"/>
                    <a:pt x="4822" y="4822"/>
                  </a:cubicBezTo>
                  <a:cubicBezTo>
                    <a:pt x="4372" y="5272"/>
                    <a:pt x="3761" y="5561"/>
                    <a:pt x="3086" y="5561"/>
                  </a:cubicBezTo>
                  <a:cubicBezTo>
                    <a:pt x="2379" y="5561"/>
                    <a:pt x="1768" y="5272"/>
                    <a:pt x="1318" y="4822"/>
                  </a:cubicBezTo>
                  <a:cubicBezTo>
                    <a:pt x="868" y="4372"/>
                    <a:pt x="611" y="3761"/>
                    <a:pt x="611" y="3086"/>
                  </a:cubicBezTo>
                  <a:cubicBezTo>
                    <a:pt x="611" y="2379"/>
                    <a:pt x="868" y="1768"/>
                    <a:pt x="1318" y="1318"/>
                  </a:cubicBezTo>
                  <a:cubicBezTo>
                    <a:pt x="1768" y="868"/>
                    <a:pt x="2379" y="579"/>
                    <a:pt x="3086" y="579"/>
                  </a:cubicBezTo>
                  <a:close/>
                  <a:moveTo>
                    <a:pt x="3086" y="0"/>
                  </a:moveTo>
                  <a:cubicBezTo>
                    <a:pt x="1383" y="0"/>
                    <a:pt x="0" y="1382"/>
                    <a:pt x="0" y="3086"/>
                  </a:cubicBezTo>
                  <a:cubicBezTo>
                    <a:pt x="0" y="4758"/>
                    <a:pt x="1383" y="6140"/>
                    <a:pt x="3086" y="6140"/>
                  </a:cubicBezTo>
                  <a:cubicBezTo>
                    <a:pt x="4758" y="6140"/>
                    <a:pt x="6140" y="4758"/>
                    <a:pt x="6140" y="3086"/>
                  </a:cubicBezTo>
                  <a:cubicBezTo>
                    <a:pt x="6140" y="1382"/>
                    <a:pt x="4758" y="0"/>
                    <a:pt x="3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2"/>
            <p:cNvSpPr/>
            <p:nvPr/>
          </p:nvSpPr>
          <p:spPr>
            <a:xfrm>
              <a:off x="3413000" y="4570400"/>
              <a:ext cx="1215075" cy="57075"/>
            </a:xfrm>
            <a:custGeom>
              <a:avLst/>
              <a:gdLst/>
              <a:ahLst/>
              <a:cxnLst/>
              <a:rect l="l" t="t" r="r" b="b"/>
              <a:pathLst>
                <a:path w="48603" h="2283" extrusionOk="0">
                  <a:moveTo>
                    <a:pt x="0" y="0"/>
                  </a:moveTo>
                  <a:lnTo>
                    <a:pt x="0" y="2282"/>
                  </a:lnTo>
                  <a:lnTo>
                    <a:pt x="48602" y="2282"/>
                  </a:lnTo>
                  <a:lnTo>
                    <a:pt x="486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2"/>
            <p:cNvSpPr/>
            <p:nvPr/>
          </p:nvSpPr>
          <p:spPr>
            <a:xfrm>
              <a:off x="3404950" y="4563150"/>
              <a:ext cx="1230350" cy="71550"/>
            </a:xfrm>
            <a:custGeom>
              <a:avLst/>
              <a:gdLst/>
              <a:ahLst/>
              <a:cxnLst/>
              <a:rect l="l" t="t" r="r" b="b"/>
              <a:pathLst>
                <a:path w="49214" h="2862" extrusionOk="0">
                  <a:moveTo>
                    <a:pt x="48635" y="579"/>
                  </a:moveTo>
                  <a:lnTo>
                    <a:pt x="48635" y="2251"/>
                  </a:lnTo>
                  <a:lnTo>
                    <a:pt x="611" y="2251"/>
                  </a:lnTo>
                  <a:lnTo>
                    <a:pt x="611" y="579"/>
                  </a:lnTo>
                  <a:close/>
                  <a:moveTo>
                    <a:pt x="322" y="1"/>
                  </a:moveTo>
                  <a:cubicBezTo>
                    <a:pt x="226" y="1"/>
                    <a:pt x="161" y="33"/>
                    <a:pt x="97" y="97"/>
                  </a:cubicBezTo>
                  <a:cubicBezTo>
                    <a:pt x="33" y="129"/>
                    <a:pt x="1" y="226"/>
                    <a:pt x="1" y="290"/>
                  </a:cubicBezTo>
                  <a:lnTo>
                    <a:pt x="1" y="2572"/>
                  </a:lnTo>
                  <a:cubicBezTo>
                    <a:pt x="1" y="2637"/>
                    <a:pt x="33" y="2701"/>
                    <a:pt x="97" y="2765"/>
                  </a:cubicBezTo>
                  <a:cubicBezTo>
                    <a:pt x="161" y="2829"/>
                    <a:pt x="226" y="2862"/>
                    <a:pt x="322" y="2862"/>
                  </a:cubicBezTo>
                  <a:lnTo>
                    <a:pt x="48924" y="2862"/>
                  </a:lnTo>
                  <a:cubicBezTo>
                    <a:pt x="49021" y="2862"/>
                    <a:pt x="49085" y="2829"/>
                    <a:pt x="49149" y="2765"/>
                  </a:cubicBezTo>
                  <a:cubicBezTo>
                    <a:pt x="49214" y="2701"/>
                    <a:pt x="49214" y="2637"/>
                    <a:pt x="49214" y="2572"/>
                  </a:cubicBezTo>
                  <a:lnTo>
                    <a:pt x="49214" y="290"/>
                  </a:lnTo>
                  <a:cubicBezTo>
                    <a:pt x="49214" y="226"/>
                    <a:pt x="49214" y="129"/>
                    <a:pt x="49149" y="97"/>
                  </a:cubicBezTo>
                  <a:cubicBezTo>
                    <a:pt x="49085" y="33"/>
                    <a:pt x="49021" y="1"/>
                    <a:pt x="48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2"/>
            <p:cNvSpPr/>
            <p:nvPr/>
          </p:nvSpPr>
          <p:spPr>
            <a:xfrm>
              <a:off x="2180250" y="2902900"/>
              <a:ext cx="162350" cy="178425"/>
            </a:xfrm>
            <a:custGeom>
              <a:avLst/>
              <a:gdLst/>
              <a:ahLst/>
              <a:cxnLst/>
              <a:rect l="l" t="t" r="r" b="b"/>
              <a:pathLst>
                <a:path w="6494" h="7137" extrusionOk="0">
                  <a:moveTo>
                    <a:pt x="2122" y="0"/>
                  </a:moveTo>
                  <a:lnTo>
                    <a:pt x="129" y="1897"/>
                  </a:lnTo>
                  <a:cubicBezTo>
                    <a:pt x="129" y="1897"/>
                    <a:pt x="1" y="3279"/>
                    <a:pt x="1286" y="5047"/>
                  </a:cubicBezTo>
                  <a:cubicBezTo>
                    <a:pt x="2540" y="6815"/>
                    <a:pt x="2797" y="7136"/>
                    <a:pt x="2797" y="7136"/>
                  </a:cubicBezTo>
                  <a:cubicBezTo>
                    <a:pt x="2797" y="7136"/>
                    <a:pt x="3247" y="6236"/>
                    <a:pt x="4244" y="5047"/>
                  </a:cubicBezTo>
                  <a:cubicBezTo>
                    <a:pt x="5272" y="3858"/>
                    <a:pt x="6494" y="2732"/>
                    <a:pt x="6494" y="2732"/>
                  </a:cubicBezTo>
                  <a:cubicBezTo>
                    <a:pt x="5980" y="547"/>
                    <a:pt x="2122" y="0"/>
                    <a:pt x="21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2"/>
            <p:cNvSpPr/>
            <p:nvPr/>
          </p:nvSpPr>
          <p:spPr>
            <a:xfrm>
              <a:off x="2177050" y="2895650"/>
              <a:ext cx="172800" cy="192900"/>
            </a:xfrm>
            <a:custGeom>
              <a:avLst/>
              <a:gdLst/>
              <a:ahLst/>
              <a:cxnLst/>
              <a:rect l="l" t="t" r="r" b="b"/>
              <a:pathLst>
                <a:path w="6912" h="7716" extrusionOk="0">
                  <a:moveTo>
                    <a:pt x="2356" y="566"/>
                  </a:moveTo>
                  <a:cubicBezTo>
                    <a:pt x="2682" y="623"/>
                    <a:pt x="3523" y="792"/>
                    <a:pt x="4340" y="1158"/>
                  </a:cubicBezTo>
                  <a:cubicBezTo>
                    <a:pt x="4790" y="1351"/>
                    <a:pt x="5272" y="1608"/>
                    <a:pt x="5625" y="1930"/>
                  </a:cubicBezTo>
                  <a:cubicBezTo>
                    <a:pt x="5971" y="2218"/>
                    <a:pt x="6214" y="2558"/>
                    <a:pt x="6330" y="2950"/>
                  </a:cubicBezTo>
                  <a:lnTo>
                    <a:pt x="6330" y="2950"/>
                  </a:lnTo>
                  <a:cubicBezTo>
                    <a:pt x="5982" y="3271"/>
                    <a:pt x="5007" y="4192"/>
                    <a:pt x="4179" y="5176"/>
                  </a:cubicBezTo>
                  <a:cubicBezTo>
                    <a:pt x="3544" y="5910"/>
                    <a:pt x="3130" y="6546"/>
                    <a:pt x="2898" y="6933"/>
                  </a:cubicBezTo>
                  <a:lnTo>
                    <a:pt x="2898" y="6933"/>
                  </a:lnTo>
                  <a:cubicBezTo>
                    <a:pt x="2886" y="6916"/>
                    <a:pt x="2874" y="6898"/>
                    <a:pt x="2861" y="6880"/>
                  </a:cubicBezTo>
                  <a:cubicBezTo>
                    <a:pt x="2636" y="6590"/>
                    <a:pt x="2250" y="6076"/>
                    <a:pt x="1607" y="5176"/>
                  </a:cubicBezTo>
                  <a:cubicBezTo>
                    <a:pt x="614" y="3798"/>
                    <a:pt x="515" y="2644"/>
                    <a:pt x="514" y="2318"/>
                  </a:cubicBezTo>
                  <a:lnTo>
                    <a:pt x="514" y="2318"/>
                  </a:lnTo>
                  <a:lnTo>
                    <a:pt x="2356" y="566"/>
                  </a:lnTo>
                  <a:close/>
                  <a:moveTo>
                    <a:pt x="2282" y="1"/>
                  </a:moveTo>
                  <a:cubicBezTo>
                    <a:pt x="2218" y="1"/>
                    <a:pt x="2122" y="33"/>
                    <a:pt x="2057" y="97"/>
                  </a:cubicBezTo>
                  <a:lnTo>
                    <a:pt x="64" y="1994"/>
                  </a:lnTo>
                  <a:cubicBezTo>
                    <a:pt x="32" y="2058"/>
                    <a:pt x="0" y="2090"/>
                    <a:pt x="0" y="2155"/>
                  </a:cubicBezTo>
                  <a:cubicBezTo>
                    <a:pt x="0" y="2187"/>
                    <a:pt x="0" y="2219"/>
                    <a:pt x="0" y="2315"/>
                  </a:cubicBezTo>
                  <a:cubicBezTo>
                    <a:pt x="0" y="2733"/>
                    <a:pt x="97" y="3987"/>
                    <a:pt x="1189" y="5498"/>
                  </a:cubicBezTo>
                  <a:cubicBezTo>
                    <a:pt x="2475" y="7266"/>
                    <a:pt x="2700" y="7587"/>
                    <a:pt x="2700" y="7587"/>
                  </a:cubicBezTo>
                  <a:cubicBezTo>
                    <a:pt x="2765" y="7683"/>
                    <a:pt x="2861" y="7716"/>
                    <a:pt x="2957" y="7716"/>
                  </a:cubicBezTo>
                  <a:cubicBezTo>
                    <a:pt x="3054" y="7683"/>
                    <a:pt x="3118" y="7651"/>
                    <a:pt x="3150" y="7555"/>
                  </a:cubicBezTo>
                  <a:lnTo>
                    <a:pt x="3182" y="7523"/>
                  </a:lnTo>
                  <a:cubicBezTo>
                    <a:pt x="3279" y="7330"/>
                    <a:pt x="3729" y="6526"/>
                    <a:pt x="4597" y="5498"/>
                  </a:cubicBezTo>
                  <a:cubicBezTo>
                    <a:pt x="5079" y="4919"/>
                    <a:pt x="5658" y="4340"/>
                    <a:pt x="6075" y="3922"/>
                  </a:cubicBezTo>
                  <a:cubicBezTo>
                    <a:pt x="6300" y="3730"/>
                    <a:pt x="6493" y="3537"/>
                    <a:pt x="6622" y="3408"/>
                  </a:cubicBezTo>
                  <a:cubicBezTo>
                    <a:pt x="6750" y="3312"/>
                    <a:pt x="6815" y="3247"/>
                    <a:pt x="6815" y="3247"/>
                  </a:cubicBezTo>
                  <a:cubicBezTo>
                    <a:pt x="6879" y="3183"/>
                    <a:pt x="6911" y="3055"/>
                    <a:pt x="6911" y="2958"/>
                  </a:cubicBezTo>
                  <a:cubicBezTo>
                    <a:pt x="6750" y="2347"/>
                    <a:pt x="6365" y="1865"/>
                    <a:pt x="5915" y="1480"/>
                  </a:cubicBezTo>
                  <a:cubicBezTo>
                    <a:pt x="5208" y="901"/>
                    <a:pt x="4307" y="547"/>
                    <a:pt x="3568" y="322"/>
                  </a:cubicBezTo>
                  <a:cubicBezTo>
                    <a:pt x="2861" y="97"/>
                    <a:pt x="2282" y="33"/>
                    <a:pt x="2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2"/>
            <p:cNvSpPr/>
            <p:nvPr/>
          </p:nvSpPr>
          <p:spPr>
            <a:xfrm>
              <a:off x="2210000" y="2764900"/>
              <a:ext cx="282075" cy="242375"/>
            </a:xfrm>
            <a:custGeom>
              <a:avLst/>
              <a:gdLst/>
              <a:ahLst/>
              <a:cxnLst/>
              <a:rect l="l" t="t" r="r" b="b"/>
              <a:pathLst>
                <a:path w="11283" h="9695" extrusionOk="0">
                  <a:moveTo>
                    <a:pt x="5918" y="0"/>
                  </a:moveTo>
                  <a:cubicBezTo>
                    <a:pt x="4911" y="0"/>
                    <a:pt x="3878" y="114"/>
                    <a:pt x="3311" y="506"/>
                  </a:cubicBezTo>
                  <a:cubicBezTo>
                    <a:pt x="1929" y="1438"/>
                    <a:pt x="1382" y="2627"/>
                    <a:pt x="707" y="4588"/>
                  </a:cubicBezTo>
                  <a:cubicBezTo>
                    <a:pt x="0" y="6517"/>
                    <a:pt x="868" y="5584"/>
                    <a:pt x="1639" y="7031"/>
                  </a:cubicBezTo>
                  <a:cubicBezTo>
                    <a:pt x="2411" y="8445"/>
                    <a:pt x="2411" y="8381"/>
                    <a:pt x="3022" y="8477"/>
                  </a:cubicBezTo>
                  <a:cubicBezTo>
                    <a:pt x="3632" y="8574"/>
                    <a:pt x="4018" y="8574"/>
                    <a:pt x="4018" y="8574"/>
                  </a:cubicBezTo>
                  <a:cubicBezTo>
                    <a:pt x="4018" y="8574"/>
                    <a:pt x="5143" y="8960"/>
                    <a:pt x="6525" y="9474"/>
                  </a:cubicBezTo>
                  <a:cubicBezTo>
                    <a:pt x="6960" y="9629"/>
                    <a:pt x="7295" y="9694"/>
                    <a:pt x="7559" y="9694"/>
                  </a:cubicBezTo>
                  <a:cubicBezTo>
                    <a:pt x="8117" y="9694"/>
                    <a:pt x="8365" y="9405"/>
                    <a:pt x="8583" y="9056"/>
                  </a:cubicBezTo>
                  <a:cubicBezTo>
                    <a:pt x="8904" y="8510"/>
                    <a:pt x="9386" y="4588"/>
                    <a:pt x="9386" y="4588"/>
                  </a:cubicBezTo>
                  <a:cubicBezTo>
                    <a:pt x="9386" y="4588"/>
                    <a:pt x="10479" y="4074"/>
                    <a:pt x="10865" y="2949"/>
                  </a:cubicBezTo>
                  <a:cubicBezTo>
                    <a:pt x="11283" y="1824"/>
                    <a:pt x="9740" y="2145"/>
                    <a:pt x="9290" y="1984"/>
                  </a:cubicBezTo>
                  <a:cubicBezTo>
                    <a:pt x="8840" y="1824"/>
                    <a:pt x="8647" y="216"/>
                    <a:pt x="8647" y="216"/>
                  </a:cubicBezTo>
                  <a:cubicBezTo>
                    <a:pt x="8647" y="216"/>
                    <a:pt x="7307" y="0"/>
                    <a:pt x="5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2"/>
            <p:cNvSpPr/>
            <p:nvPr/>
          </p:nvSpPr>
          <p:spPr>
            <a:xfrm>
              <a:off x="2214000" y="2758250"/>
              <a:ext cx="276475" cy="255575"/>
            </a:xfrm>
            <a:custGeom>
              <a:avLst/>
              <a:gdLst/>
              <a:ahLst/>
              <a:cxnLst/>
              <a:rect l="l" t="t" r="r" b="b"/>
              <a:pathLst>
                <a:path w="11059" h="10223" extrusionOk="0">
                  <a:moveTo>
                    <a:pt x="5722" y="547"/>
                  </a:moveTo>
                  <a:cubicBezTo>
                    <a:pt x="6397" y="547"/>
                    <a:pt x="7073" y="611"/>
                    <a:pt x="7587" y="643"/>
                  </a:cubicBezTo>
                  <a:cubicBezTo>
                    <a:pt x="7844" y="675"/>
                    <a:pt x="8069" y="707"/>
                    <a:pt x="8198" y="739"/>
                  </a:cubicBezTo>
                  <a:cubicBezTo>
                    <a:pt x="8218" y="739"/>
                    <a:pt x="8236" y="740"/>
                    <a:pt x="8254" y="741"/>
                  </a:cubicBezTo>
                  <a:lnTo>
                    <a:pt x="8254" y="741"/>
                  </a:lnTo>
                  <a:cubicBezTo>
                    <a:pt x="8277" y="902"/>
                    <a:pt x="8319" y="1132"/>
                    <a:pt x="8390" y="1382"/>
                  </a:cubicBezTo>
                  <a:cubicBezTo>
                    <a:pt x="8423" y="1607"/>
                    <a:pt x="8519" y="1832"/>
                    <a:pt x="8615" y="2025"/>
                  </a:cubicBezTo>
                  <a:cubicBezTo>
                    <a:pt x="8648" y="2122"/>
                    <a:pt x="8712" y="2218"/>
                    <a:pt x="8776" y="2315"/>
                  </a:cubicBezTo>
                  <a:cubicBezTo>
                    <a:pt x="8840" y="2411"/>
                    <a:pt x="8937" y="2475"/>
                    <a:pt x="9033" y="2507"/>
                  </a:cubicBezTo>
                  <a:cubicBezTo>
                    <a:pt x="9194" y="2572"/>
                    <a:pt x="9387" y="2572"/>
                    <a:pt x="9548" y="2572"/>
                  </a:cubicBezTo>
                  <a:cubicBezTo>
                    <a:pt x="9805" y="2604"/>
                    <a:pt x="10094" y="2604"/>
                    <a:pt x="10287" y="2668"/>
                  </a:cubicBezTo>
                  <a:cubicBezTo>
                    <a:pt x="10383" y="2700"/>
                    <a:pt x="10448" y="2732"/>
                    <a:pt x="10480" y="2765"/>
                  </a:cubicBezTo>
                  <a:cubicBezTo>
                    <a:pt x="10512" y="2765"/>
                    <a:pt x="10512" y="2797"/>
                    <a:pt x="10512" y="2861"/>
                  </a:cubicBezTo>
                  <a:cubicBezTo>
                    <a:pt x="10512" y="2925"/>
                    <a:pt x="10512" y="3022"/>
                    <a:pt x="10480" y="3118"/>
                  </a:cubicBezTo>
                  <a:cubicBezTo>
                    <a:pt x="10287" y="3632"/>
                    <a:pt x="9933" y="4018"/>
                    <a:pt x="9644" y="4243"/>
                  </a:cubicBezTo>
                  <a:cubicBezTo>
                    <a:pt x="9516" y="4372"/>
                    <a:pt x="9355" y="4468"/>
                    <a:pt x="9258" y="4533"/>
                  </a:cubicBezTo>
                  <a:cubicBezTo>
                    <a:pt x="9226" y="4565"/>
                    <a:pt x="9194" y="4597"/>
                    <a:pt x="9162" y="4597"/>
                  </a:cubicBezTo>
                  <a:lnTo>
                    <a:pt x="9130" y="4629"/>
                  </a:lnTo>
                  <a:cubicBezTo>
                    <a:pt x="9033" y="4661"/>
                    <a:pt x="8969" y="4725"/>
                    <a:pt x="8969" y="4822"/>
                  </a:cubicBezTo>
                  <a:cubicBezTo>
                    <a:pt x="8969" y="4822"/>
                    <a:pt x="8937" y="5079"/>
                    <a:pt x="8873" y="5433"/>
                  </a:cubicBezTo>
                  <a:cubicBezTo>
                    <a:pt x="8808" y="6011"/>
                    <a:pt x="8680" y="6847"/>
                    <a:pt x="8551" y="7618"/>
                  </a:cubicBezTo>
                  <a:cubicBezTo>
                    <a:pt x="8487" y="8004"/>
                    <a:pt x="8423" y="8358"/>
                    <a:pt x="8358" y="8647"/>
                  </a:cubicBezTo>
                  <a:cubicBezTo>
                    <a:pt x="8326" y="8776"/>
                    <a:pt x="8294" y="8904"/>
                    <a:pt x="8262" y="9001"/>
                  </a:cubicBezTo>
                  <a:cubicBezTo>
                    <a:pt x="8230" y="9097"/>
                    <a:pt x="8198" y="9161"/>
                    <a:pt x="8198" y="9161"/>
                  </a:cubicBezTo>
                  <a:cubicBezTo>
                    <a:pt x="8101" y="9322"/>
                    <a:pt x="8005" y="9451"/>
                    <a:pt x="7876" y="9547"/>
                  </a:cubicBezTo>
                  <a:cubicBezTo>
                    <a:pt x="7780" y="9644"/>
                    <a:pt x="7651" y="9676"/>
                    <a:pt x="7394" y="9676"/>
                  </a:cubicBezTo>
                  <a:cubicBezTo>
                    <a:pt x="7169" y="9676"/>
                    <a:pt x="6880" y="9611"/>
                    <a:pt x="6430" y="9483"/>
                  </a:cubicBezTo>
                  <a:cubicBezTo>
                    <a:pt x="5080" y="9001"/>
                    <a:pt x="3955" y="8583"/>
                    <a:pt x="3955" y="8583"/>
                  </a:cubicBezTo>
                  <a:lnTo>
                    <a:pt x="3858" y="8583"/>
                  </a:lnTo>
                  <a:lnTo>
                    <a:pt x="3794" y="8551"/>
                  </a:lnTo>
                  <a:cubicBezTo>
                    <a:pt x="3665" y="8551"/>
                    <a:pt x="3344" y="8551"/>
                    <a:pt x="2894" y="8486"/>
                  </a:cubicBezTo>
                  <a:cubicBezTo>
                    <a:pt x="2733" y="8454"/>
                    <a:pt x="2637" y="8422"/>
                    <a:pt x="2572" y="8422"/>
                  </a:cubicBezTo>
                  <a:cubicBezTo>
                    <a:pt x="2540" y="8390"/>
                    <a:pt x="2508" y="8390"/>
                    <a:pt x="2476" y="8358"/>
                  </a:cubicBezTo>
                  <a:cubicBezTo>
                    <a:pt x="2412" y="8326"/>
                    <a:pt x="2315" y="8229"/>
                    <a:pt x="2219" y="8036"/>
                  </a:cubicBezTo>
                  <a:cubicBezTo>
                    <a:pt x="2090" y="7843"/>
                    <a:pt x="1929" y="7554"/>
                    <a:pt x="1704" y="7168"/>
                  </a:cubicBezTo>
                  <a:cubicBezTo>
                    <a:pt x="1415" y="6590"/>
                    <a:pt x="1062" y="6333"/>
                    <a:pt x="804" y="6172"/>
                  </a:cubicBezTo>
                  <a:cubicBezTo>
                    <a:pt x="708" y="6108"/>
                    <a:pt x="612" y="6043"/>
                    <a:pt x="612" y="6011"/>
                  </a:cubicBezTo>
                  <a:cubicBezTo>
                    <a:pt x="579" y="5979"/>
                    <a:pt x="547" y="5947"/>
                    <a:pt x="547" y="5850"/>
                  </a:cubicBezTo>
                  <a:cubicBezTo>
                    <a:pt x="547" y="5722"/>
                    <a:pt x="612" y="5400"/>
                    <a:pt x="804" y="4918"/>
                  </a:cubicBezTo>
                  <a:cubicBezTo>
                    <a:pt x="1126" y="3954"/>
                    <a:pt x="1447" y="3182"/>
                    <a:pt x="1833" y="2572"/>
                  </a:cubicBezTo>
                  <a:cubicBezTo>
                    <a:pt x="2187" y="1929"/>
                    <a:pt x="2637" y="1447"/>
                    <a:pt x="3279" y="997"/>
                  </a:cubicBezTo>
                  <a:cubicBezTo>
                    <a:pt x="3505" y="836"/>
                    <a:pt x="3890" y="707"/>
                    <a:pt x="4308" y="643"/>
                  </a:cubicBezTo>
                  <a:cubicBezTo>
                    <a:pt x="4726" y="579"/>
                    <a:pt x="5240" y="547"/>
                    <a:pt x="5722" y="547"/>
                  </a:cubicBezTo>
                  <a:close/>
                  <a:moveTo>
                    <a:pt x="5722" y="0"/>
                  </a:moveTo>
                  <a:cubicBezTo>
                    <a:pt x="5208" y="0"/>
                    <a:pt x="4694" y="32"/>
                    <a:pt x="4212" y="129"/>
                  </a:cubicBezTo>
                  <a:cubicBezTo>
                    <a:pt x="3762" y="193"/>
                    <a:pt x="3312" y="322"/>
                    <a:pt x="2990" y="547"/>
                  </a:cubicBezTo>
                  <a:cubicBezTo>
                    <a:pt x="2283" y="1029"/>
                    <a:pt x="1769" y="1607"/>
                    <a:pt x="1351" y="2282"/>
                  </a:cubicBezTo>
                  <a:cubicBezTo>
                    <a:pt x="933" y="2990"/>
                    <a:pt x="644" y="3793"/>
                    <a:pt x="290" y="4758"/>
                  </a:cubicBezTo>
                  <a:cubicBezTo>
                    <a:pt x="97" y="5272"/>
                    <a:pt x="33" y="5593"/>
                    <a:pt x="33" y="5850"/>
                  </a:cubicBezTo>
                  <a:cubicBezTo>
                    <a:pt x="1" y="6043"/>
                    <a:pt x="65" y="6236"/>
                    <a:pt x="194" y="6365"/>
                  </a:cubicBezTo>
                  <a:cubicBezTo>
                    <a:pt x="354" y="6525"/>
                    <a:pt x="515" y="6622"/>
                    <a:pt x="676" y="6751"/>
                  </a:cubicBezTo>
                  <a:cubicBezTo>
                    <a:pt x="869" y="6879"/>
                    <a:pt x="1029" y="7040"/>
                    <a:pt x="1254" y="7426"/>
                  </a:cubicBezTo>
                  <a:cubicBezTo>
                    <a:pt x="1640" y="8133"/>
                    <a:pt x="1833" y="8486"/>
                    <a:pt x="2058" y="8711"/>
                  </a:cubicBezTo>
                  <a:cubicBezTo>
                    <a:pt x="2154" y="8808"/>
                    <a:pt x="2283" y="8904"/>
                    <a:pt x="2412" y="8936"/>
                  </a:cubicBezTo>
                  <a:cubicBezTo>
                    <a:pt x="2540" y="8968"/>
                    <a:pt x="2669" y="8968"/>
                    <a:pt x="2829" y="9001"/>
                  </a:cubicBezTo>
                  <a:cubicBezTo>
                    <a:pt x="3280" y="9072"/>
                    <a:pt x="3608" y="9090"/>
                    <a:pt x="3762" y="9095"/>
                  </a:cubicBezTo>
                  <a:lnTo>
                    <a:pt x="3762" y="9095"/>
                  </a:lnTo>
                  <a:lnTo>
                    <a:pt x="3762" y="9097"/>
                  </a:lnTo>
                  <a:cubicBezTo>
                    <a:pt x="3762" y="9097"/>
                    <a:pt x="4887" y="9483"/>
                    <a:pt x="6269" y="9965"/>
                  </a:cubicBezTo>
                  <a:cubicBezTo>
                    <a:pt x="6719" y="10126"/>
                    <a:pt x="7105" y="10222"/>
                    <a:pt x="7394" y="10222"/>
                  </a:cubicBezTo>
                  <a:cubicBezTo>
                    <a:pt x="7715" y="10222"/>
                    <a:pt x="8005" y="10126"/>
                    <a:pt x="8198" y="9965"/>
                  </a:cubicBezTo>
                  <a:cubicBezTo>
                    <a:pt x="8390" y="9836"/>
                    <a:pt x="8551" y="9644"/>
                    <a:pt x="8648" y="9451"/>
                  </a:cubicBezTo>
                  <a:cubicBezTo>
                    <a:pt x="8712" y="9322"/>
                    <a:pt x="8744" y="9193"/>
                    <a:pt x="8808" y="9033"/>
                  </a:cubicBezTo>
                  <a:cubicBezTo>
                    <a:pt x="8969" y="8454"/>
                    <a:pt x="9130" y="7426"/>
                    <a:pt x="9258" y="6525"/>
                  </a:cubicBezTo>
                  <a:cubicBezTo>
                    <a:pt x="9378" y="5881"/>
                    <a:pt x="9461" y="5291"/>
                    <a:pt x="9497" y="5029"/>
                  </a:cubicBezTo>
                  <a:lnTo>
                    <a:pt x="9497" y="5029"/>
                  </a:lnTo>
                  <a:cubicBezTo>
                    <a:pt x="9819" y="4837"/>
                    <a:pt x="10604" y="4308"/>
                    <a:pt x="10962" y="3311"/>
                  </a:cubicBezTo>
                  <a:cubicBezTo>
                    <a:pt x="11026" y="3150"/>
                    <a:pt x="11058" y="3022"/>
                    <a:pt x="11058" y="2861"/>
                  </a:cubicBezTo>
                  <a:cubicBezTo>
                    <a:pt x="11058" y="2732"/>
                    <a:pt x="11026" y="2636"/>
                    <a:pt x="10962" y="2507"/>
                  </a:cubicBezTo>
                  <a:cubicBezTo>
                    <a:pt x="10866" y="2315"/>
                    <a:pt x="10673" y="2218"/>
                    <a:pt x="10512" y="2154"/>
                  </a:cubicBezTo>
                  <a:cubicBezTo>
                    <a:pt x="10255" y="2090"/>
                    <a:pt x="9998" y="2057"/>
                    <a:pt x="9741" y="2057"/>
                  </a:cubicBezTo>
                  <a:lnTo>
                    <a:pt x="9419" y="2057"/>
                  </a:lnTo>
                  <a:cubicBezTo>
                    <a:pt x="9323" y="2025"/>
                    <a:pt x="9258" y="2025"/>
                    <a:pt x="9226" y="2025"/>
                  </a:cubicBezTo>
                  <a:cubicBezTo>
                    <a:pt x="9226" y="2025"/>
                    <a:pt x="9130" y="1929"/>
                    <a:pt x="9065" y="1768"/>
                  </a:cubicBezTo>
                  <a:cubicBezTo>
                    <a:pt x="8969" y="1543"/>
                    <a:pt x="8873" y="1190"/>
                    <a:pt x="8840" y="932"/>
                  </a:cubicBezTo>
                  <a:cubicBezTo>
                    <a:pt x="8808" y="804"/>
                    <a:pt x="8776" y="675"/>
                    <a:pt x="8776" y="611"/>
                  </a:cubicBezTo>
                  <a:cubicBezTo>
                    <a:pt x="8744" y="514"/>
                    <a:pt x="8744" y="450"/>
                    <a:pt x="8744" y="450"/>
                  </a:cubicBezTo>
                  <a:cubicBezTo>
                    <a:pt x="8744" y="354"/>
                    <a:pt x="8648" y="257"/>
                    <a:pt x="8519" y="225"/>
                  </a:cubicBezTo>
                  <a:cubicBezTo>
                    <a:pt x="8519" y="225"/>
                    <a:pt x="7137" y="0"/>
                    <a:pt x="5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2"/>
            <p:cNvSpPr/>
            <p:nvPr/>
          </p:nvSpPr>
          <p:spPr>
            <a:xfrm>
              <a:off x="2414900" y="2812075"/>
              <a:ext cx="12900" cy="42625"/>
            </a:xfrm>
            <a:custGeom>
              <a:avLst/>
              <a:gdLst/>
              <a:ahLst/>
              <a:cxnLst/>
              <a:rect l="l" t="t" r="r" b="b"/>
              <a:pathLst>
                <a:path w="516" h="1705" extrusionOk="0">
                  <a:moveTo>
                    <a:pt x="194" y="1"/>
                  </a:moveTo>
                  <a:cubicBezTo>
                    <a:pt x="65" y="33"/>
                    <a:pt x="1" y="419"/>
                    <a:pt x="33" y="869"/>
                  </a:cubicBezTo>
                  <a:cubicBezTo>
                    <a:pt x="65" y="1351"/>
                    <a:pt x="194" y="1704"/>
                    <a:pt x="322" y="1704"/>
                  </a:cubicBezTo>
                  <a:cubicBezTo>
                    <a:pt x="451" y="1672"/>
                    <a:pt x="515" y="1287"/>
                    <a:pt x="483" y="837"/>
                  </a:cubicBezTo>
                  <a:cubicBezTo>
                    <a:pt x="451" y="387"/>
                    <a:pt x="322"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2"/>
            <p:cNvSpPr/>
            <p:nvPr/>
          </p:nvSpPr>
          <p:spPr>
            <a:xfrm>
              <a:off x="2047650" y="2005300"/>
              <a:ext cx="213800" cy="665375"/>
            </a:xfrm>
            <a:custGeom>
              <a:avLst/>
              <a:gdLst/>
              <a:ahLst/>
              <a:cxnLst/>
              <a:rect l="l" t="t" r="r" b="b"/>
              <a:pathLst>
                <a:path w="8552" h="26615" extrusionOk="0">
                  <a:moveTo>
                    <a:pt x="3933" y="1"/>
                  </a:moveTo>
                  <a:cubicBezTo>
                    <a:pt x="3662" y="1"/>
                    <a:pt x="3472" y="320"/>
                    <a:pt x="3472" y="320"/>
                  </a:cubicBezTo>
                  <a:lnTo>
                    <a:pt x="3858" y="2795"/>
                  </a:lnTo>
                  <a:cubicBezTo>
                    <a:pt x="3858" y="2795"/>
                    <a:pt x="2733" y="417"/>
                    <a:pt x="2315" y="159"/>
                  </a:cubicBezTo>
                  <a:cubicBezTo>
                    <a:pt x="2178" y="85"/>
                    <a:pt x="2061" y="55"/>
                    <a:pt x="1960" y="55"/>
                  </a:cubicBezTo>
                  <a:cubicBezTo>
                    <a:pt x="1541" y="55"/>
                    <a:pt x="1415" y="577"/>
                    <a:pt x="1415" y="577"/>
                  </a:cubicBezTo>
                  <a:lnTo>
                    <a:pt x="2830" y="3824"/>
                  </a:lnTo>
                  <a:cubicBezTo>
                    <a:pt x="2830" y="3824"/>
                    <a:pt x="1640" y="1574"/>
                    <a:pt x="1126" y="1445"/>
                  </a:cubicBezTo>
                  <a:cubicBezTo>
                    <a:pt x="1081" y="1434"/>
                    <a:pt x="1041" y="1429"/>
                    <a:pt x="1004" y="1429"/>
                  </a:cubicBezTo>
                  <a:cubicBezTo>
                    <a:pt x="617" y="1429"/>
                    <a:pt x="644" y="1992"/>
                    <a:pt x="644" y="1992"/>
                  </a:cubicBezTo>
                  <a:lnTo>
                    <a:pt x="2058" y="4853"/>
                  </a:lnTo>
                  <a:cubicBezTo>
                    <a:pt x="2058" y="4853"/>
                    <a:pt x="1544" y="4081"/>
                    <a:pt x="1029" y="3695"/>
                  </a:cubicBezTo>
                  <a:cubicBezTo>
                    <a:pt x="893" y="3593"/>
                    <a:pt x="777" y="3552"/>
                    <a:pt x="684" y="3552"/>
                  </a:cubicBezTo>
                  <a:cubicBezTo>
                    <a:pt x="427" y="3552"/>
                    <a:pt x="350" y="3869"/>
                    <a:pt x="515" y="4081"/>
                  </a:cubicBezTo>
                  <a:cubicBezTo>
                    <a:pt x="708" y="4338"/>
                    <a:pt x="3215" y="7971"/>
                    <a:pt x="3215" y="7971"/>
                  </a:cubicBezTo>
                  <a:cubicBezTo>
                    <a:pt x="3215" y="7971"/>
                    <a:pt x="1" y="18450"/>
                    <a:pt x="1" y="20153"/>
                  </a:cubicBezTo>
                  <a:cubicBezTo>
                    <a:pt x="1" y="21825"/>
                    <a:pt x="901" y="26614"/>
                    <a:pt x="901" y="26614"/>
                  </a:cubicBezTo>
                  <a:lnTo>
                    <a:pt x="5433" y="26100"/>
                  </a:lnTo>
                  <a:lnTo>
                    <a:pt x="4790" y="20411"/>
                  </a:lnTo>
                  <a:lnTo>
                    <a:pt x="5433" y="7971"/>
                  </a:lnTo>
                  <a:cubicBezTo>
                    <a:pt x="5433" y="7971"/>
                    <a:pt x="6333" y="6653"/>
                    <a:pt x="6719" y="6267"/>
                  </a:cubicBezTo>
                  <a:cubicBezTo>
                    <a:pt x="6976" y="6010"/>
                    <a:pt x="7812" y="5303"/>
                    <a:pt x="8294" y="4917"/>
                  </a:cubicBezTo>
                  <a:cubicBezTo>
                    <a:pt x="8519" y="4724"/>
                    <a:pt x="8551" y="4403"/>
                    <a:pt x="8423" y="4178"/>
                  </a:cubicBezTo>
                  <a:cubicBezTo>
                    <a:pt x="8309" y="3973"/>
                    <a:pt x="8114" y="3865"/>
                    <a:pt x="7908" y="3865"/>
                  </a:cubicBezTo>
                  <a:cubicBezTo>
                    <a:pt x="7823" y="3865"/>
                    <a:pt x="7736" y="3883"/>
                    <a:pt x="7651" y="3920"/>
                  </a:cubicBezTo>
                  <a:lnTo>
                    <a:pt x="5819" y="4853"/>
                  </a:lnTo>
                  <a:cubicBezTo>
                    <a:pt x="5819" y="4853"/>
                    <a:pt x="4758" y="1092"/>
                    <a:pt x="4533" y="577"/>
                  </a:cubicBezTo>
                  <a:cubicBezTo>
                    <a:pt x="4318" y="135"/>
                    <a:pt x="4108" y="1"/>
                    <a:pt x="39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2"/>
            <p:cNvSpPr/>
            <p:nvPr/>
          </p:nvSpPr>
          <p:spPr>
            <a:xfrm>
              <a:off x="2047650" y="2204550"/>
              <a:ext cx="80400" cy="466125"/>
            </a:xfrm>
            <a:custGeom>
              <a:avLst/>
              <a:gdLst/>
              <a:ahLst/>
              <a:cxnLst/>
              <a:rect l="l" t="t" r="r" b="b"/>
              <a:pathLst>
                <a:path w="3216" h="18645" extrusionOk="0">
                  <a:moveTo>
                    <a:pt x="3215" y="1"/>
                  </a:moveTo>
                  <a:cubicBezTo>
                    <a:pt x="3215" y="1"/>
                    <a:pt x="1" y="10480"/>
                    <a:pt x="1" y="12183"/>
                  </a:cubicBezTo>
                  <a:cubicBezTo>
                    <a:pt x="1" y="13855"/>
                    <a:pt x="901" y="18644"/>
                    <a:pt x="901" y="18644"/>
                  </a:cubicBezTo>
                  <a:lnTo>
                    <a:pt x="2090" y="18516"/>
                  </a:lnTo>
                  <a:cubicBezTo>
                    <a:pt x="2090" y="17134"/>
                    <a:pt x="2058" y="15848"/>
                    <a:pt x="2026" y="14948"/>
                  </a:cubicBezTo>
                  <a:cubicBezTo>
                    <a:pt x="1865" y="11541"/>
                    <a:pt x="3215" y="1"/>
                    <a:pt x="32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2"/>
            <p:cNvSpPr/>
            <p:nvPr/>
          </p:nvSpPr>
          <p:spPr>
            <a:xfrm>
              <a:off x="2054100" y="2240725"/>
              <a:ext cx="69925" cy="289325"/>
            </a:xfrm>
            <a:custGeom>
              <a:avLst/>
              <a:gdLst/>
              <a:ahLst/>
              <a:cxnLst/>
              <a:rect l="l" t="t" r="r" b="b"/>
              <a:pathLst>
                <a:path w="2797" h="11573" extrusionOk="0">
                  <a:moveTo>
                    <a:pt x="2797" y="0"/>
                  </a:moveTo>
                  <a:lnTo>
                    <a:pt x="2797" y="0"/>
                  </a:lnTo>
                  <a:cubicBezTo>
                    <a:pt x="2572" y="804"/>
                    <a:pt x="2250" y="1864"/>
                    <a:pt x="1897" y="3022"/>
                  </a:cubicBezTo>
                  <a:cubicBezTo>
                    <a:pt x="1222" y="5433"/>
                    <a:pt x="450" y="8229"/>
                    <a:pt x="129" y="9772"/>
                  </a:cubicBezTo>
                  <a:cubicBezTo>
                    <a:pt x="32" y="10222"/>
                    <a:pt x="0" y="10543"/>
                    <a:pt x="0" y="10736"/>
                  </a:cubicBezTo>
                  <a:cubicBezTo>
                    <a:pt x="0" y="10961"/>
                    <a:pt x="0" y="11219"/>
                    <a:pt x="32" y="11572"/>
                  </a:cubicBezTo>
                  <a:cubicBezTo>
                    <a:pt x="257" y="11508"/>
                    <a:pt x="482" y="11476"/>
                    <a:pt x="739" y="11444"/>
                  </a:cubicBezTo>
                  <a:cubicBezTo>
                    <a:pt x="804" y="11411"/>
                    <a:pt x="868" y="11379"/>
                    <a:pt x="964" y="11347"/>
                  </a:cubicBezTo>
                  <a:cubicBezTo>
                    <a:pt x="1222" y="11283"/>
                    <a:pt x="1511" y="11186"/>
                    <a:pt x="1800" y="11154"/>
                  </a:cubicBezTo>
                  <a:cubicBezTo>
                    <a:pt x="1961" y="7747"/>
                    <a:pt x="2507" y="2540"/>
                    <a:pt x="2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2"/>
            <p:cNvSpPr/>
            <p:nvPr/>
          </p:nvSpPr>
          <p:spPr>
            <a:xfrm>
              <a:off x="2040425" y="1998825"/>
              <a:ext cx="226650" cy="679075"/>
            </a:xfrm>
            <a:custGeom>
              <a:avLst/>
              <a:gdLst/>
              <a:ahLst/>
              <a:cxnLst/>
              <a:rect l="l" t="t" r="r" b="b"/>
              <a:pathLst>
                <a:path w="9066" h="27163" extrusionOk="0">
                  <a:moveTo>
                    <a:pt x="4211" y="515"/>
                  </a:moveTo>
                  <a:cubicBezTo>
                    <a:pt x="4244" y="515"/>
                    <a:pt x="4276" y="515"/>
                    <a:pt x="4340" y="579"/>
                  </a:cubicBezTo>
                  <a:cubicBezTo>
                    <a:pt x="4372" y="643"/>
                    <a:pt x="4469" y="740"/>
                    <a:pt x="4565" y="965"/>
                  </a:cubicBezTo>
                  <a:cubicBezTo>
                    <a:pt x="4597" y="997"/>
                    <a:pt x="4629" y="1094"/>
                    <a:pt x="4694" y="1254"/>
                  </a:cubicBezTo>
                  <a:cubicBezTo>
                    <a:pt x="4854" y="1769"/>
                    <a:pt x="5144" y="2765"/>
                    <a:pt x="5401" y="3601"/>
                  </a:cubicBezTo>
                  <a:cubicBezTo>
                    <a:pt x="5658" y="4469"/>
                    <a:pt x="5851" y="5176"/>
                    <a:pt x="5851" y="5176"/>
                  </a:cubicBezTo>
                  <a:cubicBezTo>
                    <a:pt x="5883" y="5272"/>
                    <a:pt x="5915" y="5337"/>
                    <a:pt x="6012" y="5369"/>
                  </a:cubicBezTo>
                  <a:cubicBezTo>
                    <a:pt x="6038" y="5382"/>
                    <a:pt x="6065" y="5390"/>
                    <a:pt x="6094" y="5390"/>
                  </a:cubicBezTo>
                  <a:cubicBezTo>
                    <a:pt x="6135" y="5390"/>
                    <a:pt x="6180" y="5374"/>
                    <a:pt x="6237" y="5337"/>
                  </a:cubicBezTo>
                  <a:lnTo>
                    <a:pt x="8069" y="4437"/>
                  </a:lnTo>
                  <a:lnTo>
                    <a:pt x="8197" y="4404"/>
                  </a:lnTo>
                  <a:cubicBezTo>
                    <a:pt x="8326" y="4404"/>
                    <a:pt x="8422" y="4469"/>
                    <a:pt x="8487" y="4565"/>
                  </a:cubicBezTo>
                  <a:cubicBezTo>
                    <a:pt x="8519" y="4597"/>
                    <a:pt x="8519" y="4662"/>
                    <a:pt x="8519" y="4726"/>
                  </a:cubicBezTo>
                  <a:cubicBezTo>
                    <a:pt x="8519" y="4822"/>
                    <a:pt x="8487" y="4887"/>
                    <a:pt x="8422" y="4951"/>
                  </a:cubicBezTo>
                  <a:cubicBezTo>
                    <a:pt x="8165" y="5176"/>
                    <a:pt x="7844" y="5433"/>
                    <a:pt x="7555" y="5690"/>
                  </a:cubicBezTo>
                  <a:cubicBezTo>
                    <a:pt x="7233" y="5947"/>
                    <a:pt x="6976" y="6204"/>
                    <a:pt x="6815" y="6333"/>
                  </a:cubicBezTo>
                  <a:cubicBezTo>
                    <a:pt x="6590" y="6558"/>
                    <a:pt x="6269" y="6976"/>
                    <a:pt x="6012" y="7362"/>
                  </a:cubicBezTo>
                  <a:cubicBezTo>
                    <a:pt x="5722" y="7747"/>
                    <a:pt x="5497" y="8069"/>
                    <a:pt x="5497" y="8069"/>
                  </a:cubicBezTo>
                  <a:cubicBezTo>
                    <a:pt x="5465" y="8101"/>
                    <a:pt x="5465" y="8165"/>
                    <a:pt x="5465" y="8197"/>
                  </a:cubicBezTo>
                  <a:lnTo>
                    <a:pt x="4790" y="20670"/>
                  </a:lnTo>
                  <a:lnTo>
                    <a:pt x="4790" y="20702"/>
                  </a:lnTo>
                  <a:lnTo>
                    <a:pt x="5433" y="26134"/>
                  </a:lnTo>
                  <a:lnTo>
                    <a:pt x="1401" y="26589"/>
                  </a:lnTo>
                  <a:lnTo>
                    <a:pt x="1401" y="26589"/>
                  </a:lnTo>
                  <a:cubicBezTo>
                    <a:pt x="1377" y="26455"/>
                    <a:pt x="1348" y="26276"/>
                    <a:pt x="1318" y="26070"/>
                  </a:cubicBezTo>
                  <a:cubicBezTo>
                    <a:pt x="1190" y="25363"/>
                    <a:pt x="997" y="24238"/>
                    <a:pt x="836" y="23145"/>
                  </a:cubicBezTo>
                  <a:cubicBezTo>
                    <a:pt x="676" y="22084"/>
                    <a:pt x="547" y="20991"/>
                    <a:pt x="547" y="20412"/>
                  </a:cubicBezTo>
                  <a:cubicBezTo>
                    <a:pt x="547" y="20219"/>
                    <a:pt x="579" y="19898"/>
                    <a:pt x="676" y="19448"/>
                  </a:cubicBezTo>
                  <a:cubicBezTo>
                    <a:pt x="997" y="17905"/>
                    <a:pt x="1769" y="15109"/>
                    <a:pt x="2444" y="12698"/>
                  </a:cubicBezTo>
                  <a:cubicBezTo>
                    <a:pt x="2797" y="11508"/>
                    <a:pt x="3119" y="10415"/>
                    <a:pt x="3376" y="9612"/>
                  </a:cubicBezTo>
                  <a:cubicBezTo>
                    <a:pt x="3601" y="8808"/>
                    <a:pt x="3761" y="8294"/>
                    <a:pt x="3761" y="8294"/>
                  </a:cubicBezTo>
                  <a:cubicBezTo>
                    <a:pt x="3794" y="8230"/>
                    <a:pt x="3794" y="8133"/>
                    <a:pt x="3729" y="8069"/>
                  </a:cubicBezTo>
                  <a:cubicBezTo>
                    <a:pt x="3729" y="8069"/>
                    <a:pt x="3119" y="7169"/>
                    <a:pt x="2444" y="6237"/>
                  </a:cubicBezTo>
                  <a:cubicBezTo>
                    <a:pt x="2122" y="5754"/>
                    <a:pt x="1801" y="5272"/>
                    <a:pt x="1511" y="4887"/>
                  </a:cubicBezTo>
                  <a:cubicBezTo>
                    <a:pt x="1383" y="4726"/>
                    <a:pt x="1286" y="4533"/>
                    <a:pt x="1190" y="4437"/>
                  </a:cubicBezTo>
                  <a:cubicBezTo>
                    <a:pt x="1093" y="4308"/>
                    <a:pt x="1029" y="4212"/>
                    <a:pt x="997" y="4179"/>
                  </a:cubicBezTo>
                  <a:lnTo>
                    <a:pt x="965" y="4083"/>
                  </a:lnTo>
                  <a:cubicBezTo>
                    <a:pt x="997" y="4083"/>
                    <a:pt x="1061" y="4083"/>
                    <a:pt x="1158" y="4147"/>
                  </a:cubicBezTo>
                  <a:cubicBezTo>
                    <a:pt x="1383" y="4340"/>
                    <a:pt x="1640" y="4597"/>
                    <a:pt x="1801" y="4854"/>
                  </a:cubicBezTo>
                  <a:cubicBezTo>
                    <a:pt x="1897" y="4951"/>
                    <a:pt x="1994" y="5079"/>
                    <a:pt x="2026" y="5144"/>
                  </a:cubicBezTo>
                  <a:lnTo>
                    <a:pt x="2090" y="5240"/>
                  </a:lnTo>
                  <a:lnTo>
                    <a:pt x="2122" y="5272"/>
                  </a:lnTo>
                  <a:cubicBezTo>
                    <a:pt x="2184" y="5335"/>
                    <a:pt x="2260" y="5370"/>
                    <a:pt x="2340" y="5370"/>
                  </a:cubicBezTo>
                  <a:cubicBezTo>
                    <a:pt x="2385" y="5370"/>
                    <a:pt x="2430" y="5359"/>
                    <a:pt x="2476" y="5337"/>
                  </a:cubicBezTo>
                  <a:cubicBezTo>
                    <a:pt x="2604" y="5272"/>
                    <a:pt x="2636" y="5112"/>
                    <a:pt x="2572" y="4983"/>
                  </a:cubicBezTo>
                  <a:lnTo>
                    <a:pt x="2560" y="4959"/>
                  </a:lnTo>
                  <a:lnTo>
                    <a:pt x="2560" y="4959"/>
                  </a:lnTo>
                  <a:lnTo>
                    <a:pt x="2572" y="4951"/>
                  </a:lnTo>
                  <a:cubicBezTo>
                    <a:pt x="2572" y="4951"/>
                    <a:pt x="2553" y="4922"/>
                    <a:pt x="2517" y="4873"/>
                  </a:cubicBezTo>
                  <a:lnTo>
                    <a:pt x="2517" y="4873"/>
                  </a:lnTo>
                  <a:lnTo>
                    <a:pt x="1190" y="2219"/>
                  </a:lnTo>
                  <a:lnTo>
                    <a:pt x="1190" y="2219"/>
                  </a:lnTo>
                  <a:cubicBezTo>
                    <a:pt x="1191" y="2167"/>
                    <a:pt x="1197" y="2076"/>
                    <a:pt x="1222" y="2026"/>
                  </a:cubicBezTo>
                  <a:lnTo>
                    <a:pt x="1254" y="1961"/>
                  </a:lnTo>
                  <a:lnTo>
                    <a:pt x="1351" y="1961"/>
                  </a:lnTo>
                  <a:cubicBezTo>
                    <a:pt x="1351" y="1961"/>
                    <a:pt x="1415" y="1994"/>
                    <a:pt x="1479" y="2058"/>
                  </a:cubicBezTo>
                  <a:cubicBezTo>
                    <a:pt x="1736" y="2283"/>
                    <a:pt x="2090" y="2829"/>
                    <a:pt x="2379" y="3311"/>
                  </a:cubicBezTo>
                  <a:cubicBezTo>
                    <a:pt x="2540" y="3536"/>
                    <a:pt x="2669" y="3762"/>
                    <a:pt x="2733" y="3922"/>
                  </a:cubicBezTo>
                  <a:cubicBezTo>
                    <a:pt x="2829" y="4083"/>
                    <a:pt x="2894" y="4212"/>
                    <a:pt x="2894" y="4212"/>
                  </a:cubicBezTo>
                  <a:cubicBezTo>
                    <a:pt x="2936" y="4297"/>
                    <a:pt x="3022" y="4340"/>
                    <a:pt x="3113" y="4340"/>
                  </a:cubicBezTo>
                  <a:cubicBezTo>
                    <a:pt x="3158" y="4340"/>
                    <a:pt x="3204" y="4329"/>
                    <a:pt x="3247" y="4308"/>
                  </a:cubicBezTo>
                  <a:cubicBezTo>
                    <a:pt x="3376" y="4244"/>
                    <a:pt x="3440" y="4083"/>
                    <a:pt x="3376" y="3954"/>
                  </a:cubicBezTo>
                  <a:lnTo>
                    <a:pt x="1993" y="811"/>
                  </a:lnTo>
                  <a:lnTo>
                    <a:pt x="1993" y="811"/>
                  </a:lnTo>
                  <a:cubicBezTo>
                    <a:pt x="2008" y="775"/>
                    <a:pt x="2030" y="735"/>
                    <a:pt x="2058" y="708"/>
                  </a:cubicBezTo>
                  <a:lnTo>
                    <a:pt x="2122" y="611"/>
                  </a:lnTo>
                  <a:lnTo>
                    <a:pt x="2251" y="579"/>
                  </a:lnTo>
                  <a:cubicBezTo>
                    <a:pt x="2283" y="579"/>
                    <a:pt x="2347" y="611"/>
                    <a:pt x="2476" y="676"/>
                  </a:cubicBezTo>
                  <a:cubicBezTo>
                    <a:pt x="2476" y="676"/>
                    <a:pt x="2540" y="740"/>
                    <a:pt x="2604" y="804"/>
                  </a:cubicBezTo>
                  <a:cubicBezTo>
                    <a:pt x="2829" y="1094"/>
                    <a:pt x="3151" y="1704"/>
                    <a:pt x="3440" y="2186"/>
                  </a:cubicBezTo>
                  <a:cubicBezTo>
                    <a:pt x="3569" y="2476"/>
                    <a:pt x="3697" y="2701"/>
                    <a:pt x="3794" y="2861"/>
                  </a:cubicBezTo>
                  <a:cubicBezTo>
                    <a:pt x="3858" y="3054"/>
                    <a:pt x="3922" y="3151"/>
                    <a:pt x="3922" y="3151"/>
                  </a:cubicBezTo>
                  <a:cubicBezTo>
                    <a:pt x="3969" y="3245"/>
                    <a:pt x="4051" y="3305"/>
                    <a:pt x="4142" y="3305"/>
                  </a:cubicBezTo>
                  <a:cubicBezTo>
                    <a:pt x="4175" y="3305"/>
                    <a:pt x="4209" y="3297"/>
                    <a:pt x="4244" y="3279"/>
                  </a:cubicBezTo>
                  <a:cubicBezTo>
                    <a:pt x="4372" y="3247"/>
                    <a:pt x="4437" y="3119"/>
                    <a:pt x="4437" y="2990"/>
                  </a:cubicBezTo>
                  <a:lnTo>
                    <a:pt x="4064" y="633"/>
                  </a:lnTo>
                  <a:lnTo>
                    <a:pt x="4064" y="633"/>
                  </a:lnTo>
                  <a:cubicBezTo>
                    <a:pt x="4070" y="625"/>
                    <a:pt x="4077" y="618"/>
                    <a:pt x="4083" y="611"/>
                  </a:cubicBezTo>
                  <a:cubicBezTo>
                    <a:pt x="4147" y="547"/>
                    <a:pt x="4211" y="515"/>
                    <a:pt x="4211" y="515"/>
                  </a:cubicBezTo>
                  <a:close/>
                  <a:moveTo>
                    <a:pt x="4211" y="1"/>
                  </a:moveTo>
                  <a:cubicBezTo>
                    <a:pt x="3986" y="1"/>
                    <a:pt x="3826" y="129"/>
                    <a:pt x="3697" y="226"/>
                  </a:cubicBezTo>
                  <a:cubicBezTo>
                    <a:pt x="3601" y="322"/>
                    <a:pt x="3536" y="418"/>
                    <a:pt x="3536" y="451"/>
                  </a:cubicBezTo>
                  <a:cubicBezTo>
                    <a:pt x="3504" y="483"/>
                    <a:pt x="3504" y="547"/>
                    <a:pt x="3504" y="611"/>
                  </a:cubicBezTo>
                  <a:lnTo>
                    <a:pt x="3638" y="1468"/>
                  </a:lnTo>
                  <a:lnTo>
                    <a:pt x="3638" y="1468"/>
                  </a:lnTo>
                  <a:cubicBezTo>
                    <a:pt x="3508" y="1228"/>
                    <a:pt x="3368" y="998"/>
                    <a:pt x="3247" y="804"/>
                  </a:cubicBezTo>
                  <a:cubicBezTo>
                    <a:pt x="3151" y="643"/>
                    <a:pt x="3086" y="547"/>
                    <a:pt x="2990" y="451"/>
                  </a:cubicBezTo>
                  <a:cubicBezTo>
                    <a:pt x="2926" y="354"/>
                    <a:pt x="2829" y="258"/>
                    <a:pt x="2733" y="193"/>
                  </a:cubicBezTo>
                  <a:cubicBezTo>
                    <a:pt x="2572" y="97"/>
                    <a:pt x="2411" y="65"/>
                    <a:pt x="2251" y="65"/>
                  </a:cubicBezTo>
                  <a:cubicBezTo>
                    <a:pt x="2090" y="65"/>
                    <a:pt x="1929" y="97"/>
                    <a:pt x="1833" y="193"/>
                  </a:cubicBezTo>
                  <a:cubicBezTo>
                    <a:pt x="1672" y="290"/>
                    <a:pt x="1576" y="451"/>
                    <a:pt x="1511" y="547"/>
                  </a:cubicBezTo>
                  <a:cubicBezTo>
                    <a:pt x="1479" y="676"/>
                    <a:pt x="1447" y="772"/>
                    <a:pt x="1447" y="772"/>
                  </a:cubicBezTo>
                  <a:cubicBezTo>
                    <a:pt x="1415" y="836"/>
                    <a:pt x="1447" y="901"/>
                    <a:pt x="1447" y="933"/>
                  </a:cubicBezTo>
                  <a:lnTo>
                    <a:pt x="1729" y="1565"/>
                  </a:lnTo>
                  <a:lnTo>
                    <a:pt x="1729" y="1565"/>
                  </a:lnTo>
                  <a:cubicBezTo>
                    <a:pt x="1646" y="1509"/>
                    <a:pt x="1571" y="1470"/>
                    <a:pt x="1479" y="1447"/>
                  </a:cubicBezTo>
                  <a:cubicBezTo>
                    <a:pt x="1415" y="1415"/>
                    <a:pt x="1351" y="1415"/>
                    <a:pt x="1286" y="1415"/>
                  </a:cubicBezTo>
                  <a:cubicBezTo>
                    <a:pt x="1158" y="1415"/>
                    <a:pt x="997" y="1479"/>
                    <a:pt x="901" y="1544"/>
                  </a:cubicBezTo>
                  <a:cubicBezTo>
                    <a:pt x="772" y="1704"/>
                    <a:pt x="708" y="1833"/>
                    <a:pt x="676" y="1961"/>
                  </a:cubicBezTo>
                  <a:cubicBezTo>
                    <a:pt x="643" y="2090"/>
                    <a:pt x="643" y="2219"/>
                    <a:pt x="643" y="2251"/>
                  </a:cubicBezTo>
                  <a:lnTo>
                    <a:pt x="643" y="2283"/>
                  </a:lnTo>
                  <a:lnTo>
                    <a:pt x="676" y="2379"/>
                  </a:lnTo>
                  <a:lnTo>
                    <a:pt x="1299" y="3613"/>
                  </a:lnTo>
                  <a:lnTo>
                    <a:pt x="1299" y="3613"/>
                  </a:lnTo>
                  <a:cubicBezTo>
                    <a:pt x="1195" y="3562"/>
                    <a:pt x="1087" y="3536"/>
                    <a:pt x="965" y="3536"/>
                  </a:cubicBezTo>
                  <a:cubicBezTo>
                    <a:pt x="804" y="3536"/>
                    <a:pt x="643" y="3601"/>
                    <a:pt x="579" y="3729"/>
                  </a:cubicBezTo>
                  <a:cubicBezTo>
                    <a:pt x="483" y="3826"/>
                    <a:pt x="451" y="3954"/>
                    <a:pt x="451" y="4083"/>
                  </a:cubicBezTo>
                  <a:cubicBezTo>
                    <a:pt x="451" y="4244"/>
                    <a:pt x="483" y="4372"/>
                    <a:pt x="579" y="4501"/>
                  </a:cubicBezTo>
                  <a:cubicBezTo>
                    <a:pt x="611" y="4533"/>
                    <a:pt x="676" y="4597"/>
                    <a:pt x="740" y="4726"/>
                  </a:cubicBezTo>
                  <a:cubicBezTo>
                    <a:pt x="1061" y="5176"/>
                    <a:pt x="1704" y="6076"/>
                    <a:pt x="2251" y="6880"/>
                  </a:cubicBezTo>
                  <a:cubicBezTo>
                    <a:pt x="2694" y="7496"/>
                    <a:pt x="3063" y="8037"/>
                    <a:pt x="3210" y="8255"/>
                  </a:cubicBezTo>
                  <a:lnTo>
                    <a:pt x="3210" y="8255"/>
                  </a:lnTo>
                  <a:cubicBezTo>
                    <a:pt x="3044" y="8804"/>
                    <a:pt x="2342" y="11127"/>
                    <a:pt x="1640" y="13598"/>
                  </a:cubicBezTo>
                  <a:cubicBezTo>
                    <a:pt x="1222" y="15012"/>
                    <a:pt x="836" y="16491"/>
                    <a:pt x="515" y="17712"/>
                  </a:cubicBezTo>
                  <a:cubicBezTo>
                    <a:pt x="354" y="18323"/>
                    <a:pt x="226" y="18902"/>
                    <a:pt x="161" y="19352"/>
                  </a:cubicBezTo>
                  <a:cubicBezTo>
                    <a:pt x="65" y="19802"/>
                    <a:pt x="1" y="20155"/>
                    <a:pt x="1" y="20412"/>
                  </a:cubicBezTo>
                  <a:cubicBezTo>
                    <a:pt x="1" y="21280"/>
                    <a:pt x="226" y="22887"/>
                    <a:pt x="451" y="24302"/>
                  </a:cubicBezTo>
                  <a:cubicBezTo>
                    <a:pt x="676" y="25716"/>
                    <a:pt x="933" y="26938"/>
                    <a:pt x="933" y="26938"/>
                  </a:cubicBezTo>
                  <a:cubicBezTo>
                    <a:pt x="933" y="27066"/>
                    <a:pt x="1061" y="27163"/>
                    <a:pt x="1222" y="27163"/>
                  </a:cubicBezTo>
                  <a:lnTo>
                    <a:pt x="5754" y="26616"/>
                  </a:lnTo>
                  <a:cubicBezTo>
                    <a:pt x="5819" y="26616"/>
                    <a:pt x="5883" y="26584"/>
                    <a:pt x="5915" y="26520"/>
                  </a:cubicBezTo>
                  <a:cubicBezTo>
                    <a:pt x="5979" y="26488"/>
                    <a:pt x="5979" y="26391"/>
                    <a:pt x="5979" y="26327"/>
                  </a:cubicBezTo>
                  <a:lnTo>
                    <a:pt x="5337" y="20670"/>
                  </a:lnTo>
                  <a:lnTo>
                    <a:pt x="5973" y="8353"/>
                  </a:lnTo>
                  <a:lnTo>
                    <a:pt x="5973" y="8353"/>
                  </a:lnTo>
                  <a:cubicBezTo>
                    <a:pt x="6039" y="8258"/>
                    <a:pt x="6224" y="7991"/>
                    <a:pt x="6429" y="7683"/>
                  </a:cubicBezTo>
                  <a:cubicBezTo>
                    <a:pt x="6719" y="7330"/>
                    <a:pt x="7040" y="6880"/>
                    <a:pt x="7201" y="6719"/>
                  </a:cubicBezTo>
                  <a:cubicBezTo>
                    <a:pt x="7329" y="6590"/>
                    <a:pt x="7587" y="6365"/>
                    <a:pt x="7876" y="6108"/>
                  </a:cubicBezTo>
                  <a:cubicBezTo>
                    <a:pt x="8197" y="5851"/>
                    <a:pt x="8519" y="5562"/>
                    <a:pt x="8744" y="5369"/>
                  </a:cubicBezTo>
                  <a:cubicBezTo>
                    <a:pt x="8969" y="5208"/>
                    <a:pt x="9065" y="4951"/>
                    <a:pt x="9065" y="4726"/>
                  </a:cubicBezTo>
                  <a:cubicBezTo>
                    <a:pt x="9065" y="4565"/>
                    <a:pt x="9033" y="4437"/>
                    <a:pt x="8937" y="4308"/>
                  </a:cubicBezTo>
                  <a:cubicBezTo>
                    <a:pt x="8776" y="4019"/>
                    <a:pt x="8487" y="3858"/>
                    <a:pt x="8197" y="3858"/>
                  </a:cubicBezTo>
                  <a:cubicBezTo>
                    <a:pt x="8069" y="3858"/>
                    <a:pt x="7940" y="3890"/>
                    <a:pt x="7812" y="3954"/>
                  </a:cubicBezTo>
                  <a:lnTo>
                    <a:pt x="6279" y="4734"/>
                  </a:lnTo>
                  <a:lnTo>
                    <a:pt x="6279" y="4734"/>
                  </a:lnTo>
                  <a:cubicBezTo>
                    <a:pt x="6179" y="4376"/>
                    <a:pt x="6006" y="3751"/>
                    <a:pt x="5819" y="3086"/>
                  </a:cubicBezTo>
                  <a:cubicBezTo>
                    <a:pt x="5658" y="2604"/>
                    <a:pt x="5497" y="2058"/>
                    <a:pt x="5369" y="1640"/>
                  </a:cubicBezTo>
                  <a:cubicBezTo>
                    <a:pt x="5304" y="1415"/>
                    <a:pt x="5240" y="1254"/>
                    <a:pt x="5176" y="1094"/>
                  </a:cubicBezTo>
                  <a:cubicBezTo>
                    <a:pt x="5144" y="933"/>
                    <a:pt x="5079" y="804"/>
                    <a:pt x="5047" y="708"/>
                  </a:cubicBezTo>
                  <a:cubicBezTo>
                    <a:pt x="4951" y="483"/>
                    <a:pt x="4822" y="322"/>
                    <a:pt x="4694" y="193"/>
                  </a:cubicBezTo>
                  <a:cubicBezTo>
                    <a:pt x="4533" y="65"/>
                    <a:pt x="437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2"/>
            <p:cNvSpPr/>
            <p:nvPr/>
          </p:nvSpPr>
          <p:spPr>
            <a:xfrm>
              <a:off x="2352225" y="3549925"/>
              <a:ext cx="682300" cy="202825"/>
            </a:xfrm>
            <a:custGeom>
              <a:avLst/>
              <a:gdLst/>
              <a:ahLst/>
              <a:cxnLst/>
              <a:rect l="l" t="t" r="r" b="b"/>
              <a:pathLst>
                <a:path w="27292" h="8113" extrusionOk="0">
                  <a:moveTo>
                    <a:pt x="22580" y="1"/>
                  </a:moveTo>
                  <a:cubicBezTo>
                    <a:pt x="22419" y="1"/>
                    <a:pt x="22266" y="71"/>
                    <a:pt x="22148" y="188"/>
                  </a:cubicBezTo>
                  <a:cubicBezTo>
                    <a:pt x="21698" y="638"/>
                    <a:pt x="20959" y="1410"/>
                    <a:pt x="20669" y="1667"/>
                  </a:cubicBezTo>
                  <a:cubicBezTo>
                    <a:pt x="20252" y="2021"/>
                    <a:pt x="18901" y="2856"/>
                    <a:pt x="18901" y="2856"/>
                  </a:cubicBezTo>
                  <a:lnTo>
                    <a:pt x="3536" y="2278"/>
                  </a:lnTo>
                  <a:lnTo>
                    <a:pt x="804" y="1667"/>
                  </a:lnTo>
                  <a:lnTo>
                    <a:pt x="1" y="6167"/>
                  </a:lnTo>
                  <a:cubicBezTo>
                    <a:pt x="1" y="6167"/>
                    <a:pt x="1061" y="7421"/>
                    <a:pt x="2733" y="7549"/>
                  </a:cubicBezTo>
                  <a:cubicBezTo>
                    <a:pt x="2763" y="7551"/>
                    <a:pt x="2798" y="7552"/>
                    <a:pt x="2836" y="7552"/>
                  </a:cubicBezTo>
                  <a:cubicBezTo>
                    <a:pt x="4921" y="7552"/>
                    <a:pt x="18741" y="5042"/>
                    <a:pt x="18741" y="5042"/>
                  </a:cubicBezTo>
                  <a:cubicBezTo>
                    <a:pt x="18741" y="5042"/>
                    <a:pt x="22212" y="7774"/>
                    <a:pt x="22470" y="7999"/>
                  </a:cubicBezTo>
                  <a:cubicBezTo>
                    <a:pt x="22545" y="8075"/>
                    <a:pt x="22644" y="8112"/>
                    <a:pt x="22735" y="8112"/>
                  </a:cubicBezTo>
                  <a:cubicBezTo>
                    <a:pt x="22955" y="8112"/>
                    <a:pt x="23137" y="7903"/>
                    <a:pt x="22887" y="7517"/>
                  </a:cubicBezTo>
                  <a:cubicBezTo>
                    <a:pt x="22534" y="6971"/>
                    <a:pt x="21795" y="6425"/>
                    <a:pt x="21794" y="6424"/>
                  </a:cubicBezTo>
                  <a:lnTo>
                    <a:pt x="21794" y="6424"/>
                  </a:lnTo>
                  <a:lnTo>
                    <a:pt x="24527" y="8032"/>
                  </a:lnTo>
                  <a:cubicBezTo>
                    <a:pt x="24527" y="8032"/>
                    <a:pt x="24552" y="8034"/>
                    <a:pt x="24593" y="8034"/>
                  </a:cubicBezTo>
                  <a:cubicBezTo>
                    <a:pt x="24767" y="8034"/>
                    <a:pt x="25216" y="7992"/>
                    <a:pt x="25138" y="7549"/>
                  </a:cubicBezTo>
                  <a:cubicBezTo>
                    <a:pt x="25041" y="7035"/>
                    <a:pt x="22856" y="5717"/>
                    <a:pt x="22855" y="5717"/>
                  </a:cubicBezTo>
                  <a:lnTo>
                    <a:pt x="22855" y="5717"/>
                  </a:lnTo>
                  <a:lnTo>
                    <a:pt x="26005" y="7324"/>
                  </a:lnTo>
                  <a:cubicBezTo>
                    <a:pt x="26005" y="7324"/>
                    <a:pt x="26809" y="7196"/>
                    <a:pt x="26455" y="6457"/>
                  </a:cubicBezTo>
                  <a:cubicBezTo>
                    <a:pt x="26263" y="6039"/>
                    <a:pt x="23980" y="4721"/>
                    <a:pt x="23980" y="4721"/>
                  </a:cubicBezTo>
                  <a:lnTo>
                    <a:pt x="23980" y="4721"/>
                  </a:lnTo>
                  <a:lnTo>
                    <a:pt x="26391" y="5267"/>
                  </a:lnTo>
                  <a:cubicBezTo>
                    <a:pt x="26391" y="5267"/>
                    <a:pt x="27291" y="4817"/>
                    <a:pt x="26198" y="4239"/>
                  </a:cubicBezTo>
                  <a:cubicBezTo>
                    <a:pt x="25716" y="3949"/>
                    <a:pt x="22019" y="2663"/>
                    <a:pt x="22019" y="2663"/>
                  </a:cubicBezTo>
                  <a:lnTo>
                    <a:pt x="23048" y="896"/>
                  </a:lnTo>
                  <a:cubicBezTo>
                    <a:pt x="23209" y="606"/>
                    <a:pt x="23145" y="285"/>
                    <a:pt x="22887" y="92"/>
                  </a:cubicBezTo>
                  <a:cubicBezTo>
                    <a:pt x="22787" y="29"/>
                    <a:pt x="22682" y="1"/>
                    <a:pt x="22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2"/>
            <p:cNvSpPr/>
            <p:nvPr/>
          </p:nvSpPr>
          <p:spPr>
            <a:xfrm>
              <a:off x="2345000" y="3543375"/>
              <a:ext cx="682275" cy="216200"/>
            </a:xfrm>
            <a:custGeom>
              <a:avLst/>
              <a:gdLst/>
              <a:ahLst/>
              <a:cxnLst/>
              <a:rect l="l" t="t" r="r" b="b"/>
              <a:pathLst>
                <a:path w="27291" h="8648" extrusionOk="0">
                  <a:moveTo>
                    <a:pt x="22855" y="547"/>
                  </a:moveTo>
                  <a:cubicBezTo>
                    <a:pt x="22919" y="547"/>
                    <a:pt x="22951" y="547"/>
                    <a:pt x="23016" y="579"/>
                  </a:cubicBezTo>
                  <a:cubicBezTo>
                    <a:pt x="23112" y="643"/>
                    <a:pt x="23176" y="740"/>
                    <a:pt x="23176" y="868"/>
                  </a:cubicBezTo>
                  <a:cubicBezTo>
                    <a:pt x="23176" y="900"/>
                    <a:pt x="23144" y="965"/>
                    <a:pt x="23112" y="1029"/>
                  </a:cubicBezTo>
                  <a:lnTo>
                    <a:pt x="22083" y="2797"/>
                  </a:lnTo>
                  <a:cubicBezTo>
                    <a:pt x="22051" y="2861"/>
                    <a:pt x="22051" y="2925"/>
                    <a:pt x="22051" y="3022"/>
                  </a:cubicBezTo>
                  <a:cubicBezTo>
                    <a:pt x="22083" y="3086"/>
                    <a:pt x="22148" y="3151"/>
                    <a:pt x="22212" y="3183"/>
                  </a:cubicBezTo>
                  <a:cubicBezTo>
                    <a:pt x="22244" y="3183"/>
                    <a:pt x="23144" y="3504"/>
                    <a:pt x="24141" y="3858"/>
                  </a:cubicBezTo>
                  <a:cubicBezTo>
                    <a:pt x="24623" y="4018"/>
                    <a:pt x="25137" y="4211"/>
                    <a:pt x="25523" y="4372"/>
                  </a:cubicBezTo>
                  <a:cubicBezTo>
                    <a:pt x="25748" y="4468"/>
                    <a:pt x="25941" y="4533"/>
                    <a:pt x="26069" y="4597"/>
                  </a:cubicBezTo>
                  <a:cubicBezTo>
                    <a:pt x="26230" y="4661"/>
                    <a:pt x="26327" y="4693"/>
                    <a:pt x="26359" y="4726"/>
                  </a:cubicBezTo>
                  <a:cubicBezTo>
                    <a:pt x="26552" y="4822"/>
                    <a:pt x="26648" y="4918"/>
                    <a:pt x="26712" y="4983"/>
                  </a:cubicBezTo>
                  <a:cubicBezTo>
                    <a:pt x="26777" y="5047"/>
                    <a:pt x="26777" y="5079"/>
                    <a:pt x="26777" y="5079"/>
                  </a:cubicBezTo>
                  <a:lnTo>
                    <a:pt x="26744" y="5143"/>
                  </a:lnTo>
                  <a:lnTo>
                    <a:pt x="26662" y="5253"/>
                  </a:lnTo>
                  <a:lnTo>
                    <a:pt x="26662" y="5253"/>
                  </a:lnTo>
                  <a:lnTo>
                    <a:pt x="24334" y="4726"/>
                  </a:lnTo>
                  <a:cubicBezTo>
                    <a:pt x="24316" y="4721"/>
                    <a:pt x="24299" y="4719"/>
                    <a:pt x="24281" y="4719"/>
                  </a:cubicBezTo>
                  <a:cubicBezTo>
                    <a:pt x="24164" y="4719"/>
                    <a:pt x="24040" y="4803"/>
                    <a:pt x="24012" y="4886"/>
                  </a:cubicBezTo>
                  <a:cubicBezTo>
                    <a:pt x="23948" y="5015"/>
                    <a:pt x="24012" y="5176"/>
                    <a:pt x="24141" y="5240"/>
                  </a:cubicBezTo>
                  <a:cubicBezTo>
                    <a:pt x="24141" y="5240"/>
                    <a:pt x="24269" y="5304"/>
                    <a:pt x="24494" y="5433"/>
                  </a:cubicBezTo>
                  <a:cubicBezTo>
                    <a:pt x="24816" y="5626"/>
                    <a:pt x="25298" y="5915"/>
                    <a:pt x="25716" y="6204"/>
                  </a:cubicBezTo>
                  <a:cubicBezTo>
                    <a:pt x="25941" y="6365"/>
                    <a:pt x="26134" y="6494"/>
                    <a:pt x="26294" y="6622"/>
                  </a:cubicBezTo>
                  <a:cubicBezTo>
                    <a:pt x="26359" y="6686"/>
                    <a:pt x="26423" y="6719"/>
                    <a:pt x="26455" y="6783"/>
                  </a:cubicBezTo>
                  <a:lnTo>
                    <a:pt x="26519" y="6815"/>
                  </a:lnTo>
                  <a:lnTo>
                    <a:pt x="26519" y="6847"/>
                  </a:lnTo>
                  <a:cubicBezTo>
                    <a:pt x="26552" y="6944"/>
                    <a:pt x="26584" y="7008"/>
                    <a:pt x="26584" y="7072"/>
                  </a:cubicBezTo>
                  <a:cubicBezTo>
                    <a:pt x="26584" y="7104"/>
                    <a:pt x="26552" y="7136"/>
                    <a:pt x="26552" y="7169"/>
                  </a:cubicBezTo>
                  <a:cubicBezTo>
                    <a:pt x="26519" y="7233"/>
                    <a:pt x="26455" y="7265"/>
                    <a:pt x="26359" y="7297"/>
                  </a:cubicBezTo>
                  <a:lnTo>
                    <a:pt x="26328" y="7312"/>
                  </a:lnTo>
                  <a:lnTo>
                    <a:pt x="26328" y="7312"/>
                  </a:lnTo>
                  <a:lnTo>
                    <a:pt x="23363" y="5769"/>
                  </a:lnTo>
                  <a:lnTo>
                    <a:pt x="23363" y="5769"/>
                  </a:lnTo>
                  <a:cubicBezTo>
                    <a:pt x="23326" y="5743"/>
                    <a:pt x="23305" y="5727"/>
                    <a:pt x="23305" y="5722"/>
                  </a:cubicBezTo>
                  <a:lnTo>
                    <a:pt x="23297" y="5735"/>
                  </a:lnTo>
                  <a:lnTo>
                    <a:pt x="23297" y="5735"/>
                  </a:lnTo>
                  <a:lnTo>
                    <a:pt x="23273" y="5722"/>
                  </a:lnTo>
                  <a:cubicBezTo>
                    <a:pt x="23237" y="5704"/>
                    <a:pt x="23199" y="5696"/>
                    <a:pt x="23160" y="5696"/>
                  </a:cubicBezTo>
                  <a:cubicBezTo>
                    <a:pt x="23062" y="5696"/>
                    <a:pt x="22966" y="5749"/>
                    <a:pt x="22919" y="5818"/>
                  </a:cubicBezTo>
                  <a:cubicBezTo>
                    <a:pt x="22855" y="5947"/>
                    <a:pt x="22887" y="6108"/>
                    <a:pt x="23016" y="6204"/>
                  </a:cubicBezTo>
                  <a:cubicBezTo>
                    <a:pt x="23016" y="6204"/>
                    <a:pt x="23144" y="6269"/>
                    <a:pt x="23337" y="6397"/>
                  </a:cubicBezTo>
                  <a:cubicBezTo>
                    <a:pt x="23659" y="6590"/>
                    <a:pt x="24109" y="6911"/>
                    <a:pt x="24494" y="7201"/>
                  </a:cubicBezTo>
                  <a:cubicBezTo>
                    <a:pt x="24687" y="7361"/>
                    <a:pt x="24848" y="7522"/>
                    <a:pt x="24976" y="7651"/>
                  </a:cubicBezTo>
                  <a:cubicBezTo>
                    <a:pt x="25041" y="7715"/>
                    <a:pt x="25105" y="7747"/>
                    <a:pt x="25137" y="7811"/>
                  </a:cubicBezTo>
                  <a:lnTo>
                    <a:pt x="25169" y="7844"/>
                  </a:lnTo>
                  <a:lnTo>
                    <a:pt x="25169" y="7876"/>
                  </a:lnTo>
                  <a:lnTo>
                    <a:pt x="25169" y="7908"/>
                  </a:lnTo>
                  <a:lnTo>
                    <a:pt x="25169" y="7940"/>
                  </a:lnTo>
                  <a:cubicBezTo>
                    <a:pt x="25169" y="7972"/>
                    <a:pt x="25137" y="7972"/>
                    <a:pt x="25073" y="8004"/>
                  </a:cubicBezTo>
                  <a:lnTo>
                    <a:pt x="24921" y="8004"/>
                  </a:lnTo>
                  <a:lnTo>
                    <a:pt x="22212" y="6429"/>
                  </a:lnTo>
                  <a:cubicBezTo>
                    <a:pt x="22169" y="6408"/>
                    <a:pt x="22123" y="6397"/>
                    <a:pt x="22078" y="6397"/>
                  </a:cubicBezTo>
                  <a:cubicBezTo>
                    <a:pt x="21987" y="6397"/>
                    <a:pt x="21901" y="6440"/>
                    <a:pt x="21858" y="6526"/>
                  </a:cubicBezTo>
                  <a:cubicBezTo>
                    <a:pt x="21762" y="6654"/>
                    <a:pt x="21794" y="6815"/>
                    <a:pt x="21923" y="6879"/>
                  </a:cubicBezTo>
                  <a:lnTo>
                    <a:pt x="21955" y="6911"/>
                  </a:lnTo>
                  <a:lnTo>
                    <a:pt x="21955" y="6911"/>
                  </a:lnTo>
                  <a:lnTo>
                    <a:pt x="21955" y="6911"/>
                  </a:lnTo>
                  <a:cubicBezTo>
                    <a:pt x="22083" y="7008"/>
                    <a:pt x="22662" y="7522"/>
                    <a:pt x="22951" y="7940"/>
                  </a:cubicBezTo>
                  <a:cubicBezTo>
                    <a:pt x="23016" y="8036"/>
                    <a:pt x="23016" y="8101"/>
                    <a:pt x="23016" y="8101"/>
                  </a:cubicBezTo>
                  <a:lnTo>
                    <a:pt x="22919" y="8069"/>
                  </a:lnTo>
                  <a:cubicBezTo>
                    <a:pt x="22887" y="8036"/>
                    <a:pt x="22823" y="7972"/>
                    <a:pt x="22694" y="7876"/>
                  </a:cubicBezTo>
                  <a:cubicBezTo>
                    <a:pt x="21858" y="7201"/>
                    <a:pt x="19223" y="5111"/>
                    <a:pt x="19223" y="5111"/>
                  </a:cubicBezTo>
                  <a:cubicBezTo>
                    <a:pt x="19158" y="5047"/>
                    <a:pt x="19062" y="5047"/>
                    <a:pt x="18998" y="5047"/>
                  </a:cubicBezTo>
                  <a:cubicBezTo>
                    <a:pt x="18998" y="5047"/>
                    <a:pt x="18130" y="5208"/>
                    <a:pt x="16812" y="5433"/>
                  </a:cubicBezTo>
                  <a:cubicBezTo>
                    <a:pt x="14819" y="5786"/>
                    <a:pt x="11797" y="6301"/>
                    <a:pt x="9065" y="6751"/>
                  </a:cubicBezTo>
                  <a:cubicBezTo>
                    <a:pt x="7715" y="6976"/>
                    <a:pt x="6429" y="7169"/>
                    <a:pt x="5368" y="7297"/>
                  </a:cubicBezTo>
                  <a:cubicBezTo>
                    <a:pt x="4340" y="7458"/>
                    <a:pt x="3504" y="7554"/>
                    <a:pt x="3150" y="7554"/>
                  </a:cubicBezTo>
                  <a:lnTo>
                    <a:pt x="3054" y="7522"/>
                  </a:lnTo>
                  <a:cubicBezTo>
                    <a:pt x="2250" y="7490"/>
                    <a:pt x="1608" y="7169"/>
                    <a:pt x="1157" y="6847"/>
                  </a:cubicBezTo>
                  <a:cubicBezTo>
                    <a:pt x="932" y="6719"/>
                    <a:pt x="772" y="6558"/>
                    <a:pt x="643" y="6429"/>
                  </a:cubicBezTo>
                  <a:cubicBezTo>
                    <a:pt x="612" y="6414"/>
                    <a:pt x="588" y="6391"/>
                    <a:pt x="569" y="6367"/>
                  </a:cubicBezTo>
                  <a:lnTo>
                    <a:pt x="569" y="6367"/>
                  </a:lnTo>
                  <a:lnTo>
                    <a:pt x="1286" y="2250"/>
                  </a:lnTo>
                  <a:lnTo>
                    <a:pt x="3793" y="2829"/>
                  </a:lnTo>
                  <a:lnTo>
                    <a:pt x="3825" y="2829"/>
                  </a:lnTo>
                  <a:lnTo>
                    <a:pt x="19190" y="3376"/>
                  </a:lnTo>
                  <a:cubicBezTo>
                    <a:pt x="19223" y="3376"/>
                    <a:pt x="19287" y="3376"/>
                    <a:pt x="19319" y="3343"/>
                  </a:cubicBezTo>
                  <a:cubicBezTo>
                    <a:pt x="19319" y="3343"/>
                    <a:pt x="19673" y="3118"/>
                    <a:pt x="20058" y="2893"/>
                  </a:cubicBezTo>
                  <a:cubicBezTo>
                    <a:pt x="20444" y="2636"/>
                    <a:pt x="20894" y="2347"/>
                    <a:pt x="21119" y="2122"/>
                  </a:cubicBezTo>
                  <a:cubicBezTo>
                    <a:pt x="21280" y="1993"/>
                    <a:pt x="21537" y="1736"/>
                    <a:pt x="21826" y="1447"/>
                  </a:cubicBezTo>
                  <a:cubicBezTo>
                    <a:pt x="22083" y="1158"/>
                    <a:pt x="22405" y="868"/>
                    <a:pt x="22630" y="643"/>
                  </a:cubicBezTo>
                  <a:cubicBezTo>
                    <a:pt x="22662" y="579"/>
                    <a:pt x="22759" y="547"/>
                    <a:pt x="22855" y="547"/>
                  </a:cubicBezTo>
                  <a:close/>
                  <a:moveTo>
                    <a:pt x="22855" y="0"/>
                  </a:moveTo>
                  <a:cubicBezTo>
                    <a:pt x="22630" y="0"/>
                    <a:pt x="22405" y="97"/>
                    <a:pt x="22212" y="257"/>
                  </a:cubicBezTo>
                  <a:cubicBezTo>
                    <a:pt x="22019" y="483"/>
                    <a:pt x="21698" y="804"/>
                    <a:pt x="21441" y="1093"/>
                  </a:cubicBezTo>
                  <a:cubicBezTo>
                    <a:pt x="21151" y="1350"/>
                    <a:pt x="20894" y="1608"/>
                    <a:pt x="20766" y="1736"/>
                  </a:cubicBezTo>
                  <a:cubicBezTo>
                    <a:pt x="20605" y="1897"/>
                    <a:pt x="20155" y="2186"/>
                    <a:pt x="19769" y="2443"/>
                  </a:cubicBezTo>
                  <a:cubicBezTo>
                    <a:pt x="19511" y="2594"/>
                    <a:pt x="19281" y="2745"/>
                    <a:pt x="19158" y="2828"/>
                  </a:cubicBezTo>
                  <a:lnTo>
                    <a:pt x="19158" y="2828"/>
                  </a:lnTo>
                  <a:lnTo>
                    <a:pt x="3858" y="2283"/>
                  </a:lnTo>
                  <a:lnTo>
                    <a:pt x="1157" y="1672"/>
                  </a:lnTo>
                  <a:cubicBezTo>
                    <a:pt x="1061" y="1672"/>
                    <a:pt x="997" y="1672"/>
                    <a:pt x="932" y="1704"/>
                  </a:cubicBezTo>
                  <a:cubicBezTo>
                    <a:pt x="868" y="1768"/>
                    <a:pt x="836" y="1833"/>
                    <a:pt x="836" y="1897"/>
                  </a:cubicBezTo>
                  <a:lnTo>
                    <a:pt x="0" y="6397"/>
                  </a:lnTo>
                  <a:cubicBezTo>
                    <a:pt x="0" y="6461"/>
                    <a:pt x="32" y="6558"/>
                    <a:pt x="65" y="6622"/>
                  </a:cubicBezTo>
                  <a:cubicBezTo>
                    <a:pt x="97" y="6622"/>
                    <a:pt x="354" y="6944"/>
                    <a:pt x="868" y="7297"/>
                  </a:cubicBezTo>
                  <a:cubicBezTo>
                    <a:pt x="1383" y="7651"/>
                    <a:pt x="2090" y="8004"/>
                    <a:pt x="3022" y="8069"/>
                  </a:cubicBezTo>
                  <a:lnTo>
                    <a:pt x="3150" y="8069"/>
                  </a:lnTo>
                  <a:cubicBezTo>
                    <a:pt x="3729" y="8069"/>
                    <a:pt x="4983" y="7908"/>
                    <a:pt x="6558" y="7683"/>
                  </a:cubicBezTo>
                  <a:cubicBezTo>
                    <a:pt x="10956" y="7033"/>
                    <a:pt x="17850" y="5787"/>
                    <a:pt x="18945" y="5588"/>
                  </a:cubicBezTo>
                  <a:lnTo>
                    <a:pt x="18945" y="5588"/>
                  </a:lnTo>
                  <a:cubicBezTo>
                    <a:pt x="19176" y="5768"/>
                    <a:pt x="19895" y="6329"/>
                    <a:pt x="20637" y="6911"/>
                  </a:cubicBezTo>
                  <a:cubicBezTo>
                    <a:pt x="21087" y="7265"/>
                    <a:pt x="21537" y="7651"/>
                    <a:pt x="21891" y="7908"/>
                  </a:cubicBezTo>
                  <a:cubicBezTo>
                    <a:pt x="22083" y="8069"/>
                    <a:pt x="22244" y="8197"/>
                    <a:pt x="22341" y="8294"/>
                  </a:cubicBezTo>
                  <a:cubicBezTo>
                    <a:pt x="22469" y="8390"/>
                    <a:pt x="22534" y="8454"/>
                    <a:pt x="22566" y="8486"/>
                  </a:cubicBezTo>
                  <a:cubicBezTo>
                    <a:pt x="22694" y="8583"/>
                    <a:pt x="22855" y="8647"/>
                    <a:pt x="23016" y="8647"/>
                  </a:cubicBezTo>
                  <a:cubicBezTo>
                    <a:pt x="23144" y="8647"/>
                    <a:pt x="23273" y="8615"/>
                    <a:pt x="23369" y="8519"/>
                  </a:cubicBezTo>
                  <a:cubicBezTo>
                    <a:pt x="23498" y="8422"/>
                    <a:pt x="23562" y="8261"/>
                    <a:pt x="23562" y="8101"/>
                  </a:cubicBezTo>
                  <a:cubicBezTo>
                    <a:pt x="23562" y="7998"/>
                    <a:pt x="23536" y="7909"/>
                    <a:pt x="23492" y="7816"/>
                  </a:cubicBezTo>
                  <a:lnTo>
                    <a:pt x="23492" y="7816"/>
                  </a:lnTo>
                  <a:lnTo>
                    <a:pt x="24687" y="8519"/>
                  </a:lnTo>
                  <a:lnTo>
                    <a:pt x="24816" y="8551"/>
                  </a:lnTo>
                  <a:lnTo>
                    <a:pt x="24912" y="8551"/>
                  </a:lnTo>
                  <a:cubicBezTo>
                    <a:pt x="25009" y="8551"/>
                    <a:pt x="25169" y="8551"/>
                    <a:pt x="25330" y="8454"/>
                  </a:cubicBezTo>
                  <a:cubicBezTo>
                    <a:pt x="25427" y="8422"/>
                    <a:pt x="25523" y="8358"/>
                    <a:pt x="25587" y="8261"/>
                  </a:cubicBezTo>
                  <a:cubicBezTo>
                    <a:pt x="25652" y="8165"/>
                    <a:pt x="25716" y="8036"/>
                    <a:pt x="25684" y="7908"/>
                  </a:cubicBezTo>
                  <a:cubicBezTo>
                    <a:pt x="25684" y="7876"/>
                    <a:pt x="25684" y="7811"/>
                    <a:pt x="25684" y="7779"/>
                  </a:cubicBezTo>
                  <a:cubicBezTo>
                    <a:pt x="25664" y="7683"/>
                    <a:pt x="25633" y="7609"/>
                    <a:pt x="25598" y="7545"/>
                  </a:cubicBezTo>
                  <a:lnTo>
                    <a:pt x="25598" y="7545"/>
                  </a:lnTo>
                  <a:lnTo>
                    <a:pt x="26166" y="7844"/>
                  </a:lnTo>
                  <a:cubicBezTo>
                    <a:pt x="26198" y="7860"/>
                    <a:pt x="26230" y="7868"/>
                    <a:pt x="26262" y="7868"/>
                  </a:cubicBezTo>
                  <a:cubicBezTo>
                    <a:pt x="26294" y="7868"/>
                    <a:pt x="26327" y="7860"/>
                    <a:pt x="26359" y="7844"/>
                  </a:cubicBezTo>
                  <a:cubicBezTo>
                    <a:pt x="26359" y="7844"/>
                    <a:pt x="26519" y="7844"/>
                    <a:pt x="26712" y="7715"/>
                  </a:cubicBezTo>
                  <a:cubicBezTo>
                    <a:pt x="26809" y="7683"/>
                    <a:pt x="26905" y="7586"/>
                    <a:pt x="26969" y="7490"/>
                  </a:cubicBezTo>
                  <a:cubicBezTo>
                    <a:pt x="27066" y="7361"/>
                    <a:pt x="27130" y="7233"/>
                    <a:pt x="27098" y="7072"/>
                  </a:cubicBezTo>
                  <a:cubicBezTo>
                    <a:pt x="27098" y="6911"/>
                    <a:pt x="27066" y="6751"/>
                    <a:pt x="27002" y="6622"/>
                  </a:cubicBezTo>
                  <a:cubicBezTo>
                    <a:pt x="26937" y="6494"/>
                    <a:pt x="26873" y="6429"/>
                    <a:pt x="26777" y="6333"/>
                  </a:cubicBezTo>
                  <a:cubicBezTo>
                    <a:pt x="26550" y="6129"/>
                    <a:pt x="26197" y="5878"/>
                    <a:pt x="25829" y="5635"/>
                  </a:cubicBezTo>
                  <a:lnTo>
                    <a:pt x="25829" y="5635"/>
                  </a:lnTo>
                  <a:lnTo>
                    <a:pt x="26648" y="5818"/>
                  </a:lnTo>
                  <a:cubicBezTo>
                    <a:pt x="26680" y="5818"/>
                    <a:pt x="26744" y="5818"/>
                    <a:pt x="26809" y="5786"/>
                  </a:cubicBezTo>
                  <a:cubicBezTo>
                    <a:pt x="26841" y="5786"/>
                    <a:pt x="26937" y="5722"/>
                    <a:pt x="27034" y="5626"/>
                  </a:cubicBezTo>
                  <a:cubicBezTo>
                    <a:pt x="27098" y="5561"/>
                    <a:pt x="27162" y="5497"/>
                    <a:pt x="27227" y="5401"/>
                  </a:cubicBezTo>
                  <a:cubicBezTo>
                    <a:pt x="27259" y="5336"/>
                    <a:pt x="27291" y="5208"/>
                    <a:pt x="27291" y="5079"/>
                  </a:cubicBezTo>
                  <a:cubicBezTo>
                    <a:pt x="27291" y="4951"/>
                    <a:pt x="27227" y="4790"/>
                    <a:pt x="27130" y="4629"/>
                  </a:cubicBezTo>
                  <a:cubicBezTo>
                    <a:pt x="27002" y="4501"/>
                    <a:pt x="26841" y="4372"/>
                    <a:pt x="26616" y="4243"/>
                  </a:cubicBezTo>
                  <a:cubicBezTo>
                    <a:pt x="26552" y="4211"/>
                    <a:pt x="26423" y="4147"/>
                    <a:pt x="26262" y="4083"/>
                  </a:cubicBezTo>
                  <a:cubicBezTo>
                    <a:pt x="25413" y="3748"/>
                    <a:pt x="23449" y="3042"/>
                    <a:pt x="22701" y="2774"/>
                  </a:cubicBezTo>
                  <a:lnTo>
                    <a:pt x="22701" y="2774"/>
                  </a:lnTo>
                  <a:lnTo>
                    <a:pt x="23594" y="1286"/>
                  </a:lnTo>
                  <a:cubicBezTo>
                    <a:pt x="23659" y="1158"/>
                    <a:pt x="23691" y="997"/>
                    <a:pt x="23691" y="868"/>
                  </a:cubicBezTo>
                  <a:cubicBezTo>
                    <a:pt x="23691" y="579"/>
                    <a:pt x="23562" y="290"/>
                    <a:pt x="23305" y="129"/>
                  </a:cubicBezTo>
                  <a:cubicBezTo>
                    <a:pt x="23176" y="32"/>
                    <a:pt x="23016" y="0"/>
                    <a:pt x="228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2"/>
            <p:cNvSpPr/>
            <p:nvPr/>
          </p:nvSpPr>
          <p:spPr>
            <a:xfrm>
              <a:off x="1661925" y="2524225"/>
              <a:ext cx="708000" cy="1228100"/>
            </a:xfrm>
            <a:custGeom>
              <a:avLst/>
              <a:gdLst/>
              <a:ahLst/>
              <a:cxnLst/>
              <a:rect l="l" t="t" r="r" b="b"/>
              <a:pathLst>
                <a:path w="28320" h="49124" extrusionOk="0">
                  <a:moveTo>
                    <a:pt x="18530" y="1"/>
                  </a:moveTo>
                  <a:cubicBezTo>
                    <a:pt x="17262" y="1"/>
                    <a:pt x="15934" y="417"/>
                    <a:pt x="15751" y="939"/>
                  </a:cubicBezTo>
                  <a:cubicBezTo>
                    <a:pt x="15526" y="1550"/>
                    <a:pt x="15108" y="3447"/>
                    <a:pt x="15366" y="7722"/>
                  </a:cubicBezTo>
                  <a:cubicBezTo>
                    <a:pt x="15623" y="11965"/>
                    <a:pt x="15591" y="17429"/>
                    <a:pt x="15591" y="17429"/>
                  </a:cubicBezTo>
                  <a:cubicBezTo>
                    <a:pt x="15591" y="17429"/>
                    <a:pt x="13598" y="21737"/>
                    <a:pt x="12923" y="23280"/>
                  </a:cubicBezTo>
                  <a:cubicBezTo>
                    <a:pt x="12248" y="24823"/>
                    <a:pt x="1" y="43499"/>
                    <a:pt x="1" y="43499"/>
                  </a:cubicBezTo>
                  <a:lnTo>
                    <a:pt x="10158" y="49124"/>
                  </a:lnTo>
                  <a:cubicBezTo>
                    <a:pt x="10158" y="49124"/>
                    <a:pt x="13694" y="45620"/>
                    <a:pt x="15366" y="44206"/>
                  </a:cubicBezTo>
                  <a:cubicBezTo>
                    <a:pt x="17069" y="42759"/>
                    <a:pt x="28320" y="28294"/>
                    <a:pt x="28159" y="27394"/>
                  </a:cubicBezTo>
                  <a:cubicBezTo>
                    <a:pt x="27998" y="26494"/>
                    <a:pt x="23305" y="21608"/>
                    <a:pt x="23305" y="21608"/>
                  </a:cubicBezTo>
                  <a:cubicBezTo>
                    <a:pt x="23305" y="21608"/>
                    <a:pt x="22437" y="9265"/>
                    <a:pt x="22341" y="8879"/>
                  </a:cubicBezTo>
                  <a:cubicBezTo>
                    <a:pt x="22244" y="8493"/>
                    <a:pt x="20669" y="521"/>
                    <a:pt x="20669" y="521"/>
                  </a:cubicBezTo>
                  <a:cubicBezTo>
                    <a:pt x="20669" y="521"/>
                    <a:pt x="20830" y="361"/>
                    <a:pt x="19384" y="71"/>
                  </a:cubicBezTo>
                  <a:cubicBezTo>
                    <a:pt x="19112" y="23"/>
                    <a:pt x="18823" y="1"/>
                    <a:pt x="18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2"/>
            <p:cNvSpPr/>
            <p:nvPr/>
          </p:nvSpPr>
          <p:spPr>
            <a:xfrm>
              <a:off x="1745500" y="2526000"/>
              <a:ext cx="524775" cy="1109800"/>
            </a:xfrm>
            <a:custGeom>
              <a:avLst/>
              <a:gdLst/>
              <a:ahLst/>
              <a:cxnLst/>
              <a:rect l="l" t="t" r="r" b="b"/>
              <a:pathLst>
                <a:path w="20991" h="44392" extrusionOk="0">
                  <a:moveTo>
                    <a:pt x="14144" y="0"/>
                  </a:moveTo>
                  <a:lnTo>
                    <a:pt x="14144" y="0"/>
                  </a:lnTo>
                  <a:cubicBezTo>
                    <a:pt x="13276" y="161"/>
                    <a:pt x="12537" y="483"/>
                    <a:pt x="12408" y="868"/>
                  </a:cubicBezTo>
                  <a:cubicBezTo>
                    <a:pt x="12183" y="1479"/>
                    <a:pt x="11765" y="3376"/>
                    <a:pt x="12023" y="7651"/>
                  </a:cubicBezTo>
                  <a:cubicBezTo>
                    <a:pt x="12280" y="11894"/>
                    <a:pt x="12248" y="17358"/>
                    <a:pt x="12248" y="17358"/>
                  </a:cubicBezTo>
                  <a:cubicBezTo>
                    <a:pt x="12248" y="17358"/>
                    <a:pt x="12119" y="17712"/>
                    <a:pt x="11862" y="18194"/>
                  </a:cubicBezTo>
                  <a:lnTo>
                    <a:pt x="12087" y="20219"/>
                  </a:lnTo>
                  <a:lnTo>
                    <a:pt x="1" y="39892"/>
                  </a:lnTo>
                  <a:lnTo>
                    <a:pt x="7137" y="44392"/>
                  </a:lnTo>
                  <a:lnTo>
                    <a:pt x="17359" y="34009"/>
                  </a:lnTo>
                  <a:lnTo>
                    <a:pt x="18580" y="36227"/>
                  </a:lnTo>
                  <a:cubicBezTo>
                    <a:pt x="19416" y="35166"/>
                    <a:pt x="20219" y="34074"/>
                    <a:pt x="20991" y="33045"/>
                  </a:cubicBezTo>
                  <a:cubicBezTo>
                    <a:pt x="20444" y="28995"/>
                    <a:pt x="20027" y="25234"/>
                    <a:pt x="20316" y="24559"/>
                  </a:cubicBezTo>
                  <a:cubicBezTo>
                    <a:pt x="20927" y="22984"/>
                    <a:pt x="19544" y="21762"/>
                    <a:pt x="17680" y="20219"/>
                  </a:cubicBezTo>
                  <a:cubicBezTo>
                    <a:pt x="15816" y="18644"/>
                    <a:pt x="16555" y="16651"/>
                    <a:pt x="16555" y="16651"/>
                  </a:cubicBezTo>
                  <a:lnTo>
                    <a:pt x="14112" y="14015"/>
                  </a:lnTo>
                  <a:cubicBezTo>
                    <a:pt x="14112" y="14015"/>
                    <a:pt x="14273" y="5497"/>
                    <a:pt x="14112" y="2090"/>
                  </a:cubicBezTo>
                  <a:cubicBezTo>
                    <a:pt x="14080" y="1543"/>
                    <a:pt x="14112" y="836"/>
                    <a:pt x="14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2"/>
            <p:cNvSpPr/>
            <p:nvPr/>
          </p:nvSpPr>
          <p:spPr>
            <a:xfrm>
              <a:off x="1745500" y="2598325"/>
              <a:ext cx="511925" cy="1037475"/>
            </a:xfrm>
            <a:custGeom>
              <a:avLst/>
              <a:gdLst/>
              <a:ahLst/>
              <a:cxnLst/>
              <a:rect l="l" t="t" r="r" b="b"/>
              <a:pathLst>
                <a:path w="20477" h="41499" extrusionOk="0">
                  <a:moveTo>
                    <a:pt x="14144" y="0"/>
                  </a:moveTo>
                  <a:cubicBezTo>
                    <a:pt x="13566" y="129"/>
                    <a:pt x="13083" y="290"/>
                    <a:pt x="12633" y="483"/>
                  </a:cubicBezTo>
                  <a:lnTo>
                    <a:pt x="12601" y="483"/>
                  </a:lnTo>
                  <a:cubicBezTo>
                    <a:pt x="12473" y="515"/>
                    <a:pt x="12376" y="579"/>
                    <a:pt x="12248" y="643"/>
                  </a:cubicBezTo>
                  <a:cubicBezTo>
                    <a:pt x="12215" y="1093"/>
                    <a:pt x="12215" y="1608"/>
                    <a:pt x="12215" y="2186"/>
                  </a:cubicBezTo>
                  <a:cubicBezTo>
                    <a:pt x="12215" y="2926"/>
                    <a:pt x="12215" y="3761"/>
                    <a:pt x="12280" y="4726"/>
                  </a:cubicBezTo>
                  <a:cubicBezTo>
                    <a:pt x="12505" y="8037"/>
                    <a:pt x="12537" y="12087"/>
                    <a:pt x="12537" y="13726"/>
                  </a:cubicBezTo>
                  <a:cubicBezTo>
                    <a:pt x="12537" y="14208"/>
                    <a:pt x="12537" y="14498"/>
                    <a:pt x="12537" y="14498"/>
                  </a:cubicBezTo>
                  <a:lnTo>
                    <a:pt x="12505" y="14594"/>
                  </a:lnTo>
                  <a:cubicBezTo>
                    <a:pt x="12505" y="14594"/>
                    <a:pt x="12376" y="14851"/>
                    <a:pt x="12183" y="15301"/>
                  </a:cubicBezTo>
                  <a:cubicBezTo>
                    <a:pt x="12087" y="15430"/>
                    <a:pt x="12023" y="15623"/>
                    <a:pt x="11926" y="15815"/>
                  </a:cubicBezTo>
                  <a:lnTo>
                    <a:pt x="12087" y="17326"/>
                  </a:lnTo>
                  <a:lnTo>
                    <a:pt x="1" y="36999"/>
                  </a:lnTo>
                  <a:lnTo>
                    <a:pt x="7137" y="41499"/>
                  </a:lnTo>
                  <a:lnTo>
                    <a:pt x="16973" y="31534"/>
                  </a:lnTo>
                  <a:cubicBezTo>
                    <a:pt x="16941" y="31502"/>
                    <a:pt x="16941" y="31502"/>
                    <a:pt x="16941" y="31502"/>
                  </a:cubicBezTo>
                  <a:cubicBezTo>
                    <a:pt x="16362" y="30538"/>
                    <a:pt x="15976" y="29895"/>
                    <a:pt x="15944" y="29863"/>
                  </a:cubicBezTo>
                  <a:lnTo>
                    <a:pt x="20477" y="25877"/>
                  </a:lnTo>
                  <a:cubicBezTo>
                    <a:pt x="20316" y="24462"/>
                    <a:pt x="20219" y="23273"/>
                    <a:pt x="20219" y="22502"/>
                  </a:cubicBezTo>
                  <a:cubicBezTo>
                    <a:pt x="20219" y="22084"/>
                    <a:pt x="20252" y="21794"/>
                    <a:pt x="20316" y="21666"/>
                  </a:cubicBezTo>
                  <a:cubicBezTo>
                    <a:pt x="20412" y="21409"/>
                    <a:pt x="20444" y="21151"/>
                    <a:pt x="20444" y="20926"/>
                  </a:cubicBezTo>
                  <a:cubicBezTo>
                    <a:pt x="20477" y="19673"/>
                    <a:pt x="19223" y="18612"/>
                    <a:pt x="17680" y="17326"/>
                  </a:cubicBezTo>
                  <a:cubicBezTo>
                    <a:pt x="16651" y="16458"/>
                    <a:pt x="16426" y="15462"/>
                    <a:pt x="16426" y="14723"/>
                  </a:cubicBezTo>
                  <a:cubicBezTo>
                    <a:pt x="16426" y="14144"/>
                    <a:pt x="16555" y="13758"/>
                    <a:pt x="16555" y="13758"/>
                  </a:cubicBezTo>
                  <a:lnTo>
                    <a:pt x="14112" y="11122"/>
                  </a:lnTo>
                  <a:cubicBezTo>
                    <a:pt x="14112" y="11122"/>
                    <a:pt x="14176" y="7329"/>
                    <a:pt x="14176" y="3793"/>
                  </a:cubicBezTo>
                  <a:cubicBezTo>
                    <a:pt x="14176" y="2411"/>
                    <a:pt x="14176" y="1061"/>
                    <a:pt x="14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2"/>
            <p:cNvSpPr/>
            <p:nvPr/>
          </p:nvSpPr>
          <p:spPr>
            <a:xfrm>
              <a:off x="1655500" y="2517150"/>
              <a:ext cx="716850" cy="1242100"/>
            </a:xfrm>
            <a:custGeom>
              <a:avLst/>
              <a:gdLst/>
              <a:ahLst/>
              <a:cxnLst/>
              <a:rect l="l" t="t" r="r" b="b"/>
              <a:pathLst>
                <a:path w="28674" h="49684" extrusionOk="0">
                  <a:moveTo>
                    <a:pt x="18741" y="547"/>
                  </a:moveTo>
                  <a:cubicBezTo>
                    <a:pt x="19062" y="547"/>
                    <a:pt x="19319" y="579"/>
                    <a:pt x="19608" y="612"/>
                  </a:cubicBezTo>
                  <a:cubicBezTo>
                    <a:pt x="20155" y="740"/>
                    <a:pt x="20476" y="837"/>
                    <a:pt x="20605" y="901"/>
                  </a:cubicBezTo>
                  <a:lnTo>
                    <a:pt x="20680" y="926"/>
                  </a:lnTo>
                  <a:lnTo>
                    <a:pt x="20680" y="926"/>
                  </a:lnTo>
                  <a:cubicBezTo>
                    <a:pt x="20746" y="1266"/>
                    <a:pt x="21097" y="3063"/>
                    <a:pt x="21473" y="4887"/>
                  </a:cubicBezTo>
                  <a:cubicBezTo>
                    <a:pt x="21666" y="5915"/>
                    <a:pt x="21859" y="6944"/>
                    <a:pt x="22019" y="7748"/>
                  </a:cubicBezTo>
                  <a:cubicBezTo>
                    <a:pt x="22116" y="8133"/>
                    <a:pt x="22180" y="8487"/>
                    <a:pt x="22244" y="8744"/>
                  </a:cubicBezTo>
                  <a:cubicBezTo>
                    <a:pt x="22276" y="9001"/>
                    <a:pt x="22309" y="9162"/>
                    <a:pt x="22341" y="9226"/>
                  </a:cubicBezTo>
                  <a:cubicBezTo>
                    <a:pt x="22341" y="9226"/>
                    <a:pt x="22341" y="9323"/>
                    <a:pt x="22373" y="9419"/>
                  </a:cubicBezTo>
                  <a:cubicBezTo>
                    <a:pt x="22469" y="10319"/>
                    <a:pt x="22694" y="13469"/>
                    <a:pt x="22887" y="16362"/>
                  </a:cubicBezTo>
                  <a:cubicBezTo>
                    <a:pt x="22984" y="17809"/>
                    <a:pt x="23080" y="19191"/>
                    <a:pt x="23177" y="20220"/>
                  </a:cubicBezTo>
                  <a:cubicBezTo>
                    <a:pt x="23241" y="21248"/>
                    <a:pt x="23273" y="21923"/>
                    <a:pt x="23273" y="21923"/>
                  </a:cubicBezTo>
                  <a:cubicBezTo>
                    <a:pt x="23273" y="21988"/>
                    <a:pt x="23305" y="22052"/>
                    <a:pt x="23369" y="22084"/>
                  </a:cubicBezTo>
                  <a:cubicBezTo>
                    <a:pt x="23369" y="22084"/>
                    <a:pt x="23659" y="22373"/>
                    <a:pt x="24077" y="22856"/>
                  </a:cubicBezTo>
                  <a:cubicBezTo>
                    <a:pt x="24752" y="23563"/>
                    <a:pt x="25748" y="24656"/>
                    <a:pt x="26584" y="25620"/>
                  </a:cubicBezTo>
                  <a:cubicBezTo>
                    <a:pt x="27034" y="26134"/>
                    <a:pt x="27387" y="26584"/>
                    <a:pt x="27677" y="26970"/>
                  </a:cubicBezTo>
                  <a:cubicBezTo>
                    <a:pt x="27837" y="27163"/>
                    <a:pt x="27934" y="27324"/>
                    <a:pt x="28030" y="27452"/>
                  </a:cubicBezTo>
                  <a:cubicBezTo>
                    <a:pt x="28080" y="27576"/>
                    <a:pt x="28129" y="27662"/>
                    <a:pt x="28150" y="27709"/>
                  </a:cubicBezTo>
                  <a:lnTo>
                    <a:pt x="28127" y="27709"/>
                  </a:lnTo>
                  <a:cubicBezTo>
                    <a:pt x="28127" y="27742"/>
                    <a:pt x="28062" y="27870"/>
                    <a:pt x="27998" y="28031"/>
                  </a:cubicBezTo>
                  <a:cubicBezTo>
                    <a:pt x="27645" y="28706"/>
                    <a:pt x="26777" y="29992"/>
                    <a:pt x="25652" y="31535"/>
                  </a:cubicBezTo>
                  <a:cubicBezTo>
                    <a:pt x="23948" y="33849"/>
                    <a:pt x="21698" y="36806"/>
                    <a:pt x="19705" y="39281"/>
                  </a:cubicBezTo>
                  <a:cubicBezTo>
                    <a:pt x="18708" y="40535"/>
                    <a:pt x="17776" y="41660"/>
                    <a:pt x="17037" y="42560"/>
                  </a:cubicBezTo>
                  <a:cubicBezTo>
                    <a:pt x="16298" y="43428"/>
                    <a:pt x="15719" y="44039"/>
                    <a:pt x="15462" y="44264"/>
                  </a:cubicBezTo>
                  <a:cubicBezTo>
                    <a:pt x="13957" y="45541"/>
                    <a:pt x="11024" y="48423"/>
                    <a:pt x="10359" y="49079"/>
                  </a:cubicBezTo>
                  <a:lnTo>
                    <a:pt x="10359" y="49079"/>
                  </a:lnTo>
                  <a:lnTo>
                    <a:pt x="627" y="43690"/>
                  </a:lnTo>
                  <a:lnTo>
                    <a:pt x="627" y="43690"/>
                  </a:lnTo>
                  <a:cubicBezTo>
                    <a:pt x="1267" y="42712"/>
                    <a:pt x="3940" y="38627"/>
                    <a:pt x="6686" y="34395"/>
                  </a:cubicBezTo>
                  <a:cubicBezTo>
                    <a:pt x="8262" y="31985"/>
                    <a:pt x="9869" y="29509"/>
                    <a:pt x="11090" y="27517"/>
                  </a:cubicBezTo>
                  <a:cubicBezTo>
                    <a:pt x="11733" y="26552"/>
                    <a:pt x="12247" y="25684"/>
                    <a:pt x="12665" y="25009"/>
                  </a:cubicBezTo>
                  <a:cubicBezTo>
                    <a:pt x="13051" y="24366"/>
                    <a:pt x="13308" y="23916"/>
                    <a:pt x="13437" y="23691"/>
                  </a:cubicBezTo>
                  <a:cubicBezTo>
                    <a:pt x="13758" y="22920"/>
                    <a:pt x="14433" y="21441"/>
                    <a:pt x="15012" y="20188"/>
                  </a:cubicBezTo>
                  <a:cubicBezTo>
                    <a:pt x="15301" y="19545"/>
                    <a:pt x="15590" y="18966"/>
                    <a:pt x="15783" y="18548"/>
                  </a:cubicBezTo>
                  <a:cubicBezTo>
                    <a:pt x="15976" y="18098"/>
                    <a:pt x="16105" y="17841"/>
                    <a:pt x="16105" y="17841"/>
                  </a:cubicBezTo>
                  <a:lnTo>
                    <a:pt x="16137" y="17745"/>
                  </a:lnTo>
                  <a:cubicBezTo>
                    <a:pt x="16137" y="17745"/>
                    <a:pt x="16137" y="17455"/>
                    <a:pt x="16137" y="16973"/>
                  </a:cubicBezTo>
                  <a:cubicBezTo>
                    <a:pt x="16137" y="15334"/>
                    <a:pt x="16105" y="11284"/>
                    <a:pt x="15880" y="7973"/>
                  </a:cubicBezTo>
                  <a:cubicBezTo>
                    <a:pt x="15815" y="7008"/>
                    <a:pt x="15815" y="6173"/>
                    <a:pt x="15815" y="5433"/>
                  </a:cubicBezTo>
                  <a:cubicBezTo>
                    <a:pt x="15815" y="2958"/>
                    <a:pt x="16105" y="1737"/>
                    <a:pt x="16265" y="1287"/>
                  </a:cubicBezTo>
                  <a:cubicBezTo>
                    <a:pt x="16265" y="1254"/>
                    <a:pt x="16330" y="1158"/>
                    <a:pt x="16490" y="1062"/>
                  </a:cubicBezTo>
                  <a:cubicBezTo>
                    <a:pt x="16683" y="933"/>
                    <a:pt x="17037" y="804"/>
                    <a:pt x="17455" y="708"/>
                  </a:cubicBezTo>
                  <a:cubicBezTo>
                    <a:pt x="17841" y="612"/>
                    <a:pt x="18291" y="547"/>
                    <a:pt x="18741" y="547"/>
                  </a:cubicBezTo>
                  <a:close/>
                  <a:moveTo>
                    <a:pt x="18741" y="1"/>
                  </a:moveTo>
                  <a:cubicBezTo>
                    <a:pt x="18098" y="1"/>
                    <a:pt x="17423" y="129"/>
                    <a:pt x="16908" y="290"/>
                  </a:cubicBezTo>
                  <a:cubicBezTo>
                    <a:pt x="16619" y="387"/>
                    <a:pt x="16394" y="483"/>
                    <a:pt x="16201" y="612"/>
                  </a:cubicBezTo>
                  <a:cubicBezTo>
                    <a:pt x="16008" y="772"/>
                    <a:pt x="15848" y="901"/>
                    <a:pt x="15751" y="1126"/>
                  </a:cubicBezTo>
                  <a:cubicBezTo>
                    <a:pt x="15558" y="1640"/>
                    <a:pt x="15269" y="2926"/>
                    <a:pt x="15269" y="5433"/>
                  </a:cubicBezTo>
                  <a:cubicBezTo>
                    <a:pt x="15269" y="6173"/>
                    <a:pt x="15301" y="7040"/>
                    <a:pt x="15365" y="8005"/>
                  </a:cubicBezTo>
                  <a:cubicBezTo>
                    <a:pt x="15558" y="11316"/>
                    <a:pt x="15590" y="15334"/>
                    <a:pt x="15590" y="16973"/>
                  </a:cubicBezTo>
                  <a:cubicBezTo>
                    <a:pt x="15590" y="17362"/>
                    <a:pt x="15590" y="17605"/>
                    <a:pt x="15590" y="17684"/>
                  </a:cubicBezTo>
                  <a:lnTo>
                    <a:pt x="15590" y="17684"/>
                  </a:lnTo>
                  <a:cubicBezTo>
                    <a:pt x="15329" y="18236"/>
                    <a:pt x="13547" y="22008"/>
                    <a:pt x="12922" y="23466"/>
                  </a:cubicBezTo>
                  <a:cubicBezTo>
                    <a:pt x="12858" y="23627"/>
                    <a:pt x="12601" y="24109"/>
                    <a:pt x="12215" y="24752"/>
                  </a:cubicBezTo>
                  <a:cubicBezTo>
                    <a:pt x="10801" y="27034"/>
                    <a:pt x="7779" y="31760"/>
                    <a:pt x="5079" y="35906"/>
                  </a:cubicBezTo>
                  <a:cubicBezTo>
                    <a:pt x="3729" y="37996"/>
                    <a:pt x="2476" y="39924"/>
                    <a:pt x="1543" y="41339"/>
                  </a:cubicBezTo>
                  <a:cubicBezTo>
                    <a:pt x="1093" y="42046"/>
                    <a:pt x="708" y="42624"/>
                    <a:pt x="450" y="43010"/>
                  </a:cubicBezTo>
                  <a:cubicBezTo>
                    <a:pt x="193" y="43396"/>
                    <a:pt x="33" y="43621"/>
                    <a:pt x="33" y="43621"/>
                  </a:cubicBezTo>
                  <a:cubicBezTo>
                    <a:pt x="0" y="43685"/>
                    <a:pt x="0" y="43782"/>
                    <a:pt x="0" y="43846"/>
                  </a:cubicBezTo>
                  <a:cubicBezTo>
                    <a:pt x="33" y="43910"/>
                    <a:pt x="65" y="43974"/>
                    <a:pt x="129" y="44007"/>
                  </a:cubicBezTo>
                  <a:lnTo>
                    <a:pt x="10287" y="49664"/>
                  </a:lnTo>
                  <a:cubicBezTo>
                    <a:pt x="10322" y="49676"/>
                    <a:pt x="10362" y="49683"/>
                    <a:pt x="10402" y="49683"/>
                  </a:cubicBezTo>
                  <a:cubicBezTo>
                    <a:pt x="10473" y="49683"/>
                    <a:pt x="10547" y="49661"/>
                    <a:pt x="10608" y="49600"/>
                  </a:cubicBezTo>
                  <a:cubicBezTo>
                    <a:pt x="10608" y="49600"/>
                    <a:pt x="10833" y="49375"/>
                    <a:pt x="11187" y="49021"/>
                  </a:cubicBezTo>
                  <a:cubicBezTo>
                    <a:pt x="12247" y="47993"/>
                    <a:pt x="14562" y="45742"/>
                    <a:pt x="15815" y="44682"/>
                  </a:cubicBezTo>
                  <a:cubicBezTo>
                    <a:pt x="16040" y="44489"/>
                    <a:pt x="16394" y="44103"/>
                    <a:pt x="16876" y="43557"/>
                  </a:cubicBezTo>
                  <a:cubicBezTo>
                    <a:pt x="18516" y="41724"/>
                    <a:pt x="21441" y="38028"/>
                    <a:pt x="23980" y="34685"/>
                  </a:cubicBezTo>
                  <a:cubicBezTo>
                    <a:pt x="25234" y="33013"/>
                    <a:pt x="26391" y="31406"/>
                    <a:pt x="27259" y="30184"/>
                  </a:cubicBezTo>
                  <a:cubicBezTo>
                    <a:pt x="27677" y="29574"/>
                    <a:pt x="28030" y="29027"/>
                    <a:pt x="28255" y="28642"/>
                  </a:cubicBezTo>
                  <a:cubicBezTo>
                    <a:pt x="28384" y="28417"/>
                    <a:pt x="28480" y="28256"/>
                    <a:pt x="28545" y="28095"/>
                  </a:cubicBezTo>
                  <a:cubicBezTo>
                    <a:pt x="28577" y="28031"/>
                    <a:pt x="28609" y="27967"/>
                    <a:pt x="28641" y="27902"/>
                  </a:cubicBezTo>
                  <a:cubicBezTo>
                    <a:pt x="28673" y="27838"/>
                    <a:pt x="28673" y="27774"/>
                    <a:pt x="28673" y="27709"/>
                  </a:cubicBezTo>
                  <a:lnTo>
                    <a:pt x="28673" y="27645"/>
                  </a:lnTo>
                  <a:cubicBezTo>
                    <a:pt x="28641" y="27452"/>
                    <a:pt x="28512" y="27259"/>
                    <a:pt x="28384" y="27034"/>
                  </a:cubicBezTo>
                  <a:cubicBezTo>
                    <a:pt x="27837" y="26231"/>
                    <a:pt x="26712" y="24913"/>
                    <a:pt x="25684" y="23788"/>
                  </a:cubicBezTo>
                  <a:cubicBezTo>
                    <a:pt x="24804" y="22826"/>
                    <a:pt x="24019" y="21982"/>
                    <a:pt x="23810" y="21757"/>
                  </a:cubicBezTo>
                  <a:lnTo>
                    <a:pt x="23810" y="21757"/>
                  </a:lnTo>
                  <a:cubicBezTo>
                    <a:pt x="23764" y="21131"/>
                    <a:pt x="23567" y="18418"/>
                    <a:pt x="23369" y="15655"/>
                  </a:cubicBezTo>
                  <a:cubicBezTo>
                    <a:pt x="23273" y="14080"/>
                    <a:pt x="23144" y="12505"/>
                    <a:pt x="23048" y="11284"/>
                  </a:cubicBezTo>
                  <a:cubicBezTo>
                    <a:pt x="23016" y="10673"/>
                    <a:pt x="22984" y="10158"/>
                    <a:pt x="22919" y="9805"/>
                  </a:cubicBezTo>
                  <a:cubicBezTo>
                    <a:pt x="22919" y="9612"/>
                    <a:pt x="22919" y="9451"/>
                    <a:pt x="22887" y="9355"/>
                  </a:cubicBezTo>
                  <a:cubicBezTo>
                    <a:pt x="22887" y="9291"/>
                    <a:pt x="22887" y="9226"/>
                    <a:pt x="22887" y="9194"/>
                  </a:cubicBezTo>
                  <a:lnTo>
                    <a:pt x="22855" y="9098"/>
                  </a:lnTo>
                  <a:cubicBezTo>
                    <a:pt x="22855" y="9066"/>
                    <a:pt x="22823" y="8873"/>
                    <a:pt x="22759" y="8648"/>
                  </a:cubicBezTo>
                  <a:cubicBezTo>
                    <a:pt x="22566" y="7748"/>
                    <a:pt x="22180" y="5787"/>
                    <a:pt x="21826" y="4019"/>
                  </a:cubicBezTo>
                  <a:cubicBezTo>
                    <a:pt x="21666" y="3151"/>
                    <a:pt x="21505" y="2347"/>
                    <a:pt x="21376" y="1737"/>
                  </a:cubicBezTo>
                  <a:cubicBezTo>
                    <a:pt x="21248" y="1126"/>
                    <a:pt x="21184" y="772"/>
                    <a:pt x="21184" y="772"/>
                  </a:cubicBezTo>
                  <a:lnTo>
                    <a:pt x="21182" y="772"/>
                  </a:lnTo>
                  <a:lnTo>
                    <a:pt x="21182" y="772"/>
                  </a:lnTo>
                  <a:cubicBezTo>
                    <a:pt x="21173" y="660"/>
                    <a:pt x="21114" y="577"/>
                    <a:pt x="21055" y="547"/>
                  </a:cubicBezTo>
                  <a:cubicBezTo>
                    <a:pt x="20959" y="451"/>
                    <a:pt x="20862" y="387"/>
                    <a:pt x="20637" y="322"/>
                  </a:cubicBezTo>
                  <a:cubicBezTo>
                    <a:pt x="20444" y="258"/>
                    <a:pt x="20155" y="194"/>
                    <a:pt x="19705" y="97"/>
                  </a:cubicBezTo>
                  <a:cubicBezTo>
                    <a:pt x="19383" y="33"/>
                    <a:pt x="19062" y="1"/>
                    <a:pt x="18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2"/>
            <p:cNvSpPr/>
            <p:nvPr/>
          </p:nvSpPr>
          <p:spPr>
            <a:xfrm>
              <a:off x="2159350" y="2939125"/>
              <a:ext cx="140675" cy="185600"/>
            </a:xfrm>
            <a:custGeom>
              <a:avLst/>
              <a:gdLst/>
              <a:ahLst/>
              <a:cxnLst/>
              <a:rect l="l" t="t" r="r" b="b"/>
              <a:pathLst>
                <a:path w="5627" h="7424" extrusionOk="0">
                  <a:moveTo>
                    <a:pt x="934" y="0"/>
                  </a:moveTo>
                  <a:cubicBezTo>
                    <a:pt x="442" y="0"/>
                    <a:pt x="1" y="126"/>
                    <a:pt x="1" y="126"/>
                  </a:cubicBezTo>
                  <a:cubicBezTo>
                    <a:pt x="1" y="126"/>
                    <a:pt x="1" y="2859"/>
                    <a:pt x="1319" y="4530"/>
                  </a:cubicBezTo>
                  <a:cubicBezTo>
                    <a:pt x="2637" y="6169"/>
                    <a:pt x="5626" y="7423"/>
                    <a:pt x="5626" y="7423"/>
                  </a:cubicBezTo>
                  <a:cubicBezTo>
                    <a:pt x="5626" y="7423"/>
                    <a:pt x="4726" y="5269"/>
                    <a:pt x="4598" y="4626"/>
                  </a:cubicBezTo>
                  <a:cubicBezTo>
                    <a:pt x="4469" y="3984"/>
                    <a:pt x="3569" y="3534"/>
                    <a:pt x="3055" y="2634"/>
                  </a:cubicBezTo>
                  <a:cubicBezTo>
                    <a:pt x="2540" y="1733"/>
                    <a:pt x="1962" y="319"/>
                    <a:pt x="1962" y="319"/>
                  </a:cubicBezTo>
                  <a:cubicBezTo>
                    <a:pt x="1700" y="71"/>
                    <a:pt x="1302" y="0"/>
                    <a:pt x="9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2"/>
            <p:cNvSpPr/>
            <p:nvPr/>
          </p:nvSpPr>
          <p:spPr>
            <a:xfrm>
              <a:off x="2152925" y="2932625"/>
              <a:ext cx="154325" cy="199000"/>
            </a:xfrm>
            <a:custGeom>
              <a:avLst/>
              <a:gdLst/>
              <a:ahLst/>
              <a:cxnLst/>
              <a:rect l="l" t="t" r="r" b="b"/>
              <a:pathLst>
                <a:path w="6173" h="7960" extrusionOk="0">
                  <a:moveTo>
                    <a:pt x="1158" y="547"/>
                  </a:moveTo>
                  <a:cubicBezTo>
                    <a:pt x="1459" y="547"/>
                    <a:pt x="1789" y="603"/>
                    <a:pt x="1988" y="769"/>
                  </a:cubicBezTo>
                  <a:lnTo>
                    <a:pt x="1988" y="769"/>
                  </a:lnTo>
                  <a:cubicBezTo>
                    <a:pt x="2106" y="1047"/>
                    <a:pt x="2609" y="2207"/>
                    <a:pt x="3087" y="3022"/>
                  </a:cubicBezTo>
                  <a:cubicBezTo>
                    <a:pt x="3376" y="3504"/>
                    <a:pt x="3730" y="3858"/>
                    <a:pt x="4051" y="4179"/>
                  </a:cubicBezTo>
                  <a:cubicBezTo>
                    <a:pt x="4212" y="4308"/>
                    <a:pt x="4340" y="4469"/>
                    <a:pt x="4437" y="4597"/>
                  </a:cubicBezTo>
                  <a:cubicBezTo>
                    <a:pt x="4533" y="4726"/>
                    <a:pt x="4597" y="4822"/>
                    <a:pt x="4597" y="4919"/>
                  </a:cubicBezTo>
                  <a:cubicBezTo>
                    <a:pt x="4630" y="5111"/>
                    <a:pt x="4726" y="5369"/>
                    <a:pt x="4822" y="5690"/>
                  </a:cubicBezTo>
                  <a:cubicBezTo>
                    <a:pt x="4999" y="6166"/>
                    <a:pt x="5223" y="6747"/>
                    <a:pt x="5390" y="7176"/>
                  </a:cubicBezTo>
                  <a:lnTo>
                    <a:pt x="5390" y="7176"/>
                  </a:lnTo>
                  <a:cubicBezTo>
                    <a:pt x="5028" y="6998"/>
                    <a:pt x="4537" y="6740"/>
                    <a:pt x="4019" y="6429"/>
                  </a:cubicBezTo>
                  <a:cubicBezTo>
                    <a:pt x="3183" y="5947"/>
                    <a:pt x="2315" y="5304"/>
                    <a:pt x="1769" y="4597"/>
                  </a:cubicBezTo>
                  <a:cubicBezTo>
                    <a:pt x="1190" y="3858"/>
                    <a:pt x="869" y="2829"/>
                    <a:pt x="708" y="1993"/>
                  </a:cubicBezTo>
                  <a:cubicBezTo>
                    <a:pt x="595" y="1385"/>
                    <a:pt x="562" y="871"/>
                    <a:pt x="552" y="596"/>
                  </a:cubicBezTo>
                  <a:lnTo>
                    <a:pt x="552" y="596"/>
                  </a:lnTo>
                  <a:cubicBezTo>
                    <a:pt x="704" y="570"/>
                    <a:pt x="925" y="547"/>
                    <a:pt x="1158" y="547"/>
                  </a:cubicBezTo>
                  <a:close/>
                  <a:moveTo>
                    <a:pt x="1158" y="1"/>
                  </a:moveTo>
                  <a:cubicBezTo>
                    <a:pt x="644" y="1"/>
                    <a:pt x="226" y="129"/>
                    <a:pt x="194" y="129"/>
                  </a:cubicBezTo>
                  <a:cubicBezTo>
                    <a:pt x="97" y="161"/>
                    <a:pt x="33" y="226"/>
                    <a:pt x="1" y="322"/>
                  </a:cubicBezTo>
                  <a:lnTo>
                    <a:pt x="1" y="386"/>
                  </a:lnTo>
                  <a:cubicBezTo>
                    <a:pt x="1" y="483"/>
                    <a:pt x="1" y="1190"/>
                    <a:pt x="162" y="2090"/>
                  </a:cubicBezTo>
                  <a:cubicBezTo>
                    <a:pt x="354" y="2990"/>
                    <a:pt x="676" y="4083"/>
                    <a:pt x="1351" y="4951"/>
                  </a:cubicBezTo>
                  <a:cubicBezTo>
                    <a:pt x="2058" y="5819"/>
                    <a:pt x="3151" y="6558"/>
                    <a:pt x="4083" y="7104"/>
                  </a:cubicBezTo>
                  <a:cubicBezTo>
                    <a:pt x="5015" y="7619"/>
                    <a:pt x="5787" y="7940"/>
                    <a:pt x="5787" y="7940"/>
                  </a:cubicBezTo>
                  <a:cubicBezTo>
                    <a:pt x="5822" y="7952"/>
                    <a:pt x="5857" y="7959"/>
                    <a:pt x="5893" y="7959"/>
                  </a:cubicBezTo>
                  <a:cubicBezTo>
                    <a:pt x="5954" y="7959"/>
                    <a:pt x="6015" y="7937"/>
                    <a:pt x="6076" y="7876"/>
                  </a:cubicBezTo>
                  <a:cubicBezTo>
                    <a:pt x="6140" y="7812"/>
                    <a:pt x="6173" y="7683"/>
                    <a:pt x="6140" y="7587"/>
                  </a:cubicBezTo>
                  <a:cubicBezTo>
                    <a:pt x="6140" y="7587"/>
                    <a:pt x="5915" y="7040"/>
                    <a:pt x="5690" y="6429"/>
                  </a:cubicBezTo>
                  <a:cubicBezTo>
                    <a:pt x="5562" y="6108"/>
                    <a:pt x="5433" y="5787"/>
                    <a:pt x="5337" y="5497"/>
                  </a:cubicBezTo>
                  <a:cubicBezTo>
                    <a:pt x="5240" y="5208"/>
                    <a:pt x="5144" y="4951"/>
                    <a:pt x="5144" y="4822"/>
                  </a:cubicBezTo>
                  <a:cubicBezTo>
                    <a:pt x="5080" y="4597"/>
                    <a:pt x="4983" y="4436"/>
                    <a:pt x="4855" y="4244"/>
                  </a:cubicBezTo>
                  <a:cubicBezTo>
                    <a:pt x="4469" y="3761"/>
                    <a:pt x="3890" y="3376"/>
                    <a:pt x="3537" y="2765"/>
                  </a:cubicBezTo>
                  <a:cubicBezTo>
                    <a:pt x="3280" y="2315"/>
                    <a:pt x="3022" y="1768"/>
                    <a:pt x="2829" y="1286"/>
                  </a:cubicBezTo>
                  <a:cubicBezTo>
                    <a:pt x="2701" y="1061"/>
                    <a:pt x="2637" y="868"/>
                    <a:pt x="2572" y="708"/>
                  </a:cubicBezTo>
                  <a:cubicBezTo>
                    <a:pt x="2508" y="579"/>
                    <a:pt x="2476" y="483"/>
                    <a:pt x="2476" y="483"/>
                  </a:cubicBezTo>
                  <a:lnTo>
                    <a:pt x="2412" y="386"/>
                  </a:lnTo>
                  <a:cubicBezTo>
                    <a:pt x="2026" y="65"/>
                    <a:pt x="154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2"/>
            <p:cNvSpPr/>
            <p:nvPr/>
          </p:nvSpPr>
          <p:spPr>
            <a:xfrm>
              <a:off x="2144100" y="3174525"/>
              <a:ext cx="314225" cy="554975"/>
            </a:xfrm>
            <a:custGeom>
              <a:avLst/>
              <a:gdLst/>
              <a:ahLst/>
              <a:cxnLst/>
              <a:rect l="l" t="t" r="r" b="b"/>
              <a:pathLst>
                <a:path w="12569" h="22199" extrusionOk="0">
                  <a:moveTo>
                    <a:pt x="7683" y="0"/>
                  </a:moveTo>
                  <a:lnTo>
                    <a:pt x="0" y="6815"/>
                  </a:lnTo>
                  <a:cubicBezTo>
                    <a:pt x="0" y="6815"/>
                    <a:pt x="3118" y="11861"/>
                    <a:pt x="4565" y="14754"/>
                  </a:cubicBezTo>
                  <a:cubicBezTo>
                    <a:pt x="6043" y="17679"/>
                    <a:pt x="8004" y="21923"/>
                    <a:pt x="9676" y="22180"/>
                  </a:cubicBezTo>
                  <a:cubicBezTo>
                    <a:pt x="9758" y="22192"/>
                    <a:pt x="9839" y="22198"/>
                    <a:pt x="9918" y="22198"/>
                  </a:cubicBezTo>
                  <a:cubicBezTo>
                    <a:pt x="11474" y="22198"/>
                    <a:pt x="12380" y="19885"/>
                    <a:pt x="12472" y="18997"/>
                  </a:cubicBezTo>
                  <a:cubicBezTo>
                    <a:pt x="12569" y="18065"/>
                    <a:pt x="11186" y="16297"/>
                    <a:pt x="10640" y="12504"/>
                  </a:cubicBezTo>
                  <a:cubicBezTo>
                    <a:pt x="10061" y="8711"/>
                    <a:pt x="8872" y="1382"/>
                    <a:pt x="8872" y="1382"/>
                  </a:cubicBezTo>
                  <a:lnTo>
                    <a:pt x="76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2"/>
            <p:cNvSpPr/>
            <p:nvPr/>
          </p:nvSpPr>
          <p:spPr>
            <a:xfrm>
              <a:off x="2144100" y="3245225"/>
              <a:ext cx="167175" cy="374525"/>
            </a:xfrm>
            <a:custGeom>
              <a:avLst/>
              <a:gdLst/>
              <a:ahLst/>
              <a:cxnLst/>
              <a:rect l="l" t="t" r="r" b="b"/>
              <a:pathLst>
                <a:path w="6687" h="14981" extrusionOk="0">
                  <a:moveTo>
                    <a:pt x="4533" y="1"/>
                  </a:moveTo>
                  <a:lnTo>
                    <a:pt x="0" y="3987"/>
                  </a:lnTo>
                  <a:cubicBezTo>
                    <a:pt x="0" y="3987"/>
                    <a:pt x="418" y="4662"/>
                    <a:pt x="1029" y="5658"/>
                  </a:cubicBezTo>
                  <a:lnTo>
                    <a:pt x="1415" y="5240"/>
                  </a:lnTo>
                  <a:lnTo>
                    <a:pt x="6686" y="14980"/>
                  </a:lnTo>
                  <a:cubicBezTo>
                    <a:pt x="6686" y="14980"/>
                    <a:pt x="5143" y="5690"/>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2"/>
            <p:cNvSpPr/>
            <p:nvPr/>
          </p:nvSpPr>
          <p:spPr>
            <a:xfrm>
              <a:off x="2169800" y="3376225"/>
              <a:ext cx="141475" cy="243525"/>
            </a:xfrm>
            <a:custGeom>
              <a:avLst/>
              <a:gdLst/>
              <a:ahLst/>
              <a:cxnLst/>
              <a:rect l="l" t="t" r="r" b="b"/>
              <a:pathLst>
                <a:path w="5659" h="9741" extrusionOk="0">
                  <a:moveTo>
                    <a:pt x="5658" y="9740"/>
                  </a:moveTo>
                  <a:lnTo>
                    <a:pt x="387" y="0"/>
                  </a:lnTo>
                  <a:lnTo>
                    <a:pt x="1" y="418"/>
                  </a:lnTo>
                  <a:lnTo>
                    <a:pt x="1" y="418"/>
                  </a:lnTo>
                  <a:lnTo>
                    <a:pt x="387" y="0"/>
                  </a:lnTo>
                  <a:lnTo>
                    <a:pt x="5658" y="9740"/>
                  </a:lnTo>
                  <a:lnTo>
                    <a:pt x="5658" y="974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2"/>
            <p:cNvSpPr/>
            <p:nvPr/>
          </p:nvSpPr>
          <p:spPr>
            <a:xfrm>
              <a:off x="2144100" y="3245225"/>
              <a:ext cx="167175" cy="374525"/>
            </a:xfrm>
            <a:custGeom>
              <a:avLst/>
              <a:gdLst/>
              <a:ahLst/>
              <a:cxnLst/>
              <a:rect l="l" t="t" r="r" b="b"/>
              <a:pathLst>
                <a:path w="6687" h="14981" extrusionOk="0">
                  <a:moveTo>
                    <a:pt x="4533" y="1"/>
                  </a:moveTo>
                  <a:lnTo>
                    <a:pt x="0" y="3987"/>
                  </a:lnTo>
                  <a:cubicBezTo>
                    <a:pt x="32" y="4019"/>
                    <a:pt x="418" y="4662"/>
                    <a:pt x="997" y="5626"/>
                  </a:cubicBezTo>
                  <a:cubicBezTo>
                    <a:pt x="997" y="5626"/>
                    <a:pt x="997" y="5626"/>
                    <a:pt x="1029" y="5658"/>
                  </a:cubicBezTo>
                  <a:lnTo>
                    <a:pt x="1415" y="5240"/>
                  </a:lnTo>
                  <a:lnTo>
                    <a:pt x="6686" y="14980"/>
                  </a:lnTo>
                  <a:cubicBezTo>
                    <a:pt x="6686" y="14980"/>
                    <a:pt x="5143" y="5690"/>
                    <a:pt x="4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2"/>
            <p:cNvSpPr/>
            <p:nvPr/>
          </p:nvSpPr>
          <p:spPr>
            <a:xfrm>
              <a:off x="2136850" y="3167975"/>
              <a:ext cx="325500" cy="568300"/>
            </a:xfrm>
            <a:custGeom>
              <a:avLst/>
              <a:gdLst/>
              <a:ahLst/>
              <a:cxnLst/>
              <a:rect l="l" t="t" r="r" b="b"/>
              <a:pathLst>
                <a:path w="13020" h="22732" extrusionOk="0">
                  <a:moveTo>
                    <a:pt x="7975" y="0"/>
                  </a:moveTo>
                  <a:cubicBezTo>
                    <a:pt x="7915" y="0"/>
                    <a:pt x="7857" y="24"/>
                    <a:pt x="7812" y="69"/>
                  </a:cubicBezTo>
                  <a:cubicBezTo>
                    <a:pt x="7683" y="166"/>
                    <a:pt x="7683" y="326"/>
                    <a:pt x="7780" y="455"/>
                  </a:cubicBezTo>
                  <a:lnTo>
                    <a:pt x="8920" y="1785"/>
                  </a:lnTo>
                  <a:lnTo>
                    <a:pt x="8920" y="1785"/>
                  </a:lnTo>
                  <a:cubicBezTo>
                    <a:pt x="8946" y="1967"/>
                    <a:pt x="9005" y="2366"/>
                    <a:pt x="9098" y="2898"/>
                  </a:cubicBezTo>
                  <a:cubicBezTo>
                    <a:pt x="9451" y="5148"/>
                    <a:pt x="10223" y="9970"/>
                    <a:pt x="10641" y="12798"/>
                  </a:cubicBezTo>
                  <a:cubicBezTo>
                    <a:pt x="10930" y="14663"/>
                    <a:pt x="11412" y="16045"/>
                    <a:pt x="11798" y="17074"/>
                  </a:cubicBezTo>
                  <a:cubicBezTo>
                    <a:pt x="11991" y="17588"/>
                    <a:pt x="12184" y="18038"/>
                    <a:pt x="12280" y="18359"/>
                  </a:cubicBezTo>
                  <a:cubicBezTo>
                    <a:pt x="12409" y="18713"/>
                    <a:pt x="12505" y="19002"/>
                    <a:pt x="12505" y="19163"/>
                  </a:cubicBezTo>
                  <a:lnTo>
                    <a:pt x="12473" y="19227"/>
                  </a:lnTo>
                  <a:cubicBezTo>
                    <a:pt x="12441" y="19613"/>
                    <a:pt x="12216" y="20384"/>
                    <a:pt x="11798" y="21060"/>
                  </a:cubicBezTo>
                  <a:cubicBezTo>
                    <a:pt x="11605" y="21381"/>
                    <a:pt x="11348" y="21670"/>
                    <a:pt x="11091" y="21863"/>
                  </a:cubicBezTo>
                  <a:cubicBezTo>
                    <a:pt x="10834" y="22088"/>
                    <a:pt x="10544" y="22185"/>
                    <a:pt x="10223" y="22185"/>
                  </a:cubicBezTo>
                  <a:lnTo>
                    <a:pt x="10030" y="22185"/>
                  </a:lnTo>
                  <a:cubicBezTo>
                    <a:pt x="9709" y="22152"/>
                    <a:pt x="9291" y="21863"/>
                    <a:pt x="8873" y="21413"/>
                  </a:cubicBezTo>
                  <a:cubicBezTo>
                    <a:pt x="8230" y="20706"/>
                    <a:pt x="7555" y="19645"/>
                    <a:pt x="6912" y="18456"/>
                  </a:cubicBezTo>
                  <a:cubicBezTo>
                    <a:pt x="6269" y="17266"/>
                    <a:pt x="5658" y="16013"/>
                    <a:pt x="5112" y="14920"/>
                  </a:cubicBezTo>
                  <a:cubicBezTo>
                    <a:pt x="3633" y="11963"/>
                    <a:pt x="547" y="6948"/>
                    <a:pt x="547" y="6948"/>
                  </a:cubicBezTo>
                  <a:cubicBezTo>
                    <a:pt x="483" y="6862"/>
                    <a:pt x="390" y="6819"/>
                    <a:pt x="297" y="6819"/>
                  </a:cubicBezTo>
                  <a:cubicBezTo>
                    <a:pt x="251" y="6819"/>
                    <a:pt x="204" y="6830"/>
                    <a:pt x="162" y="6852"/>
                  </a:cubicBezTo>
                  <a:cubicBezTo>
                    <a:pt x="33" y="6916"/>
                    <a:pt x="1" y="7109"/>
                    <a:pt x="65" y="7237"/>
                  </a:cubicBezTo>
                  <a:cubicBezTo>
                    <a:pt x="65" y="7237"/>
                    <a:pt x="258" y="7527"/>
                    <a:pt x="580" y="8041"/>
                  </a:cubicBezTo>
                  <a:cubicBezTo>
                    <a:pt x="1512" y="9616"/>
                    <a:pt x="3537" y="12991"/>
                    <a:pt x="4630" y="15145"/>
                  </a:cubicBezTo>
                  <a:cubicBezTo>
                    <a:pt x="5369" y="16591"/>
                    <a:pt x="6205" y="18392"/>
                    <a:pt x="7105" y="19870"/>
                  </a:cubicBezTo>
                  <a:cubicBezTo>
                    <a:pt x="7555" y="20609"/>
                    <a:pt x="8005" y="21285"/>
                    <a:pt x="8487" y="21767"/>
                  </a:cubicBezTo>
                  <a:cubicBezTo>
                    <a:pt x="8937" y="22281"/>
                    <a:pt x="9419" y="22635"/>
                    <a:pt x="9934" y="22699"/>
                  </a:cubicBezTo>
                  <a:cubicBezTo>
                    <a:pt x="10030" y="22731"/>
                    <a:pt x="10126" y="22731"/>
                    <a:pt x="10223" y="22731"/>
                  </a:cubicBezTo>
                  <a:cubicBezTo>
                    <a:pt x="10673" y="22731"/>
                    <a:pt x="11091" y="22570"/>
                    <a:pt x="11412" y="22313"/>
                  </a:cubicBezTo>
                  <a:cubicBezTo>
                    <a:pt x="11926" y="21895"/>
                    <a:pt x="12312" y="21349"/>
                    <a:pt x="12569" y="20770"/>
                  </a:cubicBezTo>
                  <a:cubicBezTo>
                    <a:pt x="12827" y="20192"/>
                    <a:pt x="12987" y="19645"/>
                    <a:pt x="13019" y="19292"/>
                  </a:cubicBezTo>
                  <a:lnTo>
                    <a:pt x="13019" y="19163"/>
                  </a:lnTo>
                  <a:cubicBezTo>
                    <a:pt x="13019" y="18874"/>
                    <a:pt x="12923" y="18552"/>
                    <a:pt x="12794" y="18199"/>
                  </a:cubicBezTo>
                  <a:cubicBezTo>
                    <a:pt x="12409" y="17074"/>
                    <a:pt x="11605" y="15434"/>
                    <a:pt x="11187" y="12734"/>
                  </a:cubicBezTo>
                  <a:cubicBezTo>
                    <a:pt x="10609" y="8941"/>
                    <a:pt x="9419" y="1612"/>
                    <a:pt x="9419" y="1612"/>
                  </a:cubicBezTo>
                  <a:cubicBezTo>
                    <a:pt x="9419" y="1548"/>
                    <a:pt x="9387" y="1516"/>
                    <a:pt x="9355" y="1484"/>
                  </a:cubicBezTo>
                  <a:lnTo>
                    <a:pt x="8166" y="101"/>
                  </a:lnTo>
                  <a:cubicBezTo>
                    <a:pt x="8114" y="32"/>
                    <a:pt x="8044" y="0"/>
                    <a:pt x="7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2"/>
            <p:cNvSpPr/>
            <p:nvPr/>
          </p:nvSpPr>
          <p:spPr>
            <a:xfrm>
              <a:off x="2314450" y="3589175"/>
              <a:ext cx="147900" cy="140325"/>
            </a:xfrm>
            <a:custGeom>
              <a:avLst/>
              <a:gdLst/>
              <a:ahLst/>
              <a:cxnLst/>
              <a:rect l="l" t="t" r="r" b="b"/>
              <a:pathLst>
                <a:path w="5916" h="5613" extrusionOk="0">
                  <a:moveTo>
                    <a:pt x="4983" y="1"/>
                  </a:moveTo>
                  <a:cubicBezTo>
                    <a:pt x="4501" y="547"/>
                    <a:pt x="3762" y="1158"/>
                    <a:pt x="2605" y="1672"/>
                  </a:cubicBezTo>
                  <a:cubicBezTo>
                    <a:pt x="1544" y="2154"/>
                    <a:pt x="644" y="2379"/>
                    <a:pt x="1" y="2476"/>
                  </a:cubicBezTo>
                  <a:cubicBezTo>
                    <a:pt x="965" y="4147"/>
                    <a:pt x="1962" y="5465"/>
                    <a:pt x="2862" y="5594"/>
                  </a:cubicBezTo>
                  <a:cubicBezTo>
                    <a:pt x="2944" y="5606"/>
                    <a:pt x="3025" y="5612"/>
                    <a:pt x="3104" y="5612"/>
                  </a:cubicBezTo>
                  <a:cubicBezTo>
                    <a:pt x="4660" y="5612"/>
                    <a:pt x="5566" y="3299"/>
                    <a:pt x="5658" y="2411"/>
                  </a:cubicBezTo>
                  <a:cubicBezTo>
                    <a:pt x="5690" y="1865"/>
                    <a:pt x="5915" y="290"/>
                    <a:pt x="49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2"/>
            <p:cNvSpPr/>
            <p:nvPr/>
          </p:nvSpPr>
          <p:spPr>
            <a:xfrm>
              <a:off x="2307225" y="3582450"/>
              <a:ext cx="156725" cy="153825"/>
            </a:xfrm>
            <a:custGeom>
              <a:avLst/>
              <a:gdLst/>
              <a:ahLst/>
              <a:cxnLst/>
              <a:rect l="l" t="t" r="r" b="b"/>
              <a:pathLst>
                <a:path w="6269" h="6153" extrusionOk="0">
                  <a:moveTo>
                    <a:pt x="5359" y="606"/>
                  </a:moveTo>
                  <a:cubicBezTo>
                    <a:pt x="5470" y="689"/>
                    <a:pt x="5548" y="817"/>
                    <a:pt x="5594" y="977"/>
                  </a:cubicBezTo>
                  <a:cubicBezTo>
                    <a:pt x="5690" y="1202"/>
                    <a:pt x="5722" y="1523"/>
                    <a:pt x="5722" y="1813"/>
                  </a:cubicBezTo>
                  <a:cubicBezTo>
                    <a:pt x="5722" y="2166"/>
                    <a:pt x="5690" y="2455"/>
                    <a:pt x="5658" y="2648"/>
                  </a:cubicBezTo>
                  <a:cubicBezTo>
                    <a:pt x="5626" y="3034"/>
                    <a:pt x="5401" y="3805"/>
                    <a:pt x="4983" y="4481"/>
                  </a:cubicBezTo>
                  <a:cubicBezTo>
                    <a:pt x="4790" y="4802"/>
                    <a:pt x="4533" y="5091"/>
                    <a:pt x="4276" y="5284"/>
                  </a:cubicBezTo>
                  <a:cubicBezTo>
                    <a:pt x="4019" y="5509"/>
                    <a:pt x="3729" y="5606"/>
                    <a:pt x="3408" y="5606"/>
                  </a:cubicBezTo>
                  <a:lnTo>
                    <a:pt x="3215" y="5606"/>
                  </a:lnTo>
                  <a:cubicBezTo>
                    <a:pt x="2861" y="5541"/>
                    <a:pt x="2411" y="5252"/>
                    <a:pt x="1929" y="4706"/>
                  </a:cubicBezTo>
                  <a:cubicBezTo>
                    <a:pt x="1540" y="4233"/>
                    <a:pt x="1126" y="3615"/>
                    <a:pt x="709" y="2936"/>
                  </a:cubicBezTo>
                  <a:lnTo>
                    <a:pt x="709" y="2936"/>
                  </a:lnTo>
                  <a:cubicBezTo>
                    <a:pt x="1328" y="2816"/>
                    <a:pt x="2094" y="2593"/>
                    <a:pt x="2990" y="2198"/>
                  </a:cubicBezTo>
                  <a:cubicBezTo>
                    <a:pt x="4077" y="1728"/>
                    <a:pt x="4842" y="1123"/>
                    <a:pt x="5359" y="606"/>
                  </a:cubicBezTo>
                  <a:close/>
                  <a:moveTo>
                    <a:pt x="5292" y="0"/>
                  </a:moveTo>
                  <a:cubicBezTo>
                    <a:pt x="5212" y="0"/>
                    <a:pt x="5128" y="37"/>
                    <a:pt x="5079" y="109"/>
                  </a:cubicBezTo>
                  <a:cubicBezTo>
                    <a:pt x="4629" y="591"/>
                    <a:pt x="3922" y="1202"/>
                    <a:pt x="2765" y="1716"/>
                  </a:cubicBezTo>
                  <a:cubicBezTo>
                    <a:pt x="1736" y="2166"/>
                    <a:pt x="868" y="2391"/>
                    <a:pt x="258" y="2488"/>
                  </a:cubicBezTo>
                  <a:cubicBezTo>
                    <a:pt x="161" y="2488"/>
                    <a:pt x="97" y="2552"/>
                    <a:pt x="33" y="2648"/>
                  </a:cubicBezTo>
                  <a:cubicBezTo>
                    <a:pt x="1" y="2713"/>
                    <a:pt x="1" y="2809"/>
                    <a:pt x="65" y="2873"/>
                  </a:cubicBezTo>
                  <a:cubicBezTo>
                    <a:pt x="547" y="3709"/>
                    <a:pt x="1029" y="4481"/>
                    <a:pt x="1543" y="5059"/>
                  </a:cubicBezTo>
                  <a:cubicBezTo>
                    <a:pt x="2026" y="5638"/>
                    <a:pt x="2540" y="6056"/>
                    <a:pt x="3119" y="6120"/>
                  </a:cubicBezTo>
                  <a:cubicBezTo>
                    <a:pt x="3215" y="6152"/>
                    <a:pt x="3311" y="6152"/>
                    <a:pt x="3408" y="6152"/>
                  </a:cubicBezTo>
                  <a:cubicBezTo>
                    <a:pt x="3858" y="6152"/>
                    <a:pt x="4276" y="5991"/>
                    <a:pt x="4597" y="5734"/>
                  </a:cubicBezTo>
                  <a:cubicBezTo>
                    <a:pt x="5111" y="5316"/>
                    <a:pt x="5497" y="4770"/>
                    <a:pt x="5754" y="4191"/>
                  </a:cubicBezTo>
                  <a:cubicBezTo>
                    <a:pt x="6012" y="3613"/>
                    <a:pt x="6172" y="3066"/>
                    <a:pt x="6204" y="2713"/>
                  </a:cubicBezTo>
                  <a:cubicBezTo>
                    <a:pt x="6237" y="2520"/>
                    <a:pt x="6269" y="2198"/>
                    <a:pt x="6269" y="1813"/>
                  </a:cubicBezTo>
                  <a:cubicBezTo>
                    <a:pt x="6269" y="1491"/>
                    <a:pt x="6237" y="1137"/>
                    <a:pt x="6108" y="784"/>
                  </a:cubicBezTo>
                  <a:cubicBezTo>
                    <a:pt x="5979" y="462"/>
                    <a:pt x="5754" y="141"/>
                    <a:pt x="5369" y="12"/>
                  </a:cubicBezTo>
                  <a:cubicBezTo>
                    <a:pt x="5345" y="4"/>
                    <a:pt x="5318" y="0"/>
                    <a:pt x="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2"/>
            <p:cNvSpPr/>
            <p:nvPr/>
          </p:nvSpPr>
          <p:spPr>
            <a:xfrm>
              <a:off x="2013100" y="2523650"/>
              <a:ext cx="178425" cy="93975"/>
            </a:xfrm>
            <a:custGeom>
              <a:avLst/>
              <a:gdLst/>
              <a:ahLst/>
              <a:cxnLst/>
              <a:rect l="l" t="t" r="r" b="b"/>
              <a:pathLst>
                <a:path w="7137" h="3759" extrusionOk="0">
                  <a:moveTo>
                    <a:pt x="4044" y="1"/>
                  </a:moveTo>
                  <a:cubicBezTo>
                    <a:pt x="2559" y="1"/>
                    <a:pt x="781" y="285"/>
                    <a:pt x="611" y="769"/>
                  </a:cubicBezTo>
                  <a:cubicBezTo>
                    <a:pt x="483" y="1155"/>
                    <a:pt x="1" y="2312"/>
                    <a:pt x="1254" y="3759"/>
                  </a:cubicBezTo>
                  <a:cubicBezTo>
                    <a:pt x="2144" y="3303"/>
                    <a:pt x="3430" y="2832"/>
                    <a:pt x="4904" y="2832"/>
                  </a:cubicBezTo>
                  <a:cubicBezTo>
                    <a:pt x="5613" y="2832"/>
                    <a:pt x="6365" y="2941"/>
                    <a:pt x="7137" y="3212"/>
                  </a:cubicBezTo>
                  <a:cubicBezTo>
                    <a:pt x="6847" y="1734"/>
                    <a:pt x="6622" y="544"/>
                    <a:pt x="6622" y="544"/>
                  </a:cubicBezTo>
                  <a:cubicBezTo>
                    <a:pt x="6622" y="544"/>
                    <a:pt x="6783" y="384"/>
                    <a:pt x="5337" y="94"/>
                  </a:cubicBezTo>
                  <a:cubicBezTo>
                    <a:pt x="4981" y="31"/>
                    <a:pt x="4528" y="1"/>
                    <a:pt x="4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2"/>
            <p:cNvSpPr/>
            <p:nvPr/>
          </p:nvSpPr>
          <p:spPr>
            <a:xfrm>
              <a:off x="2013100" y="2524400"/>
              <a:ext cx="86025" cy="93225"/>
            </a:xfrm>
            <a:custGeom>
              <a:avLst/>
              <a:gdLst/>
              <a:ahLst/>
              <a:cxnLst/>
              <a:rect l="l" t="t" r="r" b="b"/>
              <a:pathLst>
                <a:path w="3441" h="3729" extrusionOk="0">
                  <a:moveTo>
                    <a:pt x="3440" y="0"/>
                  </a:moveTo>
                  <a:lnTo>
                    <a:pt x="3440" y="0"/>
                  </a:lnTo>
                  <a:cubicBezTo>
                    <a:pt x="2122" y="64"/>
                    <a:pt x="772" y="322"/>
                    <a:pt x="611" y="739"/>
                  </a:cubicBezTo>
                  <a:cubicBezTo>
                    <a:pt x="483" y="1125"/>
                    <a:pt x="1" y="2282"/>
                    <a:pt x="1254" y="3729"/>
                  </a:cubicBezTo>
                  <a:cubicBezTo>
                    <a:pt x="1833" y="3440"/>
                    <a:pt x="2572" y="3118"/>
                    <a:pt x="3440" y="2957"/>
                  </a:cubicBezTo>
                  <a:cubicBezTo>
                    <a:pt x="3440" y="2668"/>
                    <a:pt x="3408" y="2379"/>
                    <a:pt x="3408" y="2154"/>
                  </a:cubicBezTo>
                  <a:cubicBezTo>
                    <a:pt x="3376" y="1607"/>
                    <a:pt x="3408" y="868"/>
                    <a:pt x="34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2"/>
            <p:cNvSpPr/>
            <p:nvPr/>
          </p:nvSpPr>
          <p:spPr>
            <a:xfrm>
              <a:off x="2023550" y="2524400"/>
              <a:ext cx="75575" cy="93225"/>
            </a:xfrm>
            <a:custGeom>
              <a:avLst/>
              <a:gdLst/>
              <a:ahLst/>
              <a:cxnLst/>
              <a:rect l="l" t="t" r="r" b="b"/>
              <a:pathLst>
                <a:path w="3023" h="3729" extrusionOk="0">
                  <a:moveTo>
                    <a:pt x="3022" y="0"/>
                  </a:moveTo>
                  <a:lnTo>
                    <a:pt x="3022" y="0"/>
                  </a:lnTo>
                  <a:cubicBezTo>
                    <a:pt x="1704" y="64"/>
                    <a:pt x="386" y="322"/>
                    <a:pt x="193" y="739"/>
                  </a:cubicBezTo>
                  <a:cubicBezTo>
                    <a:pt x="129" y="932"/>
                    <a:pt x="1" y="1286"/>
                    <a:pt x="1" y="1736"/>
                  </a:cubicBezTo>
                  <a:cubicBezTo>
                    <a:pt x="1" y="2218"/>
                    <a:pt x="129" y="2797"/>
                    <a:pt x="611" y="3407"/>
                  </a:cubicBezTo>
                  <a:cubicBezTo>
                    <a:pt x="676" y="3504"/>
                    <a:pt x="772" y="3632"/>
                    <a:pt x="836" y="3729"/>
                  </a:cubicBezTo>
                  <a:cubicBezTo>
                    <a:pt x="1061" y="3632"/>
                    <a:pt x="1254" y="3536"/>
                    <a:pt x="1479" y="3440"/>
                  </a:cubicBezTo>
                  <a:lnTo>
                    <a:pt x="1511" y="3440"/>
                  </a:lnTo>
                  <a:cubicBezTo>
                    <a:pt x="1961" y="3247"/>
                    <a:pt x="2444" y="3086"/>
                    <a:pt x="3022" y="2957"/>
                  </a:cubicBezTo>
                  <a:cubicBezTo>
                    <a:pt x="3022" y="2668"/>
                    <a:pt x="2990" y="2379"/>
                    <a:pt x="2990" y="2154"/>
                  </a:cubicBezTo>
                  <a:cubicBezTo>
                    <a:pt x="2990" y="1961"/>
                    <a:pt x="2990" y="1736"/>
                    <a:pt x="2990" y="1511"/>
                  </a:cubicBezTo>
                  <a:cubicBezTo>
                    <a:pt x="2990" y="1093"/>
                    <a:pt x="2990" y="547"/>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2"/>
            <p:cNvSpPr/>
            <p:nvPr/>
          </p:nvSpPr>
          <p:spPr>
            <a:xfrm>
              <a:off x="2016325" y="2517150"/>
              <a:ext cx="182450" cy="106975"/>
            </a:xfrm>
            <a:custGeom>
              <a:avLst/>
              <a:gdLst/>
              <a:ahLst/>
              <a:cxnLst/>
              <a:rect l="l" t="t" r="r" b="b"/>
              <a:pathLst>
                <a:path w="7298" h="4279" extrusionOk="0">
                  <a:moveTo>
                    <a:pt x="3922" y="515"/>
                  </a:moveTo>
                  <a:cubicBezTo>
                    <a:pt x="4404" y="515"/>
                    <a:pt x="4822" y="547"/>
                    <a:pt x="5175" y="612"/>
                  </a:cubicBezTo>
                  <a:cubicBezTo>
                    <a:pt x="5722" y="740"/>
                    <a:pt x="6043" y="837"/>
                    <a:pt x="6172" y="901"/>
                  </a:cubicBezTo>
                  <a:lnTo>
                    <a:pt x="6247" y="926"/>
                  </a:lnTo>
                  <a:lnTo>
                    <a:pt x="6247" y="926"/>
                  </a:lnTo>
                  <a:cubicBezTo>
                    <a:pt x="6289" y="1149"/>
                    <a:pt x="6451" y="1999"/>
                    <a:pt x="6660" y="3074"/>
                  </a:cubicBezTo>
                  <a:lnTo>
                    <a:pt x="6660" y="3074"/>
                  </a:lnTo>
                  <a:cubicBezTo>
                    <a:pt x="6008" y="2894"/>
                    <a:pt x="5367" y="2830"/>
                    <a:pt x="4790" y="2830"/>
                  </a:cubicBezTo>
                  <a:cubicBezTo>
                    <a:pt x="3359" y="2830"/>
                    <a:pt x="2121" y="3244"/>
                    <a:pt x="1231" y="3689"/>
                  </a:cubicBezTo>
                  <a:lnTo>
                    <a:pt x="1231" y="3689"/>
                  </a:lnTo>
                  <a:cubicBezTo>
                    <a:pt x="687" y="3040"/>
                    <a:pt x="547" y="2477"/>
                    <a:pt x="547" y="2026"/>
                  </a:cubicBezTo>
                  <a:cubicBezTo>
                    <a:pt x="547" y="1608"/>
                    <a:pt x="675" y="1319"/>
                    <a:pt x="740" y="1126"/>
                  </a:cubicBezTo>
                  <a:cubicBezTo>
                    <a:pt x="740" y="1094"/>
                    <a:pt x="868" y="997"/>
                    <a:pt x="1061" y="933"/>
                  </a:cubicBezTo>
                  <a:cubicBezTo>
                    <a:pt x="1350" y="804"/>
                    <a:pt x="1800" y="708"/>
                    <a:pt x="2315" y="644"/>
                  </a:cubicBezTo>
                  <a:cubicBezTo>
                    <a:pt x="2829" y="579"/>
                    <a:pt x="3375" y="515"/>
                    <a:pt x="3922" y="515"/>
                  </a:cubicBezTo>
                  <a:close/>
                  <a:moveTo>
                    <a:pt x="3922" y="1"/>
                  </a:moveTo>
                  <a:cubicBezTo>
                    <a:pt x="3150" y="1"/>
                    <a:pt x="2315" y="65"/>
                    <a:pt x="1640" y="194"/>
                  </a:cubicBezTo>
                  <a:cubicBezTo>
                    <a:pt x="1318" y="290"/>
                    <a:pt x="1029" y="354"/>
                    <a:pt x="772" y="483"/>
                  </a:cubicBezTo>
                  <a:cubicBezTo>
                    <a:pt x="643" y="515"/>
                    <a:pt x="547" y="579"/>
                    <a:pt x="450" y="644"/>
                  </a:cubicBezTo>
                  <a:cubicBezTo>
                    <a:pt x="354" y="740"/>
                    <a:pt x="290" y="837"/>
                    <a:pt x="225" y="933"/>
                  </a:cubicBezTo>
                  <a:cubicBezTo>
                    <a:pt x="161" y="1126"/>
                    <a:pt x="32" y="1512"/>
                    <a:pt x="32" y="2026"/>
                  </a:cubicBezTo>
                  <a:cubicBezTo>
                    <a:pt x="0" y="2637"/>
                    <a:pt x="225" y="3408"/>
                    <a:pt x="932" y="4212"/>
                  </a:cubicBezTo>
                  <a:cubicBezTo>
                    <a:pt x="992" y="4251"/>
                    <a:pt x="1064" y="4279"/>
                    <a:pt x="1133" y="4279"/>
                  </a:cubicBezTo>
                  <a:cubicBezTo>
                    <a:pt x="1176" y="4279"/>
                    <a:pt x="1217" y="4268"/>
                    <a:pt x="1254" y="4244"/>
                  </a:cubicBezTo>
                  <a:cubicBezTo>
                    <a:pt x="2122" y="3826"/>
                    <a:pt x="3343" y="3376"/>
                    <a:pt x="4790" y="3376"/>
                  </a:cubicBezTo>
                  <a:cubicBezTo>
                    <a:pt x="5465" y="3376"/>
                    <a:pt x="6172" y="3472"/>
                    <a:pt x="6943" y="3730"/>
                  </a:cubicBezTo>
                  <a:cubicBezTo>
                    <a:pt x="6961" y="3738"/>
                    <a:pt x="6983" y="3742"/>
                    <a:pt x="7006" y="3742"/>
                  </a:cubicBezTo>
                  <a:cubicBezTo>
                    <a:pt x="7072" y="3742"/>
                    <a:pt x="7154" y="3712"/>
                    <a:pt x="7201" y="3665"/>
                  </a:cubicBezTo>
                  <a:cubicBezTo>
                    <a:pt x="7265" y="3601"/>
                    <a:pt x="7297" y="3505"/>
                    <a:pt x="7265" y="3408"/>
                  </a:cubicBezTo>
                  <a:cubicBezTo>
                    <a:pt x="6976" y="1929"/>
                    <a:pt x="6751" y="772"/>
                    <a:pt x="6751" y="772"/>
                  </a:cubicBezTo>
                  <a:lnTo>
                    <a:pt x="6749" y="772"/>
                  </a:lnTo>
                  <a:lnTo>
                    <a:pt x="6749" y="772"/>
                  </a:lnTo>
                  <a:cubicBezTo>
                    <a:pt x="6740" y="660"/>
                    <a:pt x="6681" y="577"/>
                    <a:pt x="6622" y="547"/>
                  </a:cubicBezTo>
                  <a:cubicBezTo>
                    <a:pt x="6526" y="451"/>
                    <a:pt x="6429" y="387"/>
                    <a:pt x="6204" y="322"/>
                  </a:cubicBezTo>
                  <a:cubicBezTo>
                    <a:pt x="6011" y="258"/>
                    <a:pt x="5722" y="194"/>
                    <a:pt x="5272" y="97"/>
                  </a:cubicBezTo>
                  <a:cubicBezTo>
                    <a:pt x="4886" y="33"/>
                    <a:pt x="4404" y="1"/>
                    <a:pt x="3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2"/>
            <p:cNvSpPr/>
            <p:nvPr/>
          </p:nvSpPr>
          <p:spPr>
            <a:xfrm>
              <a:off x="2067750" y="3353725"/>
              <a:ext cx="137450" cy="96575"/>
            </a:xfrm>
            <a:custGeom>
              <a:avLst/>
              <a:gdLst/>
              <a:ahLst/>
              <a:cxnLst/>
              <a:rect l="l" t="t" r="r" b="b"/>
              <a:pathLst>
                <a:path w="5498" h="3863" extrusionOk="0">
                  <a:moveTo>
                    <a:pt x="315" y="0"/>
                  </a:moveTo>
                  <a:cubicBezTo>
                    <a:pt x="222" y="0"/>
                    <a:pt x="129" y="43"/>
                    <a:pt x="65" y="129"/>
                  </a:cubicBezTo>
                  <a:cubicBezTo>
                    <a:pt x="0" y="257"/>
                    <a:pt x="65" y="418"/>
                    <a:pt x="193" y="515"/>
                  </a:cubicBezTo>
                  <a:cubicBezTo>
                    <a:pt x="1640" y="1318"/>
                    <a:pt x="2829" y="2122"/>
                    <a:pt x="3697" y="2765"/>
                  </a:cubicBezTo>
                  <a:cubicBezTo>
                    <a:pt x="4115" y="3054"/>
                    <a:pt x="4436" y="3311"/>
                    <a:pt x="4661" y="3504"/>
                  </a:cubicBezTo>
                  <a:cubicBezTo>
                    <a:pt x="4790" y="3600"/>
                    <a:pt x="4854" y="3665"/>
                    <a:pt x="4919" y="3729"/>
                  </a:cubicBezTo>
                  <a:cubicBezTo>
                    <a:pt x="4983" y="3761"/>
                    <a:pt x="5015" y="3793"/>
                    <a:pt x="5015" y="3793"/>
                  </a:cubicBezTo>
                  <a:cubicBezTo>
                    <a:pt x="5060" y="3838"/>
                    <a:pt x="5125" y="3862"/>
                    <a:pt x="5192" y="3862"/>
                  </a:cubicBezTo>
                  <a:cubicBezTo>
                    <a:pt x="5270" y="3862"/>
                    <a:pt x="5349" y="3830"/>
                    <a:pt x="5401" y="3761"/>
                  </a:cubicBezTo>
                  <a:cubicBezTo>
                    <a:pt x="5497" y="3665"/>
                    <a:pt x="5465" y="3472"/>
                    <a:pt x="5369" y="3375"/>
                  </a:cubicBezTo>
                  <a:cubicBezTo>
                    <a:pt x="5369" y="3375"/>
                    <a:pt x="3376" y="1672"/>
                    <a:pt x="451" y="32"/>
                  </a:cubicBezTo>
                  <a:cubicBezTo>
                    <a:pt x="408" y="11"/>
                    <a:pt x="361" y="0"/>
                    <a:pt x="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2"/>
            <p:cNvSpPr/>
            <p:nvPr/>
          </p:nvSpPr>
          <p:spPr>
            <a:xfrm>
              <a:off x="2120800" y="2560950"/>
              <a:ext cx="365650" cy="417475"/>
            </a:xfrm>
            <a:custGeom>
              <a:avLst/>
              <a:gdLst/>
              <a:ahLst/>
              <a:cxnLst/>
              <a:rect l="l" t="t" r="r" b="b"/>
              <a:pathLst>
                <a:path w="14626" h="16699" extrusionOk="0">
                  <a:moveTo>
                    <a:pt x="9268" y="1"/>
                  </a:moveTo>
                  <a:cubicBezTo>
                    <a:pt x="8970" y="1"/>
                    <a:pt x="8666" y="38"/>
                    <a:pt x="8358" y="113"/>
                  </a:cubicBezTo>
                  <a:cubicBezTo>
                    <a:pt x="6011" y="660"/>
                    <a:pt x="6429" y="1978"/>
                    <a:pt x="6429" y="1978"/>
                  </a:cubicBezTo>
                  <a:cubicBezTo>
                    <a:pt x="6429" y="1978"/>
                    <a:pt x="6018" y="1876"/>
                    <a:pt x="5450" y="1876"/>
                  </a:cubicBezTo>
                  <a:cubicBezTo>
                    <a:pt x="4661" y="1876"/>
                    <a:pt x="3571" y="2072"/>
                    <a:pt x="2861" y="3006"/>
                  </a:cubicBezTo>
                  <a:cubicBezTo>
                    <a:pt x="1639" y="4613"/>
                    <a:pt x="2475" y="6221"/>
                    <a:pt x="2475" y="6221"/>
                  </a:cubicBezTo>
                  <a:cubicBezTo>
                    <a:pt x="2475" y="6221"/>
                    <a:pt x="868" y="7539"/>
                    <a:pt x="418" y="9821"/>
                  </a:cubicBezTo>
                  <a:cubicBezTo>
                    <a:pt x="0" y="12103"/>
                    <a:pt x="3279" y="16218"/>
                    <a:pt x="4050" y="16603"/>
                  </a:cubicBezTo>
                  <a:cubicBezTo>
                    <a:pt x="4169" y="16670"/>
                    <a:pt x="4292" y="16699"/>
                    <a:pt x="4414" y="16699"/>
                  </a:cubicBezTo>
                  <a:cubicBezTo>
                    <a:pt x="5055" y="16699"/>
                    <a:pt x="5690" y="15928"/>
                    <a:pt x="5690" y="15928"/>
                  </a:cubicBezTo>
                  <a:cubicBezTo>
                    <a:pt x="5690" y="15928"/>
                    <a:pt x="4982" y="13614"/>
                    <a:pt x="5561" y="13453"/>
                  </a:cubicBezTo>
                  <a:cubicBezTo>
                    <a:pt x="5599" y="13441"/>
                    <a:pt x="5638" y="13435"/>
                    <a:pt x="5680" y="13435"/>
                  </a:cubicBezTo>
                  <a:cubicBezTo>
                    <a:pt x="6269" y="13435"/>
                    <a:pt x="7168" y="14643"/>
                    <a:pt x="7168" y="14643"/>
                  </a:cubicBezTo>
                  <a:cubicBezTo>
                    <a:pt x="7168" y="14643"/>
                    <a:pt x="7303" y="14828"/>
                    <a:pt x="7499" y="14828"/>
                  </a:cubicBezTo>
                  <a:cubicBezTo>
                    <a:pt x="7686" y="14828"/>
                    <a:pt x="7929" y="14659"/>
                    <a:pt x="8165" y="14000"/>
                  </a:cubicBezTo>
                  <a:cubicBezTo>
                    <a:pt x="8647" y="12617"/>
                    <a:pt x="8679" y="11107"/>
                    <a:pt x="8679" y="11107"/>
                  </a:cubicBezTo>
                  <a:cubicBezTo>
                    <a:pt x="8679" y="11107"/>
                    <a:pt x="14626" y="8471"/>
                    <a:pt x="13726" y="4838"/>
                  </a:cubicBezTo>
                  <a:cubicBezTo>
                    <a:pt x="12970" y="1677"/>
                    <a:pt x="11265" y="1"/>
                    <a:pt x="9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2"/>
            <p:cNvSpPr/>
            <p:nvPr/>
          </p:nvSpPr>
          <p:spPr>
            <a:xfrm>
              <a:off x="2124000" y="2554125"/>
              <a:ext cx="348800" cy="430975"/>
            </a:xfrm>
            <a:custGeom>
              <a:avLst/>
              <a:gdLst/>
              <a:ahLst/>
              <a:cxnLst/>
              <a:rect l="l" t="t" r="r" b="b"/>
              <a:pathLst>
                <a:path w="13952" h="17239" extrusionOk="0">
                  <a:moveTo>
                    <a:pt x="9130" y="547"/>
                  </a:moveTo>
                  <a:cubicBezTo>
                    <a:pt x="10062" y="547"/>
                    <a:pt x="10898" y="933"/>
                    <a:pt x="11637" y="1672"/>
                  </a:cubicBezTo>
                  <a:cubicBezTo>
                    <a:pt x="12376" y="2443"/>
                    <a:pt x="12955" y="3601"/>
                    <a:pt x="13341" y="5176"/>
                  </a:cubicBezTo>
                  <a:cubicBezTo>
                    <a:pt x="13405" y="5401"/>
                    <a:pt x="13437" y="5626"/>
                    <a:pt x="13437" y="5851"/>
                  </a:cubicBezTo>
                  <a:cubicBezTo>
                    <a:pt x="13437" y="6590"/>
                    <a:pt x="13148" y="7297"/>
                    <a:pt x="12665" y="7940"/>
                  </a:cubicBezTo>
                  <a:cubicBezTo>
                    <a:pt x="11990" y="8872"/>
                    <a:pt x="10930" y="9708"/>
                    <a:pt x="10030" y="10255"/>
                  </a:cubicBezTo>
                  <a:cubicBezTo>
                    <a:pt x="9612" y="10544"/>
                    <a:pt x="9194" y="10769"/>
                    <a:pt x="8905" y="10897"/>
                  </a:cubicBezTo>
                  <a:cubicBezTo>
                    <a:pt x="8776" y="10994"/>
                    <a:pt x="8647" y="11026"/>
                    <a:pt x="8583" y="11090"/>
                  </a:cubicBezTo>
                  <a:cubicBezTo>
                    <a:pt x="8487" y="11122"/>
                    <a:pt x="8455" y="11122"/>
                    <a:pt x="8455" y="11122"/>
                  </a:cubicBezTo>
                  <a:cubicBezTo>
                    <a:pt x="8358" y="11187"/>
                    <a:pt x="8294" y="11251"/>
                    <a:pt x="8294" y="11380"/>
                  </a:cubicBezTo>
                  <a:lnTo>
                    <a:pt x="8294" y="11444"/>
                  </a:lnTo>
                  <a:cubicBezTo>
                    <a:pt x="8262" y="11733"/>
                    <a:pt x="8197" y="13019"/>
                    <a:pt x="7780" y="14176"/>
                  </a:cubicBezTo>
                  <a:cubicBezTo>
                    <a:pt x="7683" y="14498"/>
                    <a:pt x="7555" y="14658"/>
                    <a:pt x="7490" y="14755"/>
                  </a:cubicBezTo>
                  <a:cubicBezTo>
                    <a:pt x="7394" y="14851"/>
                    <a:pt x="7362" y="14851"/>
                    <a:pt x="7362" y="14851"/>
                  </a:cubicBezTo>
                  <a:lnTo>
                    <a:pt x="7297" y="14819"/>
                  </a:lnTo>
                  <a:lnTo>
                    <a:pt x="7265" y="14787"/>
                  </a:lnTo>
                  <a:cubicBezTo>
                    <a:pt x="7233" y="14755"/>
                    <a:pt x="7008" y="14465"/>
                    <a:pt x="6687" y="14112"/>
                  </a:cubicBezTo>
                  <a:cubicBezTo>
                    <a:pt x="6526" y="13951"/>
                    <a:pt x="6365" y="13790"/>
                    <a:pt x="6172" y="13662"/>
                  </a:cubicBezTo>
                  <a:cubicBezTo>
                    <a:pt x="5979" y="13533"/>
                    <a:pt x="5754" y="13437"/>
                    <a:pt x="5529" y="13437"/>
                  </a:cubicBezTo>
                  <a:cubicBezTo>
                    <a:pt x="5465" y="13437"/>
                    <a:pt x="5401" y="13437"/>
                    <a:pt x="5337" y="13469"/>
                  </a:cubicBezTo>
                  <a:cubicBezTo>
                    <a:pt x="5240" y="13501"/>
                    <a:pt x="5176" y="13533"/>
                    <a:pt x="5112" y="13598"/>
                  </a:cubicBezTo>
                  <a:cubicBezTo>
                    <a:pt x="5015" y="13694"/>
                    <a:pt x="4983" y="13823"/>
                    <a:pt x="4951" y="13919"/>
                  </a:cubicBezTo>
                  <a:cubicBezTo>
                    <a:pt x="4951" y="14048"/>
                    <a:pt x="4919" y="14176"/>
                    <a:pt x="4919" y="14305"/>
                  </a:cubicBezTo>
                  <a:cubicBezTo>
                    <a:pt x="4919" y="14690"/>
                    <a:pt x="5015" y="15173"/>
                    <a:pt x="5112" y="15591"/>
                  </a:cubicBezTo>
                  <a:cubicBezTo>
                    <a:pt x="5169" y="15821"/>
                    <a:pt x="5227" y="16016"/>
                    <a:pt x="5264" y="16137"/>
                  </a:cubicBezTo>
                  <a:lnTo>
                    <a:pt x="5264" y="16137"/>
                  </a:lnTo>
                  <a:cubicBezTo>
                    <a:pt x="5196" y="16208"/>
                    <a:pt x="5085" y="16312"/>
                    <a:pt x="4951" y="16426"/>
                  </a:cubicBezTo>
                  <a:cubicBezTo>
                    <a:pt x="4726" y="16587"/>
                    <a:pt x="4469" y="16716"/>
                    <a:pt x="4276" y="16716"/>
                  </a:cubicBezTo>
                  <a:cubicBezTo>
                    <a:pt x="4179" y="16716"/>
                    <a:pt x="4115" y="16683"/>
                    <a:pt x="4019" y="16651"/>
                  </a:cubicBezTo>
                  <a:cubicBezTo>
                    <a:pt x="3986" y="16619"/>
                    <a:pt x="3858" y="16555"/>
                    <a:pt x="3729" y="16426"/>
                  </a:cubicBezTo>
                  <a:cubicBezTo>
                    <a:pt x="3247" y="15944"/>
                    <a:pt x="2411" y="14948"/>
                    <a:pt x="1736" y="13823"/>
                  </a:cubicBezTo>
                  <a:cubicBezTo>
                    <a:pt x="1061" y="12730"/>
                    <a:pt x="515" y="11476"/>
                    <a:pt x="547" y="10544"/>
                  </a:cubicBezTo>
                  <a:cubicBezTo>
                    <a:pt x="547" y="10415"/>
                    <a:pt x="547" y="10287"/>
                    <a:pt x="579" y="10158"/>
                  </a:cubicBezTo>
                  <a:cubicBezTo>
                    <a:pt x="772" y="9065"/>
                    <a:pt x="1254" y="8197"/>
                    <a:pt x="1704" y="7587"/>
                  </a:cubicBezTo>
                  <a:cubicBezTo>
                    <a:pt x="1929" y="7297"/>
                    <a:pt x="2122" y="7072"/>
                    <a:pt x="2283" y="6912"/>
                  </a:cubicBezTo>
                  <a:cubicBezTo>
                    <a:pt x="2379" y="6847"/>
                    <a:pt x="2444" y="6783"/>
                    <a:pt x="2476" y="6751"/>
                  </a:cubicBezTo>
                  <a:lnTo>
                    <a:pt x="2508" y="6687"/>
                  </a:lnTo>
                  <a:lnTo>
                    <a:pt x="2540" y="6687"/>
                  </a:lnTo>
                  <a:cubicBezTo>
                    <a:pt x="2636" y="6622"/>
                    <a:pt x="2669" y="6461"/>
                    <a:pt x="2604" y="6365"/>
                  </a:cubicBezTo>
                  <a:cubicBezTo>
                    <a:pt x="2572" y="6301"/>
                    <a:pt x="2347" y="5851"/>
                    <a:pt x="2347" y="5176"/>
                  </a:cubicBezTo>
                  <a:cubicBezTo>
                    <a:pt x="2347" y="4661"/>
                    <a:pt x="2476" y="4083"/>
                    <a:pt x="2958" y="3440"/>
                  </a:cubicBezTo>
                  <a:cubicBezTo>
                    <a:pt x="3247" y="3022"/>
                    <a:pt x="3665" y="2765"/>
                    <a:pt x="4083" y="2604"/>
                  </a:cubicBezTo>
                  <a:cubicBezTo>
                    <a:pt x="4501" y="2476"/>
                    <a:pt x="4951" y="2411"/>
                    <a:pt x="5304" y="2411"/>
                  </a:cubicBezTo>
                  <a:cubicBezTo>
                    <a:pt x="5594" y="2411"/>
                    <a:pt x="5819" y="2443"/>
                    <a:pt x="5979" y="2476"/>
                  </a:cubicBezTo>
                  <a:cubicBezTo>
                    <a:pt x="6076" y="2476"/>
                    <a:pt x="6140" y="2476"/>
                    <a:pt x="6172" y="2508"/>
                  </a:cubicBezTo>
                  <a:lnTo>
                    <a:pt x="6237" y="2508"/>
                  </a:lnTo>
                  <a:cubicBezTo>
                    <a:pt x="6262" y="2516"/>
                    <a:pt x="6288" y="2520"/>
                    <a:pt x="6314" y="2520"/>
                  </a:cubicBezTo>
                  <a:cubicBezTo>
                    <a:pt x="6382" y="2520"/>
                    <a:pt x="6447" y="2490"/>
                    <a:pt x="6494" y="2443"/>
                  </a:cubicBezTo>
                  <a:cubicBezTo>
                    <a:pt x="6558" y="2347"/>
                    <a:pt x="6590" y="2251"/>
                    <a:pt x="6558" y="2154"/>
                  </a:cubicBezTo>
                  <a:cubicBezTo>
                    <a:pt x="6558" y="2154"/>
                    <a:pt x="6526" y="2090"/>
                    <a:pt x="6526" y="2026"/>
                  </a:cubicBezTo>
                  <a:cubicBezTo>
                    <a:pt x="6526" y="1865"/>
                    <a:pt x="6590" y="1640"/>
                    <a:pt x="6815" y="1383"/>
                  </a:cubicBezTo>
                  <a:cubicBezTo>
                    <a:pt x="7040" y="1126"/>
                    <a:pt x="7458" y="836"/>
                    <a:pt x="8294" y="643"/>
                  </a:cubicBezTo>
                  <a:cubicBezTo>
                    <a:pt x="8583" y="579"/>
                    <a:pt x="8872" y="547"/>
                    <a:pt x="9130" y="547"/>
                  </a:cubicBezTo>
                  <a:close/>
                  <a:moveTo>
                    <a:pt x="9130" y="0"/>
                  </a:moveTo>
                  <a:cubicBezTo>
                    <a:pt x="8840" y="0"/>
                    <a:pt x="8519" y="33"/>
                    <a:pt x="8197" y="129"/>
                  </a:cubicBezTo>
                  <a:cubicBezTo>
                    <a:pt x="7265" y="322"/>
                    <a:pt x="6719" y="675"/>
                    <a:pt x="6397" y="1029"/>
                  </a:cubicBezTo>
                  <a:cubicBezTo>
                    <a:pt x="6117" y="1338"/>
                    <a:pt x="6032" y="1670"/>
                    <a:pt x="6015" y="1921"/>
                  </a:cubicBezTo>
                  <a:lnTo>
                    <a:pt x="6015" y="1921"/>
                  </a:lnTo>
                  <a:cubicBezTo>
                    <a:pt x="5831" y="1892"/>
                    <a:pt x="5584" y="1865"/>
                    <a:pt x="5304" y="1865"/>
                  </a:cubicBezTo>
                  <a:cubicBezTo>
                    <a:pt x="4887" y="1865"/>
                    <a:pt x="4404" y="1929"/>
                    <a:pt x="3890" y="2122"/>
                  </a:cubicBezTo>
                  <a:cubicBezTo>
                    <a:pt x="3408" y="2283"/>
                    <a:pt x="2894" y="2604"/>
                    <a:pt x="2508" y="3118"/>
                  </a:cubicBezTo>
                  <a:cubicBezTo>
                    <a:pt x="1961" y="3858"/>
                    <a:pt x="1801" y="4597"/>
                    <a:pt x="1801" y="5176"/>
                  </a:cubicBezTo>
                  <a:cubicBezTo>
                    <a:pt x="1801" y="5724"/>
                    <a:pt x="1939" y="6162"/>
                    <a:pt x="2034" y="6407"/>
                  </a:cubicBezTo>
                  <a:lnTo>
                    <a:pt x="2034" y="6407"/>
                  </a:lnTo>
                  <a:cubicBezTo>
                    <a:pt x="1607" y="6815"/>
                    <a:pt x="404" y="8099"/>
                    <a:pt x="33" y="10062"/>
                  </a:cubicBezTo>
                  <a:cubicBezTo>
                    <a:pt x="1" y="10222"/>
                    <a:pt x="1" y="10383"/>
                    <a:pt x="1" y="10544"/>
                  </a:cubicBezTo>
                  <a:cubicBezTo>
                    <a:pt x="1" y="11187"/>
                    <a:pt x="193" y="11862"/>
                    <a:pt x="483" y="12569"/>
                  </a:cubicBezTo>
                  <a:cubicBezTo>
                    <a:pt x="933" y="13598"/>
                    <a:pt x="1608" y="14658"/>
                    <a:pt x="2219" y="15494"/>
                  </a:cubicBezTo>
                  <a:cubicBezTo>
                    <a:pt x="2540" y="15912"/>
                    <a:pt x="2861" y="16266"/>
                    <a:pt x="3119" y="16555"/>
                  </a:cubicBezTo>
                  <a:cubicBezTo>
                    <a:pt x="3376" y="16844"/>
                    <a:pt x="3601" y="17037"/>
                    <a:pt x="3794" y="17133"/>
                  </a:cubicBezTo>
                  <a:cubicBezTo>
                    <a:pt x="3899" y="17186"/>
                    <a:pt x="4046" y="17238"/>
                    <a:pt x="4185" y="17238"/>
                  </a:cubicBezTo>
                  <a:cubicBezTo>
                    <a:pt x="4216" y="17238"/>
                    <a:pt x="4246" y="17236"/>
                    <a:pt x="4276" y="17230"/>
                  </a:cubicBezTo>
                  <a:cubicBezTo>
                    <a:pt x="4694" y="17230"/>
                    <a:pt x="5047" y="17005"/>
                    <a:pt x="5337" y="16812"/>
                  </a:cubicBezTo>
                  <a:cubicBezTo>
                    <a:pt x="5594" y="16587"/>
                    <a:pt x="5754" y="16394"/>
                    <a:pt x="5754" y="16362"/>
                  </a:cubicBezTo>
                  <a:cubicBezTo>
                    <a:pt x="5819" y="16298"/>
                    <a:pt x="5851" y="16201"/>
                    <a:pt x="5819" y="16105"/>
                  </a:cubicBezTo>
                  <a:cubicBezTo>
                    <a:pt x="5819" y="16105"/>
                    <a:pt x="5787" y="16041"/>
                    <a:pt x="5754" y="15944"/>
                  </a:cubicBezTo>
                  <a:cubicBezTo>
                    <a:pt x="5658" y="15591"/>
                    <a:pt x="5465" y="14787"/>
                    <a:pt x="5465" y="14305"/>
                  </a:cubicBezTo>
                  <a:cubicBezTo>
                    <a:pt x="5465" y="14144"/>
                    <a:pt x="5465" y="14048"/>
                    <a:pt x="5497" y="14015"/>
                  </a:cubicBezTo>
                  <a:lnTo>
                    <a:pt x="5513" y="13983"/>
                  </a:lnTo>
                  <a:lnTo>
                    <a:pt x="5529" y="13983"/>
                  </a:lnTo>
                  <a:cubicBezTo>
                    <a:pt x="5541" y="13978"/>
                    <a:pt x="5554" y="13975"/>
                    <a:pt x="5569" y="13975"/>
                  </a:cubicBezTo>
                  <a:cubicBezTo>
                    <a:pt x="5639" y="13975"/>
                    <a:pt x="5745" y="14033"/>
                    <a:pt x="5851" y="14112"/>
                  </a:cubicBezTo>
                  <a:cubicBezTo>
                    <a:pt x="6076" y="14273"/>
                    <a:pt x="6333" y="14498"/>
                    <a:pt x="6526" y="14723"/>
                  </a:cubicBezTo>
                  <a:cubicBezTo>
                    <a:pt x="6622" y="14819"/>
                    <a:pt x="6687" y="14916"/>
                    <a:pt x="6751" y="14980"/>
                  </a:cubicBezTo>
                  <a:lnTo>
                    <a:pt x="6815" y="15076"/>
                  </a:lnTo>
                  <a:cubicBezTo>
                    <a:pt x="6815" y="15108"/>
                    <a:pt x="6879" y="15173"/>
                    <a:pt x="6976" y="15237"/>
                  </a:cubicBezTo>
                  <a:cubicBezTo>
                    <a:pt x="7040" y="15301"/>
                    <a:pt x="7169" y="15366"/>
                    <a:pt x="7362" y="15366"/>
                  </a:cubicBezTo>
                  <a:cubicBezTo>
                    <a:pt x="7555" y="15366"/>
                    <a:pt x="7747" y="15301"/>
                    <a:pt x="7876" y="15108"/>
                  </a:cubicBezTo>
                  <a:cubicBezTo>
                    <a:pt x="8037" y="14948"/>
                    <a:pt x="8165" y="14723"/>
                    <a:pt x="8294" y="14369"/>
                  </a:cubicBezTo>
                  <a:cubicBezTo>
                    <a:pt x="8714" y="13188"/>
                    <a:pt x="8791" y="11964"/>
                    <a:pt x="8822" y="11537"/>
                  </a:cubicBezTo>
                  <a:lnTo>
                    <a:pt x="8822" y="11537"/>
                  </a:lnTo>
                  <a:cubicBezTo>
                    <a:pt x="9193" y="11358"/>
                    <a:pt x="10228" y="10828"/>
                    <a:pt x="11283" y="10030"/>
                  </a:cubicBezTo>
                  <a:cubicBezTo>
                    <a:pt x="11958" y="9547"/>
                    <a:pt x="12601" y="8937"/>
                    <a:pt x="13116" y="8229"/>
                  </a:cubicBezTo>
                  <a:cubicBezTo>
                    <a:pt x="13598" y="7522"/>
                    <a:pt x="13951" y="6719"/>
                    <a:pt x="13951" y="5851"/>
                  </a:cubicBezTo>
                  <a:cubicBezTo>
                    <a:pt x="13951" y="5594"/>
                    <a:pt x="13919" y="5304"/>
                    <a:pt x="13855" y="5047"/>
                  </a:cubicBezTo>
                  <a:cubicBezTo>
                    <a:pt x="13469" y="3408"/>
                    <a:pt x="12826" y="2186"/>
                    <a:pt x="12023" y="1318"/>
                  </a:cubicBezTo>
                  <a:cubicBezTo>
                    <a:pt x="11219" y="450"/>
                    <a:pt x="10223" y="0"/>
                    <a:pt x="9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2"/>
            <p:cNvSpPr/>
            <p:nvPr/>
          </p:nvSpPr>
          <p:spPr>
            <a:xfrm>
              <a:off x="2203550" y="2655875"/>
              <a:ext cx="254775" cy="296875"/>
            </a:xfrm>
            <a:custGeom>
              <a:avLst/>
              <a:gdLst/>
              <a:ahLst/>
              <a:cxnLst/>
              <a:rect l="l" t="t" r="r" b="b"/>
              <a:pathLst>
                <a:path w="10191" h="11875" extrusionOk="0">
                  <a:moveTo>
                    <a:pt x="9689" y="0"/>
                  </a:moveTo>
                  <a:cubicBezTo>
                    <a:pt x="9641" y="0"/>
                    <a:pt x="9591" y="16"/>
                    <a:pt x="9548" y="45"/>
                  </a:cubicBezTo>
                  <a:cubicBezTo>
                    <a:pt x="9451" y="109"/>
                    <a:pt x="9451" y="238"/>
                    <a:pt x="9516" y="334"/>
                  </a:cubicBezTo>
                  <a:cubicBezTo>
                    <a:pt x="9548" y="366"/>
                    <a:pt x="9805" y="752"/>
                    <a:pt x="9805" y="1363"/>
                  </a:cubicBezTo>
                  <a:cubicBezTo>
                    <a:pt x="9805" y="1909"/>
                    <a:pt x="9580" y="2649"/>
                    <a:pt x="8712" y="3549"/>
                  </a:cubicBezTo>
                  <a:cubicBezTo>
                    <a:pt x="7780" y="4481"/>
                    <a:pt x="6173" y="5188"/>
                    <a:pt x="4662" y="5799"/>
                  </a:cubicBezTo>
                  <a:cubicBezTo>
                    <a:pt x="3923" y="6120"/>
                    <a:pt x="3183" y="6410"/>
                    <a:pt x="2572" y="6667"/>
                  </a:cubicBezTo>
                  <a:cubicBezTo>
                    <a:pt x="1962" y="6956"/>
                    <a:pt x="1447" y="7245"/>
                    <a:pt x="1126" y="7567"/>
                  </a:cubicBezTo>
                  <a:cubicBezTo>
                    <a:pt x="547" y="8178"/>
                    <a:pt x="290" y="9110"/>
                    <a:pt x="129" y="9945"/>
                  </a:cubicBezTo>
                  <a:cubicBezTo>
                    <a:pt x="1" y="10813"/>
                    <a:pt x="1" y="11521"/>
                    <a:pt x="1" y="11649"/>
                  </a:cubicBezTo>
                  <a:lnTo>
                    <a:pt x="1" y="11681"/>
                  </a:lnTo>
                  <a:cubicBezTo>
                    <a:pt x="1" y="11778"/>
                    <a:pt x="97" y="11874"/>
                    <a:pt x="226" y="11874"/>
                  </a:cubicBezTo>
                  <a:cubicBezTo>
                    <a:pt x="322" y="11842"/>
                    <a:pt x="419" y="11746"/>
                    <a:pt x="387" y="11649"/>
                  </a:cubicBezTo>
                  <a:cubicBezTo>
                    <a:pt x="387" y="11521"/>
                    <a:pt x="387" y="10813"/>
                    <a:pt x="547" y="10010"/>
                  </a:cubicBezTo>
                  <a:cubicBezTo>
                    <a:pt x="676" y="9206"/>
                    <a:pt x="933" y="8338"/>
                    <a:pt x="1415" y="7824"/>
                  </a:cubicBezTo>
                  <a:cubicBezTo>
                    <a:pt x="1672" y="7599"/>
                    <a:pt x="2122" y="7310"/>
                    <a:pt x="2733" y="7052"/>
                  </a:cubicBezTo>
                  <a:cubicBezTo>
                    <a:pt x="3633" y="6635"/>
                    <a:pt x="4823" y="6217"/>
                    <a:pt x="5980" y="5702"/>
                  </a:cubicBezTo>
                  <a:cubicBezTo>
                    <a:pt x="7105" y="5188"/>
                    <a:pt x="8230" y="4577"/>
                    <a:pt x="9001" y="3838"/>
                  </a:cubicBezTo>
                  <a:cubicBezTo>
                    <a:pt x="9934" y="2906"/>
                    <a:pt x="10191" y="2006"/>
                    <a:pt x="10191" y="1363"/>
                  </a:cubicBezTo>
                  <a:cubicBezTo>
                    <a:pt x="10191" y="591"/>
                    <a:pt x="9837" y="109"/>
                    <a:pt x="9837" y="77"/>
                  </a:cubicBezTo>
                  <a:cubicBezTo>
                    <a:pt x="9802" y="24"/>
                    <a:pt x="9747" y="0"/>
                    <a:pt x="96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2"/>
            <p:cNvSpPr/>
            <p:nvPr/>
          </p:nvSpPr>
          <p:spPr>
            <a:xfrm>
              <a:off x="2254175" y="2833475"/>
              <a:ext cx="89250" cy="68800"/>
            </a:xfrm>
            <a:custGeom>
              <a:avLst/>
              <a:gdLst/>
              <a:ahLst/>
              <a:cxnLst/>
              <a:rect l="l" t="t" r="r" b="b"/>
              <a:pathLst>
                <a:path w="3570" h="2752" extrusionOk="0">
                  <a:moveTo>
                    <a:pt x="3356" y="1"/>
                  </a:moveTo>
                  <a:cubicBezTo>
                    <a:pt x="3330" y="1"/>
                    <a:pt x="3304" y="5"/>
                    <a:pt x="3280" y="13"/>
                  </a:cubicBezTo>
                  <a:cubicBezTo>
                    <a:pt x="3280" y="13"/>
                    <a:pt x="2540" y="334"/>
                    <a:pt x="1769" y="784"/>
                  </a:cubicBezTo>
                  <a:cubicBezTo>
                    <a:pt x="1383" y="1009"/>
                    <a:pt x="997" y="1266"/>
                    <a:pt x="676" y="1556"/>
                  </a:cubicBezTo>
                  <a:cubicBezTo>
                    <a:pt x="355" y="1845"/>
                    <a:pt x="97" y="2134"/>
                    <a:pt x="1" y="2488"/>
                  </a:cubicBezTo>
                  <a:cubicBezTo>
                    <a:pt x="1" y="2616"/>
                    <a:pt x="65" y="2713"/>
                    <a:pt x="162" y="2745"/>
                  </a:cubicBezTo>
                  <a:cubicBezTo>
                    <a:pt x="179" y="2749"/>
                    <a:pt x="196" y="2751"/>
                    <a:pt x="212" y="2751"/>
                  </a:cubicBezTo>
                  <a:cubicBezTo>
                    <a:pt x="315" y="2751"/>
                    <a:pt x="391" y="2668"/>
                    <a:pt x="419" y="2584"/>
                  </a:cubicBezTo>
                  <a:cubicBezTo>
                    <a:pt x="451" y="2391"/>
                    <a:pt x="644" y="2102"/>
                    <a:pt x="933" y="1845"/>
                  </a:cubicBezTo>
                  <a:cubicBezTo>
                    <a:pt x="1383" y="1459"/>
                    <a:pt x="1994" y="1106"/>
                    <a:pt x="2508" y="816"/>
                  </a:cubicBezTo>
                  <a:cubicBezTo>
                    <a:pt x="2765" y="688"/>
                    <a:pt x="2990" y="591"/>
                    <a:pt x="3151" y="495"/>
                  </a:cubicBezTo>
                  <a:cubicBezTo>
                    <a:pt x="3344" y="431"/>
                    <a:pt x="3440" y="398"/>
                    <a:pt x="3440" y="398"/>
                  </a:cubicBezTo>
                  <a:cubicBezTo>
                    <a:pt x="3537" y="334"/>
                    <a:pt x="3569" y="238"/>
                    <a:pt x="3537" y="109"/>
                  </a:cubicBezTo>
                  <a:cubicBezTo>
                    <a:pt x="3513" y="37"/>
                    <a:pt x="3434" y="1"/>
                    <a:pt x="33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2"/>
            <p:cNvSpPr/>
            <p:nvPr/>
          </p:nvSpPr>
          <p:spPr>
            <a:xfrm>
              <a:off x="1974675" y="4962550"/>
              <a:ext cx="249000" cy="116775"/>
            </a:xfrm>
            <a:custGeom>
              <a:avLst/>
              <a:gdLst/>
              <a:ahLst/>
              <a:cxnLst/>
              <a:rect l="l" t="t" r="r" b="b"/>
              <a:pathLst>
                <a:path w="9960" h="4671" extrusionOk="0">
                  <a:moveTo>
                    <a:pt x="3691" y="1"/>
                  </a:moveTo>
                  <a:lnTo>
                    <a:pt x="413" y="804"/>
                  </a:lnTo>
                  <a:lnTo>
                    <a:pt x="91" y="3311"/>
                  </a:lnTo>
                  <a:cubicBezTo>
                    <a:pt x="1" y="4033"/>
                    <a:pt x="558" y="4671"/>
                    <a:pt x="1288" y="4671"/>
                  </a:cubicBezTo>
                  <a:cubicBezTo>
                    <a:pt x="1339" y="4671"/>
                    <a:pt x="1390" y="4668"/>
                    <a:pt x="1441" y="4661"/>
                  </a:cubicBezTo>
                  <a:lnTo>
                    <a:pt x="9509" y="3890"/>
                  </a:lnTo>
                  <a:cubicBezTo>
                    <a:pt x="9863" y="3858"/>
                    <a:pt x="9959" y="3344"/>
                    <a:pt x="9638" y="3183"/>
                  </a:cubicBezTo>
                  <a:lnTo>
                    <a:pt x="36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2"/>
            <p:cNvSpPr/>
            <p:nvPr/>
          </p:nvSpPr>
          <p:spPr>
            <a:xfrm>
              <a:off x="1969700" y="4955525"/>
              <a:ext cx="258000" cy="130800"/>
            </a:xfrm>
            <a:custGeom>
              <a:avLst/>
              <a:gdLst/>
              <a:ahLst/>
              <a:cxnLst/>
              <a:rect l="l" t="t" r="r" b="b"/>
              <a:pathLst>
                <a:path w="10320" h="5232" extrusionOk="0">
                  <a:moveTo>
                    <a:pt x="3864" y="561"/>
                  </a:moveTo>
                  <a:lnTo>
                    <a:pt x="9708" y="3689"/>
                  </a:lnTo>
                  <a:lnTo>
                    <a:pt x="9773" y="3785"/>
                  </a:lnTo>
                  <a:lnTo>
                    <a:pt x="9741" y="3882"/>
                  </a:lnTo>
                  <a:lnTo>
                    <a:pt x="9676" y="3914"/>
                  </a:lnTo>
                  <a:lnTo>
                    <a:pt x="1608" y="4685"/>
                  </a:lnTo>
                  <a:lnTo>
                    <a:pt x="1512" y="4685"/>
                  </a:lnTo>
                  <a:cubicBezTo>
                    <a:pt x="1255" y="4685"/>
                    <a:pt x="997" y="4589"/>
                    <a:pt x="837" y="4396"/>
                  </a:cubicBezTo>
                  <a:cubicBezTo>
                    <a:pt x="644" y="4235"/>
                    <a:pt x="547" y="4010"/>
                    <a:pt x="547" y="3753"/>
                  </a:cubicBezTo>
                  <a:lnTo>
                    <a:pt x="547" y="3625"/>
                  </a:lnTo>
                  <a:lnTo>
                    <a:pt x="869" y="1310"/>
                  </a:lnTo>
                  <a:lnTo>
                    <a:pt x="3864" y="561"/>
                  </a:lnTo>
                  <a:close/>
                  <a:moveTo>
                    <a:pt x="3922" y="0"/>
                  </a:moveTo>
                  <a:cubicBezTo>
                    <a:pt x="3890" y="0"/>
                    <a:pt x="3858" y="8"/>
                    <a:pt x="3826" y="24"/>
                  </a:cubicBezTo>
                  <a:lnTo>
                    <a:pt x="547" y="828"/>
                  </a:lnTo>
                  <a:cubicBezTo>
                    <a:pt x="451" y="860"/>
                    <a:pt x="354" y="924"/>
                    <a:pt x="354" y="1053"/>
                  </a:cubicBezTo>
                  <a:lnTo>
                    <a:pt x="33" y="3528"/>
                  </a:lnTo>
                  <a:cubicBezTo>
                    <a:pt x="33" y="3592"/>
                    <a:pt x="1" y="3689"/>
                    <a:pt x="1" y="3753"/>
                  </a:cubicBezTo>
                  <a:cubicBezTo>
                    <a:pt x="1" y="4557"/>
                    <a:pt x="676" y="5232"/>
                    <a:pt x="1512" y="5232"/>
                  </a:cubicBezTo>
                  <a:lnTo>
                    <a:pt x="1640" y="5232"/>
                  </a:lnTo>
                  <a:lnTo>
                    <a:pt x="9708" y="4428"/>
                  </a:lnTo>
                  <a:cubicBezTo>
                    <a:pt x="9901" y="4428"/>
                    <a:pt x="10062" y="4332"/>
                    <a:pt x="10158" y="4203"/>
                  </a:cubicBezTo>
                  <a:cubicBezTo>
                    <a:pt x="10255" y="4107"/>
                    <a:pt x="10319" y="3946"/>
                    <a:pt x="10319" y="3785"/>
                  </a:cubicBezTo>
                  <a:cubicBezTo>
                    <a:pt x="10319" y="3592"/>
                    <a:pt x="10191" y="3335"/>
                    <a:pt x="9966" y="3239"/>
                  </a:cubicBezTo>
                  <a:lnTo>
                    <a:pt x="4019" y="24"/>
                  </a:lnTo>
                  <a:cubicBezTo>
                    <a:pt x="3987" y="8"/>
                    <a:pt x="3955"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2"/>
            <p:cNvSpPr/>
            <p:nvPr/>
          </p:nvSpPr>
          <p:spPr>
            <a:xfrm>
              <a:off x="1977750" y="5042900"/>
              <a:ext cx="245925" cy="36350"/>
            </a:xfrm>
            <a:custGeom>
              <a:avLst/>
              <a:gdLst/>
              <a:ahLst/>
              <a:cxnLst/>
              <a:rect l="l" t="t" r="r" b="b"/>
              <a:pathLst>
                <a:path w="9837" h="1454" extrusionOk="0">
                  <a:moveTo>
                    <a:pt x="9579" y="1"/>
                  </a:moveTo>
                  <a:lnTo>
                    <a:pt x="9579" y="1"/>
                  </a:lnTo>
                  <a:cubicBezTo>
                    <a:pt x="7683" y="226"/>
                    <a:pt x="4758" y="33"/>
                    <a:pt x="2733" y="355"/>
                  </a:cubicBezTo>
                  <a:cubicBezTo>
                    <a:pt x="1924" y="502"/>
                    <a:pt x="1305" y="554"/>
                    <a:pt x="833" y="554"/>
                  </a:cubicBezTo>
                  <a:cubicBezTo>
                    <a:pt x="479" y="554"/>
                    <a:pt x="207" y="524"/>
                    <a:pt x="0" y="483"/>
                  </a:cubicBezTo>
                  <a:lnTo>
                    <a:pt x="0" y="483"/>
                  </a:lnTo>
                  <a:cubicBezTo>
                    <a:pt x="120" y="1052"/>
                    <a:pt x="603" y="1454"/>
                    <a:pt x="1188" y="1454"/>
                  </a:cubicBezTo>
                  <a:cubicBezTo>
                    <a:pt x="1231" y="1454"/>
                    <a:pt x="1274" y="1452"/>
                    <a:pt x="1318" y="1447"/>
                  </a:cubicBezTo>
                  <a:lnTo>
                    <a:pt x="9386" y="676"/>
                  </a:lnTo>
                  <a:cubicBezTo>
                    <a:pt x="9740" y="644"/>
                    <a:pt x="9836" y="194"/>
                    <a:pt x="95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2"/>
            <p:cNvSpPr/>
            <p:nvPr/>
          </p:nvSpPr>
          <p:spPr>
            <a:xfrm>
              <a:off x="1970525" y="5036475"/>
              <a:ext cx="257175" cy="49850"/>
            </a:xfrm>
            <a:custGeom>
              <a:avLst/>
              <a:gdLst/>
              <a:ahLst/>
              <a:cxnLst/>
              <a:rect l="l" t="t" r="r" b="b"/>
              <a:pathLst>
                <a:path w="10287" h="1994" extrusionOk="0">
                  <a:moveTo>
                    <a:pt x="9732" y="532"/>
                  </a:moveTo>
                  <a:lnTo>
                    <a:pt x="9740" y="547"/>
                  </a:lnTo>
                  <a:lnTo>
                    <a:pt x="9708" y="644"/>
                  </a:lnTo>
                  <a:lnTo>
                    <a:pt x="9643" y="676"/>
                  </a:lnTo>
                  <a:lnTo>
                    <a:pt x="1575" y="1447"/>
                  </a:lnTo>
                  <a:lnTo>
                    <a:pt x="1479" y="1447"/>
                  </a:lnTo>
                  <a:cubicBezTo>
                    <a:pt x="1176" y="1447"/>
                    <a:pt x="903" y="1302"/>
                    <a:pt x="727" y="1081"/>
                  </a:cubicBezTo>
                  <a:lnTo>
                    <a:pt x="727" y="1081"/>
                  </a:lnTo>
                  <a:cubicBezTo>
                    <a:pt x="840" y="1089"/>
                    <a:pt x="962" y="1094"/>
                    <a:pt x="1093" y="1094"/>
                  </a:cubicBezTo>
                  <a:cubicBezTo>
                    <a:pt x="1607" y="1094"/>
                    <a:pt x="2250" y="1029"/>
                    <a:pt x="3086" y="901"/>
                  </a:cubicBezTo>
                  <a:cubicBezTo>
                    <a:pt x="4050" y="740"/>
                    <a:pt x="5272" y="676"/>
                    <a:pt x="6493" y="676"/>
                  </a:cubicBezTo>
                  <a:cubicBezTo>
                    <a:pt x="7658" y="645"/>
                    <a:pt x="8793" y="644"/>
                    <a:pt x="9732" y="532"/>
                  </a:cubicBezTo>
                  <a:close/>
                  <a:moveTo>
                    <a:pt x="9836" y="1"/>
                  </a:moveTo>
                  <a:cubicBezTo>
                    <a:pt x="8904" y="97"/>
                    <a:pt x="7715" y="97"/>
                    <a:pt x="6493" y="129"/>
                  </a:cubicBezTo>
                  <a:cubicBezTo>
                    <a:pt x="5272" y="162"/>
                    <a:pt x="4018" y="194"/>
                    <a:pt x="2989" y="354"/>
                  </a:cubicBezTo>
                  <a:cubicBezTo>
                    <a:pt x="2186" y="483"/>
                    <a:pt x="1543" y="547"/>
                    <a:pt x="1093" y="547"/>
                  </a:cubicBezTo>
                  <a:cubicBezTo>
                    <a:pt x="771" y="547"/>
                    <a:pt x="514" y="515"/>
                    <a:pt x="321" y="483"/>
                  </a:cubicBezTo>
                  <a:cubicBezTo>
                    <a:pt x="257" y="483"/>
                    <a:pt x="161" y="483"/>
                    <a:pt x="96" y="547"/>
                  </a:cubicBezTo>
                  <a:cubicBezTo>
                    <a:pt x="32" y="612"/>
                    <a:pt x="0" y="708"/>
                    <a:pt x="32" y="804"/>
                  </a:cubicBezTo>
                  <a:cubicBezTo>
                    <a:pt x="161" y="1479"/>
                    <a:pt x="739" y="1994"/>
                    <a:pt x="1479" y="1994"/>
                  </a:cubicBezTo>
                  <a:lnTo>
                    <a:pt x="1607" y="1994"/>
                  </a:lnTo>
                  <a:lnTo>
                    <a:pt x="9675" y="1190"/>
                  </a:lnTo>
                  <a:cubicBezTo>
                    <a:pt x="9868" y="1190"/>
                    <a:pt x="10029" y="1094"/>
                    <a:pt x="10125" y="965"/>
                  </a:cubicBezTo>
                  <a:cubicBezTo>
                    <a:pt x="10222" y="869"/>
                    <a:pt x="10286" y="708"/>
                    <a:pt x="10286" y="547"/>
                  </a:cubicBezTo>
                  <a:cubicBezTo>
                    <a:pt x="10286" y="387"/>
                    <a:pt x="10190" y="162"/>
                    <a:pt x="10029" y="33"/>
                  </a:cubicBezTo>
                  <a:cubicBezTo>
                    <a:pt x="9965" y="1"/>
                    <a:pt x="9900" y="1"/>
                    <a:pt x="9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2"/>
            <p:cNvSpPr/>
            <p:nvPr/>
          </p:nvSpPr>
          <p:spPr>
            <a:xfrm>
              <a:off x="1259325" y="4948900"/>
              <a:ext cx="232650" cy="183350"/>
            </a:xfrm>
            <a:custGeom>
              <a:avLst/>
              <a:gdLst/>
              <a:ahLst/>
              <a:cxnLst/>
              <a:rect l="l" t="t" r="r" b="b"/>
              <a:pathLst>
                <a:path w="9306" h="7334" extrusionOk="0">
                  <a:moveTo>
                    <a:pt x="2379" y="0"/>
                  </a:moveTo>
                  <a:lnTo>
                    <a:pt x="450" y="1929"/>
                  </a:lnTo>
                  <a:cubicBezTo>
                    <a:pt x="0" y="2379"/>
                    <a:pt x="0" y="3086"/>
                    <a:pt x="450" y="3536"/>
                  </a:cubicBezTo>
                  <a:lnTo>
                    <a:pt x="4018" y="6943"/>
                  </a:lnTo>
                  <a:lnTo>
                    <a:pt x="8390" y="7329"/>
                  </a:lnTo>
                  <a:cubicBezTo>
                    <a:pt x="8415" y="7332"/>
                    <a:pt x="8439" y="7333"/>
                    <a:pt x="8463" y="7333"/>
                  </a:cubicBezTo>
                  <a:cubicBezTo>
                    <a:pt x="8997" y="7333"/>
                    <a:pt x="9306" y="6667"/>
                    <a:pt x="8936" y="6236"/>
                  </a:cubicBezTo>
                  <a:lnTo>
                    <a:pt x="6461" y="3279"/>
                  </a:lnTo>
                  <a:lnTo>
                    <a:pt x="5465" y="1157"/>
                  </a:lnTo>
                  <a:lnTo>
                    <a:pt x="23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2"/>
            <p:cNvSpPr/>
            <p:nvPr/>
          </p:nvSpPr>
          <p:spPr>
            <a:xfrm>
              <a:off x="1255300" y="4942425"/>
              <a:ext cx="238700" cy="196150"/>
            </a:xfrm>
            <a:custGeom>
              <a:avLst/>
              <a:gdLst/>
              <a:ahLst/>
              <a:cxnLst/>
              <a:rect l="l" t="t" r="r" b="b"/>
              <a:pathLst>
                <a:path w="9548" h="7846" extrusionOk="0">
                  <a:moveTo>
                    <a:pt x="2607" y="578"/>
                  </a:moveTo>
                  <a:lnTo>
                    <a:pt x="5433" y="1641"/>
                  </a:lnTo>
                  <a:lnTo>
                    <a:pt x="6397" y="3634"/>
                  </a:lnTo>
                  <a:lnTo>
                    <a:pt x="6429" y="3699"/>
                  </a:lnTo>
                  <a:lnTo>
                    <a:pt x="8905" y="6688"/>
                  </a:lnTo>
                  <a:cubicBezTo>
                    <a:pt x="8969" y="6752"/>
                    <a:pt x="9001" y="6849"/>
                    <a:pt x="9001" y="6913"/>
                  </a:cubicBezTo>
                  <a:cubicBezTo>
                    <a:pt x="9001" y="7009"/>
                    <a:pt x="8969" y="7138"/>
                    <a:pt x="8872" y="7202"/>
                  </a:cubicBezTo>
                  <a:cubicBezTo>
                    <a:pt x="8808" y="7267"/>
                    <a:pt x="8712" y="7331"/>
                    <a:pt x="8615" y="7331"/>
                  </a:cubicBezTo>
                  <a:lnTo>
                    <a:pt x="8583" y="7331"/>
                  </a:lnTo>
                  <a:lnTo>
                    <a:pt x="4308" y="6945"/>
                  </a:lnTo>
                  <a:lnTo>
                    <a:pt x="804" y="3602"/>
                  </a:lnTo>
                  <a:cubicBezTo>
                    <a:pt x="643" y="3409"/>
                    <a:pt x="547" y="3216"/>
                    <a:pt x="547" y="2991"/>
                  </a:cubicBezTo>
                  <a:cubicBezTo>
                    <a:pt x="547" y="2766"/>
                    <a:pt x="643" y="2573"/>
                    <a:pt x="804" y="2381"/>
                  </a:cubicBezTo>
                  <a:lnTo>
                    <a:pt x="2607" y="578"/>
                  </a:lnTo>
                  <a:close/>
                  <a:moveTo>
                    <a:pt x="2526" y="1"/>
                  </a:moveTo>
                  <a:cubicBezTo>
                    <a:pt x="2457" y="1"/>
                    <a:pt x="2389" y="36"/>
                    <a:pt x="2347" y="98"/>
                  </a:cubicBezTo>
                  <a:lnTo>
                    <a:pt x="418" y="2027"/>
                  </a:lnTo>
                  <a:cubicBezTo>
                    <a:pt x="161" y="2284"/>
                    <a:pt x="1" y="2638"/>
                    <a:pt x="1" y="2991"/>
                  </a:cubicBezTo>
                  <a:cubicBezTo>
                    <a:pt x="1" y="3345"/>
                    <a:pt x="161" y="3699"/>
                    <a:pt x="451" y="3988"/>
                  </a:cubicBezTo>
                  <a:lnTo>
                    <a:pt x="3986" y="7395"/>
                  </a:lnTo>
                  <a:cubicBezTo>
                    <a:pt x="4051" y="7427"/>
                    <a:pt x="4083" y="7459"/>
                    <a:pt x="4147" y="7459"/>
                  </a:cubicBezTo>
                  <a:lnTo>
                    <a:pt x="8519" y="7845"/>
                  </a:lnTo>
                  <a:lnTo>
                    <a:pt x="8615" y="7845"/>
                  </a:lnTo>
                  <a:cubicBezTo>
                    <a:pt x="8872" y="7845"/>
                    <a:pt x="9130" y="7749"/>
                    <a:pt x="9290" y="7556"/>
                  </a:cubicBezTo>
                  <a:cubicBezTo>
                    <a:pt x="9451" y="7395"/>
                    <a:pt x="9547" y="7170"/>
                    <a:pt x="9547" y="6913"/>
                  </a:cubicBezTo>
                  <a:cubicBezTo>
                    <a:pt x="9547" y="6720"/>
                    <a:pt x="9451" y="6495"/>
                    <a:pt x="9322" y="6334"/>
                  </a:cubicBezTo>
                  <a:lnTo>
                    <a:pt x="6847" y="3377"/>
                  </a:lnTo>
                  <a:lnTo>
                    <a:pt x="5851" y="1320"/>
                  </a:lnTo>
                  <a:cubicBezTo>
                    <a:pt x="5819" y="1256"/>
                    <a:pt x="5787" y="1191"/>
                    <a:pt x="5722" y="1191"/>
                  </a:cubicBezTo>
                  <a:lnTo>
                    <a:pt x="2636" y="34"/>
                  </a:lnTo>
                  <a:cubicBezTo>
                    <a:pt x="2602" y="11"/>
                    <a:pt x="2564" y="1"/>
                    <a:pt x="2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2"/>
            <p:cNvSpPr/>
            <p:nvPr/>
          </p:nvSpPr>
          <p:spPr>
            <a:xfrm>
              <a:off x="1259325" y="4995500"/>
              <a:ext cx="227450" cy="136700"/>
            </a:xfrm>
            <a:custGeom>
              <a:avLst/>
              <a:gdLst/>
              <a:ahLst/>
              <a:cxnLst/>
              <a:rect l="l" t="t" r="r" b="b"/>
              <a:pathLst>
                <a:path w="9098" h="5468" extrusionOk="0">
                  <a:moveTo>
                    <a:pt x="515" y="0"/>
                  </a:moveTo>
                  <a:lnTo>
                    <a:pt x="450" y="65"/>
                  </a:lnTo>
                  <a:cubicBezTo>
                    <a:pt x="0" y="515"/>
                    <a:pt x="0" y="1222"/>
                    <a:pt x="450" y="1672"/>
                  </a:cubicBezTo>
                  <a:lnTo>
                    <a:pt x="4018" y="5079"/>
                  </a:lnTo>
                  <a:lnTo>
                    <a:pt x="8390" y="5465"/>
                  </a:lnTo>
                  <a:cubicBezTo>
                    <a:pt x="8410" y="5467"/>
                    <a:pt x="8430" y="5468"/>
                    <a:pt x="8450" y="5468"/>
                  </a:cubicBezTo>
                  <a:cubicBezTo>
                    <a:pt x="8776" y="5468"/>
                    <a:pt x="9036" y="5224"/>
                    <a:pt x="9097" y="4951"/>
                  </a:cubicBezTo>
                  <a:cubicBezTo>
                    <a:pt x="7554" y="4565"/>
                    <a:pt x="5175" y="4019"/>
                    <a:pt x="4533" y="3954"/>
                  </a:cubicBezTo>
                  <a:cubicBezTo>
                    <a:pt x="3761" y="3858"/>
                    <a:pt x="1382" y="1029"/>
                    <a:pt x="5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2"/>
            <p:cNvSpPr/>
            <p:nvPr/>
          </p:nvSpPr>
          <p:spPr>
            <a:xfrm>
              <a:off x="1255300" y="4989075"/>
              <a:ext cx="238700" cy="149500"/>
            </a:xfrm>
            <a:custGeom>
              <a:avLst/>
              <a:gdLst/>
              <a:ahLst/>
              <a:cxnLst/>
              <a:rect l="l" t="t" r="r" b="b"/>
              <a:pathLst>
                <a:path w="9548" h="5980" extrusionOk="0">
                  <a:moveTo>
                    <a:pt x="689" y="671"/>
                  </a:moveTo>
                  <a:cubicBezTo>
                    <a:pt x="1135" y="1219"/>
                    <a:pt x="1826" y="2051"/>
                    <a:pt x="2540" y="2765"/>
                  </a:cubicBezTo>
                  <a:cubicBezTo>
                    <a:pt x="2926" y="3183"/>
                    <a:pt x="3344" y="3600"/>
                    <a:pt x="3697" y="3890"/>
                  </a:cubicBezTo>
                  <a:cubicBezTo>
                    <a:pt x="3858" y="4051"/>
                    <a:pt x="4051" y="4179"/>
                    <a:pt x="4211" y="4276"/>
                  </a:cubicBezTo>
                  <a:cubicBezTo>
                    <a:pt x="4372" y="4372"/>
                    <a:pt x="4501" y="4436"/>
                    <a:pt x="4661" y="4468"/>
                  </a:cubicBezTo>
                  <a:cubicBezTo>
                    <a:pt x="4951" y="4501"/>
                    <a:pt x="5722" y="4661"/>
                    <a:pt x="6590" y="4854"/>
                  </a:cubicBezTo>
                  <a:cubicBezTo>
                    <a:pt x="7330" y="5019"/>
                    <a:pt x="8140" y="5206"/>
                    <a:pt x="8841" y="5378"/>
                  </a:cubicBezTo>
                  <a:lnTo>
                    <a:pt x="8841" y="5378"/>
                  </a:lnTo>
                  <a:cubicBezTo>
                    <a:pt x="8780" y="5431"/>
                    <a:pt x="8704" y="5465"/>
                    <a:pt x="8615" y="5465"/>
                  </a:cubicBezTo>
                  <a:lnTo>
                    <a:pt x="8583" y="5465"/>
                  </a:lnTo>
                  <a:lnTo>
                    <a:pt x="4308" y="5079"/>
                  </a:lnTo>
                  <a:lnTo>
                    <a:pt x="804" y="1736"/>
                  </a:lnTo>
                  <a:cubicBezTo>
                    <a:pt x="643" y="1543"/>
                    <a:pt x="547" y="1350"/>
                    <a:pt x="547" y="1125"/>
                  </a:cubicBezTo>
                  <a:cubicBezTo>
                    <a:pt x="547" y="961"/>
                    <a:pt x="598" y="814"/>
                    <a:pt x="689" y="671"/>
                  </a:cubicBezTo>
                  <a:close/>
                  <a:moveTo>
                    <a:pt x="708" y="0"/>
                  </a:moveTo>
                  <a:cubicBezTo>
                    <a:pt x="611" y="0"/>
                    <a:pt x="547" y="0"/>
                    <a:pt x="483" y="65"/>
                  </a:cubicBezTo>
                  <a:lnTo>
                    <a:pt x="418" y="161"/>
                  </a:lnTo>
                  <a:cubicBezTo>
                    <a:pt x="161" y="418"/>
                    <a:pt x="1" y="772"/>
                    <a:pt x="1" y="1125"/>
                  </a:cubicBezTo>
                  <a:cubicBezTo>
                    <a:pt x="1" y="1479"/>
                    <a:pt x="161" y="1833"/>
                    <a:pt x="451" y="2122"/>
                  </a:cubicBezTo>
                  <a:lnTo>
                    <a:pt x="3986" y="5529"/>
                  </a:lnTo>
                  <a:cubicBezTo>
                    <a:pt x="4051" y="5561"/>
                    <a:pt x="4083" y="5593"/>
                    <a:pt x="4147" y="5593"/>
                  </a:cubicBezTo>
                  <a:lnTo>
                    <a:pt x="8519" y="5979"/>
                  </a:lnTo>
                  <a:lnTo>
                    <a:pt x="8615" y="5979"/>
                  </a:lnTo>
                  <a:cubicBezTo>
                    <a:pt x="9065" y="5979"/>
                    <a:pt x="9419" y="5658"/>
                    <a:pt x="9515" y="5272"/>
                  </a:cubicBezTo>
                  <a:cubicBezTo>
                    <a:pt x="9547" y="5111"/>
                    <a:pt x="9451" y="4983"/>
                    <a:pt x="9322" y="4951"/>
                  </a:cubicBezTo>
                  <a:cubicBezTo>
                    <a:pt x="8551" y="4758"/>
                    <a:pt x="7554" y="4533"/>
                    <a:pt x="6687" y="4340"/>
                  </a:cubicBezTo>
                  <a:cubicBezTo>
                    <a:pt x="5819" y="4147"/>
                    <a:pt x="5079" y="3986"/>
                    <a:pt x="4726" y="3954"/>
                  </a:cubicBezTo>
                  <a:cubicBezTo>
                    <a:pt x="4694" y="3922"/>
                    <a:pt x="4597" y="3890"/>
                    <a:pt x="4469" y="3825"/>
                  </a:cubicBezTo>
                  <a:cubicBezTo>
                    <a:pt x="4051" y="3536"/>
                    <a:pt x="3311" y="2829"/>
                    <a:pt x="2604" y="2090"/>
                  </a:cubicBezTo>
                  <a:cubicBezTo>
                    <a:pt x="1929" y="1318"/>
                    <a:pt x="1254" y="547"/>
                    <a:pt x="901" y="97"/>
                  </a:cubicBezTo>
                  <a:cubicBezTo>
                    <a:pt x="836" y="32"/>
                    <a:pt x="772" y="0"/>
                    <a:pt x="7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2"/>
            <p:cNvSpPr/>
            <p:nvPr/>
          </p:nvSpPr>
          <p:spPr>
            <a:xfrm>
              <a:off x="1608075" y="3506400"/>
              <a:ext cx="458900" cy="1476275"/>
            </a:xfrm>
            <a:custGeom>
              <a:avLst/>
              <a:gdLst/>
              <a:ahLst/>
              <a:cxnLst/>
              <a:rect l="l" t="t" r="r" b="b"/>
              <a:pathLst>
                <a:path w="18356" h="59051" extrusionOk="0">
                  <a:moveTo>
                    <a:pt x="4983" y="1"/>
                  </a:moveTo>
                  <a:cubicBezTo>
                    <a:pt x="4983" y="1"/>
                    <a:pt x="740" y="4822"/>
                    <a:pt x="354" y="7490"/>
                  </a:cubicBezTo>
                  <a:cubicBezTo>
                    <a:pt x="322" y="7812"/>
                    <a:pt x="290" y="8133"/>
                    <a:pt x="258" y="8455"/>
                  </a:cubicBezTo>
                  <a:cubicBezTo>
                    <a:pt x="1" y="11637"/>
                    <a:pt x="644" y="14851"/>
                    <a:pt x="1994" y="17777"/>
                  </a:cubicBezTo>
                  <a:lnTo>
                    <a:pt x="9966" y="35006"/>
                  </a:lnTo>
                  <a:lnTo>
                    <a:pt x="15077" y="59050"/>
                  </a:lnTo>
                  <a:lnTo>
                    <a:pt x="18355" y="58247"/>
                  </a:lnTo>
                  <a:lnTo>
                    <a:pt x="17295" y="32692"/>
                  </a:lnTo>
                  <a:lnTo>
                    <a:pt x="11123" y="13084"/>
                  </a:lnTo>
                  <a:lnTo>
                    <a:pt x="14787" y="6912"/>
                  </a:lnTo>
                  <a:lnTo>
                    <a:pt x="49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2"/>
            <p:cNvSpPr/>
            <p:nvPr/>
          </p:nvSpPr>
          <p:spPr>
            <a:xfrm>
              <a:off x="1606475" y="3499650"/>
              <a:ext cx="466925" cy="1489450"/>
            </a:xfrm>
            <a:custGeom>
              <a:avLst/>
              <a:gdLst/>
              <a:ahLst/>
              <a:cxnLst/>
              <a:rect l="l" t="t" r="r" b="b"/>
              <a:pathLst>
                <a:path w="18677" h="59578" extrusionOk="0">
                  <a:moveTo>
                    <a:pt x="5084" y="635"/>
                  </a:moveTo>
                  <a:lnTo>
                    <a:pt x="14497" y="7270"/>
                  </a:lnTo>
                  <a:lnTo>
                    <a:pt x="14497" y="7270"/>
                  </a:lnTo>
                  <a:lnTo>
                    <a:pt x="10962" y="13225"/>
                  </a:lnTo>
                  <a:cubicBezTo>
                    <a:pt x="10930" y="13289"/>
                    <a:pt x="10898" y="13354"/>
                    <a:pt x="10930" y="13418"/>
                  </a:cubicBezTo>
                  <a:lnTo>
                    <a:pt x="17069" y="33026"/>
                  </a:lnTo>
                  <a:lnTo>
                    <a:pt x="18130" y="58292"/>
                  </a:lnTo>
                  <a:lnTo>
                    <a:pt x="15366" y="58999"/>
                  </a:lnTo>
                  <a:lnTo>
                    <a:pt x="10287" y="35212"/>
                  </a:lnTo>
                  <a:lnTo>
                    <a:pt x="10287" y="35180"/>
                  </a:lnTo>
                  <a:lnTo>
                    <a:pt x="2283" y="17918"/>
                  </a:lnTo>
                  <a:cubicBezTo>
                    <a:pt x="1158" y="15475"/>
                    <a:pt x="515" y="12775"/>
                    <a:pt x="515" y="10075"/>
                  </a:cubicBezTo>
                  <a:cubicBezTo>
                    <a:pt x="515" y="9625"/>
                    <a:pt x="547" y="9175"/>
                    <a:pt x="579" y="8725"/>
                  </a:cubicBezTo>
                  <a:cubicBezTo>
                    <a:pt x="611" y="8403"/>
                    <a:pt x="644" y="8114"/>
                    <a:pt x="676" y="7825"/>
                  </a:cubicBezTo>
                  <a:cubicBezTo>
                    <a:pt x="772" y="7182"/>
                    <a:pt x="1094" y="6410"/>
                    <a:pt x="1544" y="5607"/>
                  </a:cubicBezTo>
                  <a:cubicBezTo>
                    <a:pt x="2186" y="4353"/>
                    <a:pt x="3119" y="3067"/>
                    <a:pt x="3890" y="2103"/>
                  </a:cubicBezTo>
                  <a:cubicBezTo>
                    <a:pt x="4276" y="1621"/>
                    <a:pt x="4597" y="1203"/>
                    <a:pt x="4854" y="914"/>
                  </a:cubicBezTo>
                  <a:cubicBezTo>
                    <a:pt x="4926" y="794"/>
                    <a:pt x="5016" y="710"/>
                    <a:pt x="5084" y="635"/>
                  </a:cubicBezTo>
                  <a:close/>
                  <a:moveTo>
                    <a:pt x="5019" y="1"/>
                  </a:moveTo>
                  <a:cubicBezTo>
                    <a:pt x="4948" y="1"/>
                    <a:pt x="4875" y="25"/>
                    <a:pt x="4822" y="78"/>
                  </a:cubicBezTo>
                  <a:cubicBezTo>
                    <a:pt x="4822" y="110"/>
                    <a:pt x="3762" y="1299"/>
                    <a:pt x="2636" y="2842"/>
                  </a:cubicBezTo>
                  <a:cubicBezTo>
                    <a:pt x="2090" y="3646"/>
                    <a:pt x="1511" y="4482"/>
                    <a:pt x="1061" y="5350"/>
                  </a:cubicBezTo>
                  <a:cubicBezTo>
                    <a:pt x="611" y="6185"/>
                    <a:pt x="258" y="7021"/>
                    <a:pt x="161" y="7728"/>
                  </a:cubicBezTo>
                  <a:cubicBezTo>
                    <a:pt x="97" y="8050"/>
                    <a:pt x="65" y="8371"/>
                    <a:pt x="33" y="8693"/>
                  </a:cubicBezTo>
                  <a:cubicBezTo>
                    <a:pt x="1" y="9143"/>
                    <a:pt x="1" y="9625"/>
                    <a:pt x="1" y="10075"/>
                  </a:cubicBezTo>
                  <a:cubicBezTo>
                    <a:pt x="1" y="12871"/>
                    <a:pt x="644" y="15604"/>
                    <a:pt x="1801" y="18143"/>
                  </a:cubicBezTo>
                  <a:lnTo>
                    <a:pt x="9773" y="35372"/>
                  </a:lnTo>
                  <a:lnTo>
                    <a:pt x="14883" y="59384"/>
                  </a:lnTo>
                  <a:cubicBezTo>
                    <a:pt x="14916" y="59449"/>
                    <a:pt x="14948" y="59513"/>
                    <a:pt x="15012" y="59545"/>
                  </a:cubicBezTo>
                  <a:cubicBezTo>
                    <a:pt x="15076" y="59577"/>
                    <a:pt x="15141" y="59577"/>
                    <a:pt x="15205" y="59577"/>
                  </a:cubicBezTo>
                  <a:lnTo>
                    <a:pt x="18484" y="58774"/>
                  </a:lnTo>
                  <a:cubicBezTo>
                    <a:pt x="18612" y="58742"/>
                    <a:pt x="18676" y="58613"/>
                    <a:pt x="18676" y="58484"/>
                  </a:cubicBezTo>
                  <a:lnTo>
                    <a:pt x="17616" y="32962"/>
                  </a:lnTo>
                  <a:lnTo>
                    <a:pt x="17616" y="32897"/>
                  </a:lnTo>
                  <a:lnTo>
                    <a:pt x="11476" y="13386"/>
                  </a:lnTo>
                  <a:lnTo>
                    <a:pt x="15076" y="7342"/>
                  </a:lnTo>
                  <a:cubicBezTo>
                    <a:pt x="15141" y="7214"/>
                    <a:pt x="15108" y="7053"/>
                    <a:pt x="15012" y="6989"/>
                  </a:cubicBezTo>
                  <a:lnTo>
                    <a:pt x="5176" y="46"/>
                  </a:lnTo>
                  <a:cubicBezTo>
                    <a:pt x="5133" y="17"/>
                    <a:pt x="5076" y="1"/>
                    <a:pt x="5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2"/>
            <p:cNvSpPr/>
            <p:nvPr/>
          </p:nvSpPr>
          <p:spPr>
            <a:xfrm>
              <a:off x="1318775" y="3717750"/>
              <a:ext cx="634875" cy="1260100"/>
            </a:xfrm>
            <a:custGeom>
              <a:avLst/>
              <a:gdLst/>
              <a:ahLst/>
              <a:cxnLst/>
              <a:rect l="l" t="t" r="r" b="b"/>
              <a:pathLst>
                <a:path w="25395" h="50404" extrusionOk="0">
                  <a:moveTo>
                    <a:pt x="25395" y="1"/>
                  </a:moveTo>
                  <a:lnTo>
                    <a:pt x="14048" y="4822"/>
                  </a:lnTo>
                  <a:lnTo>
                    <a:pt x="15398" y="7330"/>
                  </a:lnTo>
                  <a:lnTo>
                    <a:pt x="12505" y="26938"/>
                  </a:lnTo>
                  <a:lnTo>
                    <a:pt x="1" y="49246"/>
                  </a:lnTo>
                  <a:lnTo>
                    <a:pt x="3087" y="50403"/>
                  </a:lnTo>
                  <a:lnTo>
                    <a:pt x="19995" y="29252"/>
                  </a:lnTo>
                  <a:lnTo>
                    <a:pt x="24045" y="5787"/>
                  </a:lnTo>
                  <a:lnTo>
                    <a:pt x="253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2"/>
            <p:cNvSpPr/>
            <p:nvPr/>
          </p:nvSpPr>
          <p:spPr>
            <a:xfrm>
              <a:off x="1311550" y="3711175"/>
              <a:ext cx="649350" cy="1273425"/>
            </a:xfrm>
            <a:custGeom>
              <a:avLst/>
              <a:gdLst/>
              <a:ahLst/>
              <a:cxnLst/>
              <a:rect l="l" t="t" r="r" b="b"/>
              <a:pathLst>
                <a:path w="25974" h="50937" extrusionOk="0">
                  <a:moveTo>
                    <a:pt x="25687" y="0"/>
                  </a:moveTo>
                  <a:cubicBezTo>
                    <a:pt x="25555" y="0"/>
                    <a:pt x="25455" y="88"/>
                    <a:pt x="25427" y="199"/>
                  </a:cubicBezTo>
                  <a:lnTo>
                    <a:pt x="24077" y="5985"/>
                  </a:lnTo>
                  <a:lnTo>
                    <a:pt x="20027" y="29387"/>
                  </a:lnTo>
                  <a:lnTo>
                    <a:pt x="3279" y="50345"/>
                  </a:lnTo>
                  <a:lnTo>
                    <a:pt x="676" y="49380"/>
                  </a:lnTo>
                  <a:lnTo>
                    <a:pt x="13019" y="27329"/>
                  </a:lnTo>
                  <a:lnTo>
                    <a:pt x="13051" y="27233"/>
                  </a:lnTo>
                  <a:lnTo>
                    <a:pt x="15944" y="7625"/>
                  </a:lnTo>
                  <a:cubicBezTo>
                    <a:pt x="15944" y="7560"/>
                    <a:pt x="15944" y="7496"/>
                    <a:pt x="15912" y="7464"/>
                  </a:cubicBezTo>
                  <a:lnTo>
                    <a:pt x="14562" y="4957"/>
                  </a:lnTo>
                  <a:cubicBezTo>
                    <a:pt x="14519" y="4871"/>
                    <a:pt x="14433" y="4814"/>
                    <a:pt x="14343" y="4814"/>
                  </a:cubicBezTo>
                  <a:cubicBezTo>
                    <a:pt x="14298" y="4814"/>
                    <a:pt x="14251" y="4828"/>
                    <a:pt x="14208" y="4860"/>
                  </a:cubicBezTo>
                  <a:cubicBezTo>
                    <a:pt x="14080" y="4925"/>
                    <a:pt x="14016" y="5085"/>
                    <a:pt x="14080" y="5214"/>
                  </a:cubicBezTo>
                  <a:lnTo>
                    <a:pt x="15398" y="7625"/>
                  </a:lnTo>
                  <a:lnTo>
                    <a:pt x="12537" y="27104"/>
                  </a:lnTo>
                  <a:lnTo>
                    <a:pt x="65" y="49380"/>
                  </a:lnTo>
                  <a:cubicBezTo>
                    <a:pt x="1" y="49445"/>
                    <a:pt x="1" y="49541"/>
                    <a:pt x="33" y="49606"/>
                  </a:cubicBezTo>
                  <a:cubicBezTo>
                    <a:pt x="65" y="49702"/>
                    <a:pt x="129" y="49734"/>
                    <a:pt x="193" y="49766"/>
                  </a:cubicBezTo>
                  <a:lnTo>
                    <a:pt x="3279" y="50923"/>
                  </a:lnTo>
                  <a:cubicBezTo>
                    <a:pt x="3305" y="50932"/>
                    <a:pt x="3333" y="50936"/>
                    <a:pt x="3362" y="50936"/>
                  </a:cubicBezTo>
                  <a:cubicBezTo>
                    <a:pt x="3440" y="50936"/>
                    <a:pt x="3522" y="50906"/>
                    <a:pt x="3569" y="50859"/>
                  </a:cubicBezTo>
                  <a:lnTo>
                    <a:pt x="20509" y="29676"/>
                  </a:lnTo>
                  <a:lnTo>
                    <a:pt x="20541" y="29547"/>
                  </a:lnTo>
                  <a:lnTo>
                    <a:pt x="24591" y="6082"/>
                  </a:lnTo>
                  <a:lnTo>
                    <a:pt x="25941" y="328"/>
                  </a:lnTo>
                  <a:cubicBezTo>
                    <a:pt x="25973" y="199"/>
                    <a:pt x="25877" y="39"/>
                    <a:pt x="25748" y="7"/>
                  </a:cubicBezTo>
                  <a:cubicBezTo>
                    <a:pt x="25727" y="2"/>
                    <a:pt x="25707" y="0"/>
                    <a:pt x="25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2"/>
            <p:cNvSpPr/>
            <p:nvPr/>
          </p:nvSpPr>
          <p:spPr>
            <a:xfrm>
              <a:off x="1848375" y="3941000"/>
              <a:ext cx="67525" cy="394925"/>
            </a:xfrm>
            <a:custGeom>
              <a:avLst/>
              <a:gdLst/>
              <a:ahLst/>
              <a:cxnLst/>
              <a:rect l="l" t="t" r="r" b="b"/>
              <a:pathLst>
                <a:path w="2701" h="15797" extrusionOk="0">
                  <a:moveTo>
                    <a:pt x="2490" y="1"/>
                  </a:moveTo>
                  <a:cubicBezTo>
                    <a:pt x="2387" y="1"/>
                    <a:pt x="2314" y="84"/>
                    <a:pt x="2314" y="168"/>
                  </a:cubicBezTo>
                  <a:lnTo>
                    <a:pt x="32" y="15565"/>
                  </a:lnTo>
                  <a:cubicBezTo>
                    <a:pt x="0" y="15661"/>
                    <a:pt x="97" y="15790"/>
                    <a:pt x="193" y="15790"/>
                  </a:cubicBezTo>
                  <a:cubicBezTo>
                    <a:pt x="206" y="15794"/>
                    <a:pt x="219" y="15796"/>
                    <a:pt x="233" y="15796"/>
                  </a:cubicBezTo>
                  <a:cubicBezTo>
                    <a:pt x="322" y="15796"/>
                    <a:pt x="418" y="15713"/>
                    <a:pt x="418" y="15629"/>
                  </a:cubicBezTo>
                  <a:lnTo>
                    <a:pt x="2700" y="232"/>
                  </a:lnTo>
                  <a:cubicBezTo>
                    <a:pt x="2700" y="135"/>
                    <a:pt x="2636" y="7"/>
                    <a:pt x="2539" y="7"/>
                  </a:cubicBezTo>
                  <a:cubicBezTo>
                    <a:pt x="2522" y="3"/>
                    <a:pt x="2506" y="1"/>
                    <a:pt x="2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2"/>
            <p:cNvSpPr/>
            <p:nvPr/>
          </p:nvSpPr>
          <p:spPr>
            <a:xfrm>
              <a:off x="1633800" y="3761650"/>
              <a:ext cx="54675" cy="233375"/>
            </a:xfrm>
            <a:custGeom>
              <a:avLst/>
              <a:gdLst/>
              <a:ahLst/>
              <a:cxnLst/>
              <a:rect l="l" t="t" r="r" b="b"/>
              <a:pathLst>
                <a:path w="2187" h="9335" extrusionOk="0">
                  <a:moveTo>
                    <a:pt x="238" y="1"/>
                  </a:moveTo>
                  <a:cubicBezTo>
                    <a:pt x="211" y="1"/>
                    <a:pt x="185" y="5"/>
                    <a:pt x="161" y="13"/>
                  </a:cubicBezTo>
                  <a:cubicBezTo>
                    <a:pt x="65" y="77"/>
                    <a:pt x="1" y="173"/>
                    <a:pt x="65" y="270"/>
                  </a:cubicBezTo>
                  <a:lnTo>
                    <a:pt x="1768" y="4095"/>
                  </a:lnTo>
                  <a:lnTo>
                    <a:pt x="1608" y="9110"/>
                  </a:lnTo>
                  <a:cubicBezTo>
                    <a:pt x="1608" y="9238"/>
                    <a:pt x="1704" y="9335"/>
                    <a:pt x="1801" y="9335"/>
                  </a:cubicBezTo>
                  <a:cubicBezTo>
                    <a:pt x="1929" y="9335"/>
                    <a:pt x="1993" y="9238"/>
                    <a:pt x="2026" y="9142"/>
                  </a:cubicBezTo>
                  <a:lnTo>
                    <a:pt x="2186" y="4063"/>
                  </a:lnTo>
                  <a:lnTo>
                    <a:pt x="2154" y="3966"/>
                  </a:lnTo>
                  <a:lnTo>
                    <a:pt x="418" y="109"/>
                  </a:lnTo>
                  <a:cubicBezTo>
                    <a:pt x="394" y="37"/>
                    <a:pt x="316"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2"/>
            <p:cNvSpPr/>
            <p:nvPr/>
          </p:nvSpPr>
          <p:spPr>
            <a:xfrm>
              <a:off x="1827475" y="3665300"/>
              <a:ext cx="123775" cy="93475"/>
            </a:xfrm>
            <a:custGeom>
              <a:avLst/>
              <a:gdLst/>
              <a:ahLst/>
              <a:cxnLst/>
              <a:rect l="l" t="t" r="r" b="b"/>
              <a:pathLst>
                <a:path w="4951" h="3739" extrusionOk="0">
                  <a:moveTo>
                    <a:pt x="4757" y="1"/>
                  </a:moveTo>
                  <a:cubicBezTo>
                    <a:pt x="4660" y="1"/>
                    <a:pt x="4586" y="59"/>
                    <a:pt x="4533" y="138"/>
                  </a:cubicBezTo>
                  <a:lnTo>
                    <a:pt x="4533" y="170"/>
                  </a:lnTo>
                  <a:cubicBezTo>
                    <a:pt x="4468" y="331"/>
                    <a:pt x="4083" y="1134"/>
                    <a:pt x="3343" y="1874"/>
                  </a:cubicBezTo>
                  <a:cubicBezTo>
                    <a:pt x="2636" y="2645"/>
                    <a:pt x="1575" y="3320"/>
                    <a:pt x="193" y="3320"/>
                  </a:cubicBezTo>
                  <a:cubicBezTo>
                    <a:pt x="65" y="3320"/>
                    <a:pt x="0" y="3417"/>
                    <a:pt x="0" y="3545"/>
                  </a:cubicBezTo>
                  <a:cubicBezTo>
                    <a:pt x="0" y="3642"/>
                    <a:pt x="65" y="3738"/>
                    <a:pt x="193" y="3738"/>
                  </a:cubicBezTo>
                  <a:cubicBezTo>
                    <a:pt x="1833" y="3738"/>
                    <a:pt x="3022" y="2870"/>
                    <a:pt x="3793" y="2002"/>
                  </a:cubicBezTo>
                  <a:cubicBezTo>
                    <a:pt x="4565" y="1134"/>
                    <a:pt x="4918" y="299"/>
                    <a:pt x="4918" y="299"/>
                  </a:cubicBezTo>
                  <a:cubicBezTo>
                    <a:pt x="4951" y="170"/>
                    <a:pt x="4918" y="74"/>
                    <a:pt x="4822" y="9"/>
                  </a:cubicBezTo>
                  <a:cubicBezTo>
                    <a:pt x="4799" y="4"/>
                    <a:pt x="4777" y="1"/>
                    <a:pt x="47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2"/>
            <p:cNvSpPr/>
            <p:nvPr/>
          </p:nvSpPr>
          <p:spPr>
            <a:xfrm>
              <a:off x="1726225" y="3634675"/>
              <a:ext cx="181625" cy="758150"/>
            </a:xfrm>
            <a:custGeom>
              <a:avLst/>
              <a:gdLst/>
              <a:ahLst/>
              <a:cxnLst/>
              <a:rect l="l" t="t" r="r" b="b"/>
              <a:pathLst>
                <a:path w="7265" h="30326" extrusionOk="0">
                  <a:moveTo>
                    <a:pt x="7025" y="0"/>
                  </a:moveTo>
                  <a:cubicBezTo>
                    <a:pt x="6982" y="0"/>
                    <a:pt x="6940" y="16"/>
                    <a:pt x="6911" y="45"/>
                  </a:cubicBezTo>
                  <a:lnTo>
                    <a:pt x="5143" y="1620"/>
                  </a:lnTo>
                  <a:cubicBezTo>
                    <a:pt x="5111" y="1684"/>
                    <a:pt x="5079" y="1716"/>
                    <a:pt x="5079" y="1781"/>
                  </a:cubicBezTo>
                  <a:lnTo>
                    <a:pt x="5079" y="2938"/>
                  </a:lnTo>
                  <a:lnTo>
                    <a:pt x="2893" y="2456"/>
                  </a:lnTo>
                  <a:cubicBezTo>
                    <a:pt x="2797" y="2456"/>
                    <a:pt x="2732" y="2456"/>
                    <a:pt x="2700" y="2520"/>
                  </a:cubicBezTo>
                  <a:cubicBezTo>
                    <a:pt x="2636" y="2584"/>
                    <a:pt x="2636" y="2649"/>
                    <a:pt x="2636" y="2713"/>
                  </a:cubicBezTo>
                  <a:lnTo>
                    <a:pt x="3857" y="6185"/>
                  </a:lnTo>
                  <a:lnTo>
                    <a:pt x="0" y="30100"/>
                  </a:lnTo>
                  <a:cubicBezTo>
                    <a:pt x="0" y="30196"/>
                    <a:pt x="64" y="30293"/>
                    <a:pt x="193" y="30325"/>
                  </a:cubicBezTo>
                  <a:cubicBezTo>
                    <a:pt x="289" y="30325"/>
                    <a:pt x="386" y="30261"/>
                    <a:pt x="418" y="30164"/>
                  </a:cubicBezTo>
                  <a:lnTo>
                    <a:pt x="4243" y="6185"/>
                  </a:lnTo>
                  <a:lnTo>
                    <a:pt x="4243" y="6088"/>
                  </a:lnTo>
                  <a:lnTo>
                    <a:pt x="3150" y="2938"/>
                  </a:lnTo>
                  <a:lnTo>
                    <a:pt x="5240" y="3388"/>
                  </a:lnTo>
                  <a:cubicBezTo>
                    <a:pt x="5304" y="3388"/>
                    <a:pt x="5368" y="3388"/>
                    <a:pt x="5400" y="3324"/>
                  </a:cubicBezTo>
                  <a:cubicBezTo>
                    <a:pt x="5465" y="3292"/>
                    <a:pt x="5497" y="3259"/>
                    <a:pt x="5497" y="3195"/>
                  </a:cubicBezTo>
                  <a:lnTo>
                    <a:pt x="5497" y="1877"/>
                  </a:lnTo>
                  <a:lnTo>
                    <a:pt x="7168" y="366"/>
                  </a:lnTo>
                  <a:cubicBezTo>
                    <a:pt x="7265" y="270"/>
                    <a:pt x="7265" y="141"/>
                    <a:pt x="7168" y="77"/>
                  </a:cubicBezTo>
                  <a:cubicBezTo>
                    <a:pt x="7133" y="24"/>
                    <a:pt x="7078" y="0"/>
                    <a:pt x="7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2"/>
            <p:cNvSpPr/>
            <p:nvPr/>
          </p:nvSpPr>
          <p:spPr>
            <a:xfrm>
              <a:off x="1690850" y="4417675"/>
              <a:ext cx="32975" cy="40550"/>
            </a:xfrm>
            <a:custGeom>
              <a:avLst/>
              <a:gdLst/>
              <a:ahLst/>
              <a:cxnLst/>
              <a:rect l="l" t="t" r="r" b="b"/>
              <a:pathLst>
                <a:path w="1319" h="1622" extrusionOk="0">
                  <a:moveTo>
                    <a:pt x="1112" y="0"/>
                  </a:moveTo>
                  <a:cubicBezTo>
                    <a:pt x="1043" y="0"/>
                    <a:pt x="974" y="36"/>
                    <a:pt x="933" y="98"/>
                  </a:cubicBezTo>
                  <a:lnTo>
                    <a:pt x="65" y="1319"/>
                  </a:lnTo>
                  <a:cubicBezTo>
                    <a:pt x="1" y="1384"/>
                    <a:pt x="33" y="1512"/>
                    <a:pt x="97" y="1577"/>
                  </a:cubicBezTo>
                  <a:cubicBezTo>
                    <a:pt x="141" y="1606"/>
                    <a:pt x="190" y="1621"/>
                    <a:pt x="238" y="1621"/>
                  </a:cubicBezTo>
                  <a:cubicBezTo>
                    <a:pt x="296" y="1621"/>
                    <a:pt x="351" y="1598"/>
                    <a:pt x="387" y="1544"/>
                  </a:cubicBezTo>
                  <a:lnTo>
                    <a:pt x="1254" y="323"/>
                  </a:lnTo>
                  <a:cubicBezTo>
                    <a:pt x="1319" y="227"/>
                    <a:pt x="1319" y="98"/>
                    <a:pt x="1222" y="34"/>
                  </a:cubicBezTo>
                  <a:cubicBezTo>
                    <a:pt x="1188" y="11"/>
                    <a:pt x="1150" y="0"/>
                    <a:pt x="11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63"/>
          <p:cNvSpPr txBox="1">
            <a:spLocks noGrp="1"/>
          </p:cNvSpPr>
          <p:nvPr>
            <p:ph type="title"/>
          </p:nvPr>
        </p:nvSpPr>
        <p:spPr>
          <a:xfrm>
            <a:off x="2105425" y="384048"/>
            <a:ext cx="49377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a:t>Thanks!</a:t>
            </a:r>
            <a:endParaRPr sz="7200"/>
          </a:p>
        </p:txBody>
      </p:sp>
      <p:sp>
        <p:nvSpPr>
          <p:cNvPr id="3606" name="Google Shape;3606;p63"/>
          <p:cNvSpPr txBox="1">
            <a:spLocks noGrp="1"/>
          </p:cNvSpPr>
          <p:nvPr>
            <p:ph type="subTitle" idx="1"/>
          </p:nvPr>
        </p:nvSpPr>
        <p:spPr>
          <a:xfrm>
            <a:off x="3017520" y="1709928"/>
            <a:ext cx="3099900" cy="143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accent1"/>
                </a:solidFill>
                <a:latin typeface="Barlow Semi Condensed"/>
                <a:ea typeface="Barlow Semi Condensed"/>
                <a:cs typeface="Barlow Semi Condensed"/>
                <a:sym typeface="Barlow Semi Condensed"/>
              </a:rPr>
              <a:t>Do you have any questions?</a:t>
            </a:r>
            <a:endParaRPr>
              <a:solidFill>
                <a:schemeClr val="accent1"/>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endParaRPr>
              <a:solidFill>
                <a:srgbClr val="595959"/>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youremail@freepik.com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+91  620 421 838 </a:t>
            </a:r>
            <a:endParaRPr>
              <a:solidFill>
                <a:schemeClr val="dk2"/>
              </a:solidFill>
              <a:latin typeface="Barlow Semi Condensed"/>
              <a:ea typeface="Barlow Semi Condensed"/>
              <a:cs typeface="Barlow Semi Condensed"/>
              <a:sym typeface="Barlow Semi Condensed"/>
            </a:endParaRPr>
          </a:p>
          <a:p>
            <a:pPr marL="0" lvl="0" indent="0" algn="ctr" rtl="0">
              <a:spcBef>
                <a:spcPts val="0"/>
              </a:spcBef>
              <a:spcAft>
                <a:spcPts val="0"/>
              </a:spcAft>
              <a:buClr>
                <a:schemeClr val="dk1"/>
              </a:buClr>
              <a:buSzPts val="1100"/>
              <a:buFont typeface="Arial"/>
              <a:buNone/>
            </a:pPr>
            <a:r>
              <a:rPr lang="en">
                <a:solidFill>
                  <a:schemeClr val="dk2"/>
                </a:solidFill>
                <a:latin typeface="Barlow Semi Condensed"/>
                <a:ea typeface="Barlow Semi Condensed"/>
                <a:cs typeface="Barlow Semi Condensed"/>
                <a:sym typeface="Barlow Semi Condensed"/>
              </a:rPr>
              <a:t>yourcompany.com</a:t>
            </a:r>
            <a:endParaRPr>
              <a:solidFill>
                <a:schemeClr val="dk2"/>
              </a:solidFill>
              <a:latin typeface="Barlow Semi Condensed Light"/>
              <a:ea typeface="Barlow Semi Condensed Light"/>
              <a:cs typeface="Barlow Semi Condensed Light"/>
              <a:sym typeface="Barlow Semi Condensed Light"/>
            </a:endParaRPr>
          </a:p>
        </p:txBody>
      </p:sp>
      <p:sp>
        <p:nvSpPr>
          <p:cNvPr id="3607" name="Google Shape;3607;p63"/>
          <p:cNvSpPr txBox="1">
            <a:spLocks noGrp="1"/>
          </p:cNvSpPr>
          <p:nvPr>
            <p:ph type="subTitle" idx="4294967295"/>
          </p:nvPr>
        </p:nvSpPr>
        <p:spPr>
          <a:xfrm>
            <a:off x="2673650" y="4233275"/>
            <a:ext cx="3793200" cy="33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a:latin typeface="Barlow Semi Condensed"/>
                <a:ea typeface="Barlow Semi Condensed"/>
                <a:cs typeface="Barlow Semi Condensed"/>
                <a:sym typeface="Barlow Semi Condensed"/>
              </a:rPr>
              <a:t>Please keep this slide for attribution</a:t>
            </a:r>
            <a:endParaRPr sz="1100">
              <a:latin typeface="Barlow Semi Condensed"/>
              <a:ea typeface="Barlow Semi Condensed"/>
              <a:cs typeface="Barlow Semi Condensed"/>
              <a:sym typeface="Barlow Semi Condensed"/>
            </a:endParaRPr>
          </a:p>
        </p:txBody>
      </p:sp>
      <p:grpSp>
        <p:nvGrpSpPr>
          <p:cNvPr id="3608" name="Google Shape;3608;p63"/>
          <p:cNvGrpSpPr/>
          <p:nvPr/>
        </p:nvGrpSpPr>
        <p:grpSpPr>
          <a:xfrm>
            <a:off x="3733763" y="3221625"/>
            <a:ext cx="1681025" cy="338359"/>
            <a:chOff x="3733763" y="3183525"/>
            <a:chExt cx="1681025" cy="338359"/>
          </a:xfrm>
        </p:grpSpPr>
        <p:sp>
          <p:nvSpPr>
            <p:cNvPr id="3609" name="Google Shape;3609;p63"/>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63"/>
            <p:cNvGrpSpPr/>
            <p:nvPr/>
          </p:nvGrpSpPr>
          <p:grpSpPr>
            <a:xfrm>
              <a:off x="4166051" y="3183552"/>
              <a:ext cx="338366" cy="338332"/>
              <a:chOff x="812101" y="2571761"/>
              <a:chExt cx="417066" cy="417024"/>
            </a:xfrm>
          </p:grpSpPr>
          <p:sp>
            <p:nvSpPr>
              <p:cNvPr id="3611" name="Google Shape;3611;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5" name="Google Shape;3615;p63"/>
            <p:cNvGrpSpPr/>
            <p:nvPr/>
          </p:nvGrpSpPr>
          <p:grpSpPr>
            <a:xfrm>
              <a:off x="4598397" y="3183552"/>
              <a:ext cx="338332" cy="338332"/>
              <a:chOff x="1323129" y="2571761"/>
              <a:chExt cx="417024" cy="417024"/>
            </a:xfrm>
          </p:grpSpPr>
          <p:sp>
            <p:nvSpPr>
              <p:cNvPr id="3616" name="Google Shape;3616;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63"/>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624"/>
        <p:cNvGrpSpPr/>
        <p:nvPr/>
      </p:nvGrpSpPr>
      <p:grpSpPr>
        <a:xfrm>
          <a:off x="0" y="0"/>
          <a:ext cx="0" cy="0"/>
          <a:chOff x="0" y="0"/>
          <a:chExt cx="0" cy="0"/>
        </a:xfrm>
      </p:grpSpPr>
      <p:sp>
        <p:nvSpPr>
          <p:cNvPr id="3625" name="Google Shape;3625;p64"/>
          <p:cNvSpPr txBox="1">
            <a:spLocks noGrp="1"/>
          </p:cNvSpPr>
          <p:nvPr>
            <p:ph type="title"/>
          </p:nvPr>
        </p:nvSpPr>
        <p:spPr>
          <a:xfrm>
            <a:off x="1823475" y="338328"/>
            <a:ext cx="5496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3626" name="Google Shape;3626;p64"/>
          <p:cNvGrpSpPr/>
          <p:nvPr/>
        </p:nvGrpSpPr>
        <p:grpSpPr>
          <a:xfrm>
            <a:off x="1548640" y="992606"/>
            <a:ext cx="1571770" cy="1577364"/>
            <a:chOff x="1543000" y="363475"/>
            <a:chExt cx="4748550" cy="4765450"/>
          </a:xfrm>
        </p:grpSpPr>
        <p:sp>
          <p:nvSpPr>
            <p:cNvPr id="3627" name="Google Shape;3627;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543000" y="778275"/>
              <a:ext cx="4748550" cy="3293100"/>
            </a:xfrm>
            <a:custGeom>
              <a:avLst/>
              <a:gdLst/>
              <a:ahLst/>
              <a:cxnLst/>
              <a:rect l="l" t="t" r="r" b="b"/>
              <a:pathLst>
                <a:path w="189942" h="131724" extrusionOk="0">
                  <a:moveTo>
                    <a:pt x="36388" y="45769"/>
                  </a:moveTo>
                  <a:cubicBezTo>
                    <a:pt x="37127" y="45769"/>
                    <a:pt x="37738" y="46315"/>
                    <a:pt x="37802" y="47023"/>
                  </a:cubicBezTo>
                  <a:lnTo>
                    <a:pt x="64321" y="47023"/>
                  </a:lnTo>
                  <a:lnTo>
                    <a:pt x="64321" y="47569"/>
                  </a:lnTo>
                  <a:lnTo>
                    <a:pt x="37770" y="47569"/>
                  </a:lnTo>
                  <a:cubicBezTo>
                    <a:pt x="37609" y="48180"/>
                    <a:pt x="37063" y="48630"/>
                    <a:pt x="36388" y="48630"/>
                  </a:cubicBezTo>
                  <a:cubicBezTo>
                    <a:pt x="35616" y="48630"/>
                    <a:pt x="34973" y="47987"/>
                    <a:pt x="34973" y="47183"/>
                  </a:cubicBezTo>
                  <a:cubicBezTo>
                    <a:pt x="34973" y="46412"/>
                    <a:pt x="35616" y="45769"/>
                    <a:pt x="36388" y="45769"/>
                  </a:cubicBezTo>
                  <a:close/>
                  <a:moveTo>
                    <a:pt x="151722" y="45769"/>
                  </a:moveTo>
                  <a:cubicBezTo>
                    <a:pt x="152525" y="45769"/>
                    <a:pt x="153168" y="46412"/>
                    <a:pt x="153168" y="47183"/>
                  </a:cubicBezTo>
                  <a:cubicBezTo>
                    <a:pt x="153168" y="47987"/>
                    <a:pt x="152525" y="48630"/>
                    <a:pt x="151722" y="48630"/>
                  </a:cubicBezTo>
                  <a:cubicBezTo>
                    <a:pt x="151047" y="48630"/>
                    <a:pt x="150468" y="48115"/>
                    <a:pt x="150339" y="47473"/>
                  </a:cubicBezTo>
                  <a:lnTo>
                    <a:pt x="132371" y="47473"/>
                  </a:lnTo>
                  <a:lnTo>
                    <a:pt x="132371" y="46926"/>
                  </a:lnTo>
                  <a:lnTo>
                    <a:pt x="150339" y="46926"/>
                  </a:lnTo>
                  <a:cubicBezTo>
                    <a:pt x="150468" y="46251"/>
                    <a:pt x="151047" y="45769"/>
                    <a:pt x="151722" y="45769"/>
                  </a:cubicBezTo>
                  <a:close/>
                  <a:moveTo>
                    <a:pt x="172166" y="59495"/>
                  </a:moveTo>
                  <a:cubicBezTo>
                    <a:pt x="172969" y="59495"/>
                    <a:pt x="173612" y="60137"/>
                    <a:pt x="173612" y="60941"/>
                  </a:cubicBezTo>
                  <a:cubicBezTo>
                    <a:pt x="173612" y="61616"/>
                    <a:pt x="173098" y="62195"/>
                    <a:pt x="172455" y="62323"/>
                  </a:cubicBezTo>
                  <a:lnTo>
                    <a:pt x="172455" y="77142"/>
                  </a:lnTo>
                  <a:lnTo>
                    <a:pt x="163840" y="77142"/>
                  </a:lnTo>
                  <a:lnTo>
                    <a:pt x="163840" y="86689"/>
                  </a:lnTo>
                  <a:lnTo>
                    <a:pt x="163326" y="86689"/>
                  </a:lnTo>
                  <a:lnTo>
                    <a:pt x="163326" y="76628"/>
                  </a:lnTo>
                  <a:lnTo>
                    <a:pt x="171908" y="76628"/>
                  </a:lnTo>
                  <a:lnTo>
                    <a:pt x="171908" y="62323"/>
                  </a:lnTo>
                  <a:cubicBezTo>
                    <a:pt x="171233" y="62195"/>
                    <a:pt x="170751" y="61616"/>
                    <a:pt x="170751" y="60941"/>
                  </a:cubicBezTo>
                  <a:cubicBezTo>
                    <a:pt x="170751" y="60137"/>
                    <a:pt x="171394" y="59495"/>
                    <a:pt x="172166" y="59495"/>
                  </a:cubicBezTo>
                  <a:close/>
                  <a:moveTo>
                    <a:pt x="13790" y="80131"/>
                  </a:moveTo>
                  <a:cubicBezTo>
                    <a:pt x="14433" y="80131"/>
                    <a:pt x="14979" y="80549"/>
                    <a:pt x="15140" y="81128"/>
                  </a:cubicBezTo>
                  <a:lnTo>
                    <a:pt x="28094" y="81128"/>
                  </a:lnTo>
                  <a:lnTo>
                    <a:pt x="28094" y="85789"/>
                  </a:lnTo>
                  <a:cubicBezTo>
                    <a:pt x="28544" y="85950"/>
                    <a:pt x="28866" y="86367"/>
                    <a:pt x="28962" y="86850"/>
                  </a:cubicBezTo>
                  <a:lnTo>
                    <a:pt x="174062" y="86850"/>
                  </a:lnTo>
                  <a:cubicBezTo>
                    <a:pt x="174158" y="86175"/>
                    <a:pt x="174737" y="85692"/>
                    <a:pt x="175444" y="85692"/>
                  </a:cubicBezTo>
                  <a:cubicBezTo>
                    <a:pt x="176248" y="85692"/>
                    <a:pt x="176859" y="86303"/>
                    <a:pt x="176859" y="87107"/>
                  </a:cubicBezTo>
                  <a:cubicBezTo>
                    <a:pt x="176859" y="87878"/>
                    <a:pt x="176248" y="88521"/>
                    <a:pt x="175444" y="88521"/>
                  </a:cubicBezTo>
                  <a:cubicBezTo>
                    <a:pt x="174737" y="88521"/>
                    <a:pt x="174158" y="88039"/>
                    <a:pt x="174062" y="87364"/>
                  </a:cubicBezTo>
                  <a:lnTo>
                    <a:pt x="28962" y="87364"/>
                  </a:lnTo>
                  <a:cubicBezTo>
                    <a:pt x="28834" y="88039"/>
                    <a:pt x="28255" y="88521"/>
                    <a:pt x="27548" y="88521"/>
                  </a:cubicBezTo>
                  <a:cubicBezTo>
                    <a:pt x="26873" y="88521"/>
                    <a:pt x="26294" y="88039"/>
                    <a:pt x="26166" y="87364"/>
                  </a:cubicBezTo>
                  <a:lnTo>
                    <a:pt x="21441" y="87364"/>
                  </a:lnTo>
                  <a:cubicBezTo>
                    <a:pt x="21312" y="88039"/>
                    <a:pt x="20733" y="88521"/>
                    <a:pt x="20058" y="88521"/>
                  </a:cubicBezTo>
                  <a:cubicBezTo>
                    <a:pt x="19255" y="88521"/>
                    <a:pt x="18612" y="87878"/>
                    <a:pt x="18612" y="87107"/>
                  </a:cubicBezTo>
                  <a:cubicBezTo>
                    <a:pt x="18612" y="86303"/>
                    <a:pt x="19255" y="85692"/>
                    <a:pt x="20058" y="85692"/>
                  </a:cubicBezTo>
                  <a:cubicBezTo>
                    <a:pt x="20733" y="85692"/>
                    <a:pt x="21312" y="86175"/>
                    <a:pt x="21441" y="86850"/>
                  </a:cubicBezTo>
                  <a:lnTo>
                    <a:pt x="26166" y="86850"/>
                  </a:lnTo>
                  <a:cubicBezTo>
                    <a:pt x="26294" y="86175"/>
                    <a:pt x="26841" y="85692"/>
                    <a:pt x="27548" y="85692"/>
                  </a:cubicBezTo>
                  <a:lnTo>
                    <a:pt x="27548" y="81642"/>
                  </a:lnTo>
                  <a:lnTo>
                    <a:pt x="15205" y="81642"/>
                  </a:lnTo>
                  <a:cubicBezTo>
                    <a:pt x="15172" y="82381"/>
                    <a:pt x="14562" y="82992"/>
                    <a:pt x="13790" y="82992"/>
                  </a:cubicBezTo>
                  <a:cubicBezTo>
                    <a:pt x="13019" y="82992"/>
                    <a:pt x="12376" y="82349"/>
                    <a:pt x="12376" y="81546"/>
                  </a:cubicBezTo>
                  <a:cubicBezTo>
                    <a:pt x="12376" y="80774"/>
                    <a:pt x="13019" y="80131"/>
                    <a:pt x="13790" y="80131"/>
                  </a:cubicBezTo>
                  <a:close/>
                  <a:moveTo>
                    <a:pt x="175862" y="104915"/>
                  </a:moveTo>
                  <a:cubicBezTo>
                    <a:pt x="176634" y="104915"/>
                    <a:pt x="177276" y="105526"/>
                    <a:pt x="177276" y="106329"/>
                  </a:cubicBezTo>
                  <a:cubicBezTo>
                    <a:pt x="177276" y="107101"/>
                    <a:pt x="176634" y="107743"/>
                    <a:pt x="175862" y="107743"/>
                  </a:cubicBezTo>
                  <a:cubicBezTo>
                    <a:pt x="175155" y="107743"/>
                    <a:pt x="174576" y="107261"/>
                    <a:pt x="174448" y="106586"/>
                  </a:cubicBezTo>
                  <a:lnTo>
                    <a:pt x="155675" y="106586"/>
                  </a:lnTo>
                  <a:cubicBezTo>
                    <a:pt x="155579" y="107197"/>
                    <a:pt x="155065" y="107679"/>
                    <a:pt x="154454" y="107743"/>
                  </a:cubicBezTo>
                  <a:lnTo>
                    <a:pt x="154454" y="112597"/>
                  </a:lnTo>
                  <a:lnTo>
                    <a:pt x="174448" y="112597"/>
                  </a:lnTo>
                  <a:cubicBezTo>
                    <a:pt x="174544" y="111890"/>
                    <a:pt x="175123" y="111376"/>
                    <a:pt x="175862" y="111376"/>
                  </a:cubicBezTo>
                  <a:cubicBezTo>
                    <a:pt x="176634" y="111376"/>
                    <a:pt x="177276" y="112019"/>
                    <a:pt x="177276" y="112790"/>
                  </a:cubicBezTo>
                  <a:cubicBezTo>
                    <a:pt x="177276" y="113594"/>
                    <a:pt x="176634" y="114205"/>
                    <a:pt x="175862" y="114205"/>
                  </a:cubicBezTo>
                  <a:cubicBezTo>
                    <a:pt x="175187" y="114205"/>
                    <a:pt x="174641" y="113755"/>
                    <a:pt x="174480" y="113144"/>
                  </a:cubicBezTo>
                  <a:lnTo>
                    <a:pt x="153908" y="113144"/>
                  </a:lnTo>
                  <a:lnTo>
                    <a:pt x="153908" y="107711"/>
                  </a:lnTo>
                  <a:cubicBezTo>
                    <a:pt x="153393" y="107551"/>
                    <a:pt x="153007" y="107133"/>
                    <a:pt x="152879" y="106586"/>
                  </a:cubicBezTo>
                  <a:lnTo>
                    <a:pt x="130056" y="106586"/>
                  </a:lnTo>
                  <a:lnTo>
                    <a:pt x="130056" y="106072"/>
                  </a:lnTo>
                  <a:lnTo>
                    <a:pt x="152879" y="106072"/>
                  </a:lnTo>
                  <a:cubicBezTo>
                    <a:pt x="153007" y="105397"/>
                    <a:pt x="153586" y="104915"/>
                    <a:pt x="154293" y="104915"/>
                  </a:cubicBezTo>
                  <a:cubicBezTo>
                    <a:pt x="155000" y="104915"/>
                    <a:pt x="155579" y="105397"/>
                    <a:pt x="155675" y="106072"/>
                  </a:cubicBezTo>
                  <a:lnTo>
                    <a:pt x="174448" y="106072"/>
                  </a:lnTo>
                  <a:cubicBezTo>
                    <a:pt x="174576" y="105397"/>
                    <a:pt x="175155" y="104915"/>
                    <a:pt x="175862" y="104915"/>
                  </a:cubicBezTo>
                  <a:close/>
                  <a:moveTo>
                    <a:pt x="26584" y="101090"/>
                  </a:moveTo>
                  <a:cubicBezTo>
                    <a:pt x="27323" y="101090"/>
                    <a:pt x="27934" y="101668"/>
                    <a:pt x="27998" y="102375"/>
                  </a:cubicBezTo>
                  <a:lnTo>
                    <a:pt x="35841" y="102375"/>
                  </a:lnTo>
                  <a:lnTo>
                    <a:pt x="35841" y="111376"/>
                  </a:lnTo>
                  <a:lnTo>
                    <a:pt x="52588" y="111376"/>
                  </a:lnTo>
                  <a:cubicBezTo>
                    <a:pt x="52685" y="110797"/>
                    <a:pt x="53135" y="110347"/>
                    <a:pt x="53713" y="110251"/>
                  </a:cubicBezTo>
                  <a:lnTo>
                    <a:pt x="53713" y="105943"/>
                  </a:lnTo>
                  <a:lnTo>
                    <a:pt x="63292" y="105943"/>
                  </a:lnTo>
                  <a:lnTo>
                    <a:pt x="63292" y="106490"/>
                  </a:lnTo>
                  <a:lnTo>
                    <a:pt x="54260" y="106490"/>
                  </a:lnTo>
                  <a:lnTo>
                    <a:pt x="54260" y="110251"/>
                  </a:lnTo>
                  <a:cubicBezTo>
                    <a:pt x="54903" y="110379"/>
                    <a:pt x="55417" y="110958"/>
                    <a:pt x="55417" y="111633"/>
                  </a:cubicBezTo>
                  <a:cubicBezTo>
                    <a:pt x="55417" y="112437"/>
                    <a:pt x="54774" y="113079"/>
                    <a:pt x="53971" y="113079"/>
                  </a:cubicBezTo>
                  <a:cubicBezTo>
                    <a:pt x="53296" y="113079"/>
                    <a:pt x="52717" y="112565"/>
                    <a:pt x="52588" y="111922"/>
                  </a:cubicBezTo>
                  <a:lnTo>
                    <a:pt x="35327" y="111922"/>
                  </a:lnTo>
                  <a:lnTo>
                    <a:pt x="35327" y="102922"/>
                  </a:lnTo>
                  <a:lnTo>
                    <a:pt x="27934" y="102922"/>
                  </a:lnTo>
                  <a:cubicBezTo>
                    <a:pt x="27805" y="103436"/>
                    <a:pt x="27387" y="103822"/>
                    <a:pt x="26841" y="103918"/>
                  </a:cubicBezTo>
                  <a:lnTo>
                    <a:pt x="26841" y="117644"/>
                  </a:lnTo>
                  <a:lnTo>
                    <a:pt x="18290" y="117644"/>
                  </a:lnTo>
                  <a:cubicBezTo>
                    <a:pt x="18097" y="118190"/>
                    <a:pt x="17583" y="118576"/>
                    <a:pt x="16972" y="118576"/>
                  </a:cubicBezTo>
                  <a:cubicBezTo>
                    <a:pt x="16169" y="118576"/>
                    <a:pt x="15526" y="117933"/>
                    <a:pt x="15526" y="117130"/>
                  </a:cubicBezTo>
                  <a:cubicBezTo>
                    <a:pt x="15526" y="116358"/>
                    <a:pt x="16169" y="115715"/>
                    <a:pt x="16972" y="115715"/>
                  </a:cubicBezTo>
                  <a:cubicBezTo>
                    <a:pt x="17744" y="115715"/>
                    <a:pt x="18355" y="116326"/>
                    <a:pt x="18387" y="117098"/>
                  </a:cubicBezTo>
                  <a:lnTo>
                    <a:pt x="26326" y="117098"/>
                  </a:lnTo>
                  <a:lnTo>
                    <a:pt x="26326" y="103918"/>
                  </a:lnTo>
                  <a:cubicBezTo>
                    <a:pt x="25780" y="103822"/>
                    <a:pt x="25362" y="103436"/>
                    <a:pt x="25234" y="102922"/>
                  </a:cubicBezTo>
                  <a:lnTo>
                    <a:pt x="14208" y="102922"/>
                  </a:lnTo>
                  <a:cubicBezTo>
                    <a:pt x="14015" y="103500"/>
                    <a:pt x="13501" y="103950"/>
                    <a:pt x="12826" y="103950"/>
                  </a:cubicBezTo>
                  <a:cubicBezTo>
                    <a:pt x="12054" y="103950"/>
                    <a:pt x="11411" y="103308"/>
                    <a:pt x="11411" y="102504"/>
                  </a:cubicBezTo>
                  <a:cubicBezTo>
                    <a:pt x="11411" y="101732"/>
                    <a:pt x="12054" y="101090"/>
                    <a:pt x="12826" y="101090"/>
                  </a:cubicBezTo>
                  <a:cubicBezTo>
                    <a:pt x="13565" y="101090"/>
                    <a:pt x="14176" y="101668"/>
                    <a:pt x="14240" y="102375"/>
                  </a:cubicBezTo>
                  <a:lnTo>
                    <a:pt x="25169" y="102375"/>
                  </a:lnTo>
                  <a:cubicBezTo>
                    <a:pt x="25234" y="101668"/>
                    <a:pt x="25844" y="101090"/>
                    <a:pt x="26584" y="101090"/>
                  </a:cubicBezTo>
                  <a:close/>
                  <a:moveTo>
                    <a:pt x="124560" y="0"/>
                  </a:moveTo>
                  <a:cubicBezTo>
                    <a:pt x="120308" y="0"/>
                    <a:pt x="116346" y="676"/>
                    <a:pt x="112666" y="1602"/>
                  </a:cubicBezTo>
                  <a:cubicBezTo>
                    <a:pt x="100098" y="4720"/>
                    <a:pt x="94119" y="11889"/>
                    <a:pt x="80425" y="18317"/>
                  </a:cubicBezTo>
                  <a:lnTo>
                    <a:pt x="80425" y="20985"/>
                  </a:lnTo>
                  <a:lnTo>
                    <a:pt x="92030" y="20985"/>
                  </a:lnTo>
                  <a:lnTo>
                    <a:pt x="92030" y="21532"/>
                  </a:lnTo>
                  <a:lnTo>
                    <a:pt x="79879" y="21532"/>
                  </a:lnTo>
                  <a:lnTo>
                    <a:pt x="79879" y="18575"/>
                  </a:lnTo>
                  <a:cubicBezTo>
                    <a:pt x="78915" y="19025"/>
                    <a:pt x="77886" y="19475"/>
                    <a:pt x="76825" y="19925"/>
                  </a:cubicBezTo>
                  <a:cubicBezTo>
                    <a:pt x="71007" y="22368"/>
                    <a:pt x="66057" y="23364"/>
                    <a:pt x="61235" y="23878"/>
                  </a:cubicBezTo>
                  <a:lnTo>
                    <a:pt x="61235" y="25839"/>
                  </a:lnTo>
                  <a:lnTo>
                    <a:pt x="43781" y="25839"/>
                  </a:lnTo>
                  <a:cubicBezTo>
                    <a:pt x="43652" y="26514"/>
                    <a:pt x="43074" y="26996"/>
                    <a:pt x="42367" y="26996"/>
                  </a:cubicBezTo>
                  <a:cubicBezTo>
                    <a:pt x="41595" y="26996"/>
                    <a:pt x="40952" y="26354"/>
                    <a:pt x="40952" y="25582"/>
                  </a:cubicBezTo>
                  <a:cubicBezTo>
                    <a:pt x="40952" y="25454"/>
                    <a:pt x="40984" y="25293"/>
                    <a:pt x="41016" y="25164"/>
                  </a:cubicBezTo>
                  <a:lnTo>
                    <a:pt x="41016" y="25164"/>
                  </a:lnTo>
                  <a:cubicBezTo>
                    <a:pt x="37995" y="25518"/>
                    <a:pt x="34780" y="26000"/>
                    <a:pt x="31212" y="26771"/>
                  </a:cubicBezTo>
                  <a:cubicBezTo>
                    <a:pt x="11315" y="31015"/>
                    <a:pt x="0" y="57919"/>
                    <a:pt x="0" y="73252"/>
                  </a:cubicBezTo>
                  <a:cubicBezTo>
                    <a:pt x="0" y="88617"/>
                    <a:pt x="1190" y="110829"/>
                    <a:pt x="18323" y="122337"/>
                  </a:cubicBezTo>
                  <a:cubicBezTo>
                    <a:pt x="21926" y="124750"/>
                    <a:pt x="26555" y="125698"/>
                    <a:pt x="31770" y="125698"/>
                  </a:cubicBezTo>
                  <a:cubicBezTo>
                    <a:pt x="41351" y="125698"/>
                    <a:pt x="52908" y="122500"/>
                    <a:pt x="63710" y="119315"/>
                  </a:cubicBezTo>
                  <a:cubicBezTo>
                    <a:pt x="74506" y="116135"/>
                    <a:pt x="84516" y="112925"/>
                    <a:pt x="91055" y="112925"/>
                  </a:cubicBezTo>
                  <a:cubicBezTo>
                    <a:pt x="91389" y="112925"/>
                    <a:pt x="91714" y="112934"/>
                    <a:pt x="92030" y="112951"/>
                  </a:cubicBezTo>
                  <a:cubicBezTo>
                    <a:pt x="108005" y="113787"/>
                    <a:pt x="126328" y="131723"/>
                    <a:pt x="149311" y="131723"/>
                  </a:cubicBezTo>
                  <a:cubicBezTo>
                    <a:pt x="181552" y="131723"/>
                    <a:pt x="189941" y="89871"/>
                    <a:pt x="184605" y="59945"/>
                  </a:cubicBezTo>
                  <a:cubicBezTo>
                    <a:pt x="182002" y="45351"/>
                    <a:pt x="174866" y="33908"/>
                    <a:pt x="165704" y="23332"/>
                  </a:cubicBezTo>
                  <a:cubicBezTo>
                    <a:pt x="164644" y="22143"/>
                    <a:pt x="163615" y="20985"/>
                    <a:pt x="162586" y="19893"/>
                  </a:cubicBezTo>
                  <a:lnTo>
                    <a:pt x="135360" y="19893"/>
                  </a:lnTo>
                  <a:cubicBezTo>
                    <a:pt x="135135" y="20439"/>
                    <a:pt x="134621" y="20825"/>
                    <a:pt x="134010" y="20825"/>
                  </a:cubicBezTo>
                  <a:cubicBezTo>
                    <a:pt x="133239" y="20825"/>
                    <a:pt x="132596" y="20182"/>
                    <a:pt x="132596" y="19410"/>
                  </a:cubicBezTo>
                  <a:cubicBezTo>
                    <a:pt x="132596" y="18671"/>
                    <a:pt x="133142" y="18060"/>
                    <a:pt x="133882" y="17996"/>
                  </a:cubicBezTo>
                  <a:lnTo>
                    <a:pt x="133882" y="11728"/>
                  </a:lnTo>
                  <a:lnTo>
                    <a:pt x="118067" y="11728"/>
                  </a:lnTo>
                  <a:lnTo>
                    <a:pt x="118067" y="19893"/>
                  </a:lnTo>
                  <a:lnTo>
                    <a:pt x="99391" y="19893"/>
                  </a:lnTo>
                  <a:lnTo>
                    <a:pt x="99391" y="34743"/>
                  </a:lnTo>
                  <a:lnTo>
                    <a:pt x="98844" y="34743"/>
                  </a:lnTo>
                  <a:lnTo>
                    <a:pt x="98844" y="19346"/>
                  </a:lnTo>
                  <a:lnTo>
                    <a:pt x="117520" y="19346"/>
                  </a:lnTo>
                  <a:lnTo>
                    <a:pt x="117520" y="11181"/>
                  </a:lnTo>
                  <a:lnTo>
                    <a:pt x="147061" y="11181"/>
                  </a:lnTo>
                  <a:cubicBezTo>
                    <a:pt x="147189" y="10506"/>
                    <a:pt x="147768" y="10024"/>
                    <a:pt x="148443" y="10024"/>
                  </a:cubicBezTo>
                  <a:cubicBezTo>
                    <a:pt x="149247" y="10024"/>
                    <a:pt x="149889" y="10667"/>
                    <a:pt x="149889" y="11439"/>
                  </a:cubicBezTo>
                  <a:cubicBezTo>
                    <a:pt x="149889" y="12242"/>
                    <a:pt x="149247" y="12885"/>
                    <a:pt x="148443" y="12885"/>
                  </a:cubicBezTo>
                  <a:cubicBezTo>
                    <a:pt x="147768" y="12885"/>
                    <a:pt x="147189" y="12371"/>
                    <a:pt x="147061" y="11728"/>
                  </a:cubicBezTo>
                  <a:lnTo>
                    <a:pt x="134396" y="11728"/>
                  </a:lnTo>
                  <a:lnTo>
                    <a:pt x="134396" y="18028"/>
                  </a:lnTo>
                  <a:cubicBezTo>
                    <a:pt x="135007" y="18189"/>
                    <a:pt x="135424" y="18735"/>
                    <a:pt x="135424" y="19346"/>
                  </a:cubicBezTo>
                  <a:lnTo>
                    <a:pt x="162072" y="19346"/>
                  </a:lnTo>
                  <a:cubicBezTo>
                    <a:pt x="147671" y="4232"/>
                    <a:pt x="135206" y="0"/>
                    <a:pt x="124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2633500" y="1376825"/>
              <a:ext cx="426725" cy="34575"/>
            </a:xfrm>
            <a:custGeom>
              <a:avLst/>
              <a:gdLst/>
              <a:ahLst/>
              <a:cxnLst/>
              <a:rect l="l" t="t" r="r" b="b"/>
              <a:pathLst>
                <a:path w="17069" h="1383" extrusionOk="0">
                  <a:moveTo>
                    <a:pt x="17069" y="1"/>
                  </a:moveTo>
                  <a:cubicBezTo>
                    <a:pt x="11669" y="515"/>
                    <a:pt x="6333" y="451"/>
                    <a:pt x="0" y="965"/>
                  </a:cubicBezTo>
                  <a:cubicBezTo>
                    <a:pt x="64" y="1094"/>
                    <a:pt x="129" y="1222"/>
                    <a:pt x="161" y="1383"/>
                  </a:cubicBezTo>
                  <a:lnTo>
                    <a:pt x="17069" y="1383"/>
                  </a:lnTo>
                  <a:lnTo>
                    <a:pt x="17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543000" y="778150"/>
              <a:ext cx="4652125" cy="3230550"/>
            </a:xfrm>
            <a:custGeom>
              <a:avLst/>
              <a:gdLst/>
              <a:ahLst/>
              <a:cxnLst/>
              <a:rect l="l" t="t" r="r" b="b"/>
              <a:pathLst>
                <a:path w="186085" h="129222" extrusionOk="0">
                  <a:moveTo>
                    <a:pt x="36388" y="45774"/>
                  </a:moveTo>
                  <a:cubicBezTo>
                    <a:pt x="37127" y="45774"/>
                    <a:pt x="37738" y="46320"/>
                    <a:pt x="37802" y="47028"/>
                  </a:cubicBezTo>
                  <a:lnTo>
                    <a:pt x="64321" y="47028"/>
                  </a:lnTo>
                  <a:lnTo>
                    <a:pt x="64321" y="47574"/>
                  </a:lnTo>
                  <a:lnTo>
                    <a:pt x="37770" y="47574"/>
                  </a:lnTo>
                  <a:cubicBezTo>
                    <a:pt x="37609" y="48185"/>
                    <a:pt x="37063" y="48635"/>
                    <a:pt x="36388" y="48635"/>
                  </a:cubicBezTo>
                  <a:cubicBezTo>
                    <a:pt x="35616" y="48635"/>
                    <a:pt x="34973" y="47992"/>
                    <a:pt x="34973" y="47188"/>
                  </a:cubicBezTo>
                  <a:cubicBezTo>
                    <a:pt x="34973" y="46417"/>
                    <a:pt x="35616" y="45774"/>
                    <a:pt x="36388" y="45774"/>
                  </a:cubicBezTo>
                  <a:close/>
                  <a:moveTo>
                    <a:pt x="151722" y="45774"/>
                  </a:moveTo>
                  <a:cubicBezTo>
                    <a:pt x="152525" y="45774"/>
                    <a:pt x="153168" y="46417"/>
                    <a:pt x="153168" y="47188"/>
                  </a:cubicBezTo>
                  <a:cubicBezTo>
                    <a:pt x="153168" y="47992"/>
                    <a:pt x="152525" y="48635"/>
                    <a:pt x="151722" y="48635"/>
                  </a:cubicBezTo>
                  <a:cubicBezTo>
                    <a:pt x="151047" y="48635"/>
                    <a:pt x="150468" y="48120"/>
                    <a:pt x="150339" y="47478"/>
                  </a:cubicBezTo>
                  <a:lnTo>
                    <a:pt x="132371" y="47478"/>
                  </a:lnTo>
                  <a:lnTo>
                    <a:pt x="132371" y="46931"/>
                  </a:lnTo>
                  <a:lnTo>
                    <a:pt x="150339" y="46931"/>
                  </a:lnTo>
                  <a:cubicBezTo>
                    <a:pt x="150468" y="46256"/>
                    <a:pt x="151047" y="45774"/>
                    <a:pt x="151722" y="45774"/>
                  </a:cubicBezTo>
                  <a:close/>
                  <a:moveTo>
                    <a:pt x="172166" y="59500"/>
                  </a:moveTo>
                  <a:cubicBezTo>
                    <a:pt x="172969" y="59500"/>
                    <a:pt x="173612" y="60142"/>
                    <a:pt x="173612" y="60946"/>
                  </a:cubicBezTo>
                  <a:cubicBezTo>
                    <a:pt x="173612" y="61621"/>
                    <a:pt x="173098" y="62200"/>
                    <a:pt x="172455" y="62328"/>
                  </a:cubicBezTo>
                  <a:lnTo>
                    <a:pt x="172455" y="77147"/>
                  </a:lnTo>
                  <a:lnTo>
                    <a:pt x="163840" y="77147"/>
                  </a:lnTo>
                  <a:lnTo>
                    <a:pt x="163840" y="86694"/>
                  </a:lnTo>
                  <a:lnTo>
                    <a:pt x="163326" y="86694"/>
                  </a:lnTo>
                  <a:lnTo>
                    <a:pt x="163326" y="76633"/>
                  </a:lnTo>
                  <a:lnTo>
                    <a:pt x="171908" y="76633"/>
                  </a:lnTo>
                  <a:lnTo>
                    <a:pt x="171908" y="62328"/>
                  </a:lnTo>
                  <a:cubicBezTo>
                    <a:pt x="171233" y="62200"/>
                    <a:pt x="170751" y="61621"/>
                    <a:pt x="170751" y="60946"/>
                  </a:cubicBezTo>
                  <a:cubicBezTo>
                    <a:pt x="170751" y="60142"/>
                    <a:pt x="171394" y="59500"/>
                    <a:pt x="172166" y="59500"/>
                  </a:cubicBezTo>
                  <a:close/>
                  <a:moveTo>
                    <a:pt x="13790" y="80136"/>
                  </a:moveTo>
                  <a:cubicBezTo>
                    <a:pt x="14433" y="80136"/>
                    <a:pt x="14979" y="80554"/>
                    <a:pt x="15140" y="81133"/>
                  </a:cubicBezTo>
                  <a:lnTo>
                    <a:pt x="28094" y="81133"/>
                  </a:lnTo>
                  <a:lnTo>
                    <a:pt x="28094" y="85794"/>
                  </a:lnTo>
                  <a:cubicBezTo>
                    <a:pt x="28544" y="85955"/>
                    <a:pt x="28866" y="86372"/>
                    <a:pt x="28962" y="86855"/>
                  </a:cubicBezTo>
                  <a:lnTo>
                    <a:pt x="174062" y="86855"/>
                  </a:lnTo>
                  <a:cubicBezTo>
                    <a:pt x="174158" y="86180"/>
                    <a:pt x="174737" y="85697"/>
                    <a:pt x="175444" y="85697"/>
                  </a:cubicBezTo>
                  <a:cubicBezTo>
                    <a:pt x="176248" y="85697"/>
                    <a:pt x="176859" y="86308"/>
                    <a:pt x="176859" y="87112"/>
                  </a:cubicBezTo>
                  <a:cubicBezTo>
                    <a:pt x="176859" y="87883"/>
                    <a:pt x="176248" y="88526"/>
                    <a:pt x="175444" y="88526"/>
                  </a:cubicBezTo>
                  <a:cubicBezTo>
                    <a:pt x="174737" y="88526"/>
                    <a:pt x="174158" y="88044"/>
                    <a:pt x="174062" y="87369"/>
                  </a:cubicBezTo>
                  <a:lnTo>
                    <a:pt x="28962" y="87369"/>
                  </a:lnTo>
                  <a:cubicBezTo>
                    <a:pt x="28834" y="88044"/>
                    <a:pt x="28255" y="88526"/>
                    <a:pt x="27548" y="88526"/>
                  </a:cubicBezTo>
                  <a:cubicBezTo>
                    <a:pt x="26873" y="88526"/>
                    <a:pt x="26294" y="88044"/>
                    <a:pt x="26166" y="87369"/>
                  </a:cubicBezTo>
                  <a:lnTo>
                    <a:pt x="21441" y="87369"/>
                  </a:lnTo>
                  <a:cubicBezTo>
                    <a:pt x="21312" y="88044"/>
                    <a:pt x="20733" y="88526"/>
                    <a:pt x="20058" y="88526"/>
                  </a:cubicBezTo>
                  <a:cubicBezTo>
                    <a:pt x="19255" y="88526"/>
                    <a:pt x="18612" y="87883"/>
                    <a:pt x="18612" y="87112"/>
                  </a:cubicBezTo>
                  <a:cubicBezTo>
                    <a:pt x="18612" y="86308"/>
                    <a:pt x="19255" y="85697"/>
                    <a:pt x="20058" y="85697"/>
                  </a:cubicBezTo>
                  <a:cubicBezTo>
                    <a:pt x="20733" y="85697"/>
                    <a:pt x="21312" y="86180"/>
                    <a:pt x="21441" y="86855"/>
                  </a:cubicBezTo>
                  <a:lnTo>
                    <a:pt x="26166" y="86855"/>
                  </a:lnTo>
                  <a:cubicBezTo>
                    <a:pt x="26294" y="86180"/>
                    <a:pt x="26841" y="85697"/>
                    <a:pt x="27548" y="85697"/>
                  </a:cubicBezTo>
                  <a:lnTo>
                    <a:pt x="27548" y="81647"/>
                  </a:lnTo>
                  <a:lnTo>
                    <a:pt x="15205" y="81647"/>
                  </a:lnTo>
                  <a:cubicBezTo>
                    <a:pt x="15172" y="82386"/>
                    <a:pt x="14562" y="82997"/>
                    <a:pt x="13790" y="82997"/>
                  </a:cubicBezTo>
                  <a:cubicBezTo>
                    <a:pt x="13019" y="82997"/>
                    <a:pt x="12376" y="82354"/>
                    <a:pt x="12376" y="81551"/>
                  </a:cubicBezTo>
                  <a:cubicBezTo>
                    <a:pt x="12376" y="80779"/>
                    <a:pt x="13019" y="80136"/>
                    <a:pt x="13790" y="80136"/>
                  </a:cubicBezTo>
                  <a:close/>
                  <a:moveTo>
                    <a:pt x="175862" y="104920"/>
                  </a:moveTo>
                  <a:cubicBezTo>
                    <a:pt x="176634" y="104920"/>
                    <a:pt x="177276" y="105531"/>
                    <a:pt x="177276" y="106334"/>
                  </a:cubicBezTo>
                  <a:cubicBezTo>
                    <a:pt x="177276" y="107106"/>
                    <a:pt x="176634" y="107748"/>
                    <a:pt x="175862" y="107748"/>
                  </a:cubicBezTo>
                  <a:cubicBezTo>
                    <a:pt x="175155" y="107748"/>
                    <a:pt x="174576" y="107266"/>
                    <a:pt x="174448" y="106591"/>
                  </a:cubicBezTo>
                  <a:lnTo>
                    <a:pt x="155675" y="106591"/>
                  </a:lnTo>
                  <a:cubicBezTo>
                    <a:pt x="155579" y="107202"/>
                    <a:pt x="155065" y="107684"/>
                    <a:pt x="154454" y="107748"/>
                  </a:cubicBezTo>
                  <a:lnTo>
                    <a:pt x="154454" y="112602"/>
                  </a:lnTo>
                  <a:lnTo>
                    <a:pt x="174448" y="112602"/>
                  </a:lnTo>
                  <a:cubicBezTo>
                    <a:pt x="174544" y="111895"/>
                    <a:pt x="175123" y="111381"/>
                    <a:pt x="175862" y="111381"/>
                  </a:cubicBezTo>
                  <a:cubicBezTo>
                    <a:pt x="176634" y="111381"/>
                    <a:pt x="177276" y="112024"/>
                    <a:pt x="177276" y="112795"/>
                  </a:cubicBezTo>
                  <a:cubicBezTo>
                    <a:pt x="177276" y="113599"/>
                    <a:pt x="176634" y="114210"/>
                    <a:pt x="175862" y="114210"/>
                  </a:cubicBezTo>
                  <a:cubicBezTo>
                    <a:pt x="175187" y="114210"/>
                    <a:pt x="174641" y="113760"/>
                    <a:pt x="174480" y="113149"/>
                  </a:cubicBezTo>
                  <a:lnTo>
                    <a:pt x="153908" y="113149"/>
                  </a:lnTo>
                  <a:lnTo>
                    <a:pt x="153908" y="107716"/>
                  </a:lnTo>
                  <a:cubicBezTo>
                    <a:pt x="153393" y="107556"/>
                    <a:pt x="153007" y="107138"/>
                    <a:pt x="152879" y="106591"/>
                  </a:cubicBezTo>
                  <a:lnTo>
                    <a:pt x="130056" y="106591"/>
                  </a:lnTo>
                  <a:lnTo>
                    <a:pt x="130056" y="106077"/>
                  </a:lnTo>
                  <a:lnTo>
                    <a:pt x="152879" y="106077"/>
                  </a:lnTo>
                  <a:cubicBezTo>
                    <a:pt x="153007" y="105402"/>
                    <a:pt x="153586" y="104920"/>
                    <a:pt x="154293" y="104920"/>
                  </a:cubicBezTo>
                  <a:cubicBezTo>
                    <a:pt x="155000" y="104920"/>
                    <a:pt x="155579" y="105402"/>
                    <a:pt x="155675" y="106077"/>
                  </a:cubicBezTo>
                  <a:lnTo>
                    <a:pt x="174448" y="106077"/>
                  </a:lnTo>
                  <a:cubicBezTo>
                    <a:pt x="174576" y="105402"/>
                    <a:pt x="175155" y="104920"/>
                    <a:pt x="175862" y="104920"/>
                  </a:cubicBezTo>
                  <a:close/>
                  <a:moveTo>
                    <a:pt x="26584" y="101095"/>
                  </a:moveTo>
                  <a:cubicBezTo>
                    <a:pt x="27323" y="101095"/>
                    <a:pt x="27934" y="101673"/>
                    <a:pt x="27998" y="102380"/>
                  </a:cubicBezTo>
                  <a:lnTo>
                    <a:pt x="35841" y="102380"/>
                  </a:lnTo>
                  <a:lnTo>
                    <a:pt x="35841" y="111381"/>
                  </a:lnTo>
                  <a:lnTo>
                    <a:pt x="52588" y="111381"/>
                  </a:lnTo>
                  <a:cubicBezTo>
                    <a:pt x="52685" y="110802"/>
                    <a:pt x="53135" y="110352"/>
                    <a:pt x="53713" y="110256"/>
                  </a:cubicBezTo>
                  <a:lnTo>
                    <a:pt x="53713" y="105948"/>
                  </a:lnTo>
                  <a:lnTo>
                    <a:pt x="63292" y="105948"/>
                  </a:lnTo>
                  <a:lnTo>
                    <a:pt x="63292" y="106495"/>
                  </a:lnTo>
                  <a:lnTo>
                    <a:pt x="54260" y="106495"/>
                  </a:lnTo>
                  <a:lnTo>
                    <a:pt x="54260" y="110256"/>
                  </a:lnTo>
                  <a:cubicBezTo>
                    <a:pt x="54903" y="110384"/>
                    <a:pt x="55417" y="110963"/>
                    <a:pt x="55417" y="111638"/>
                  </a:cubicBezTo>
                  <a:cubicBezTo>
                    <a:pt x="55417" y="112442"/>
                    <a:pt x="54774" y="113084"/>
                    <a:pt x="53971" y="113084"/>
                  </a:cubicBezTo>
                  <a:cubicBezTo>
                    <a:pt x="53296" y="113084"/>
                    <a:pt x="52717" y="112570"/>
                    <a:pt x="52588" y="111927"/>
                  </a:cubicBezTo>
                  <a:lnTo>
                    <a:pt x="35327" y="111927"/>
                  </a:lnTo>
                  <a:lnTo>
                    <a:pt x="35327" y="102927"/>
                  </a:lnTo>
                  <a:lnTo>
                    <a:pt x="27934" y="102927"/>
                  </a:lnTo>
                  <a:cubicBezTo>
                    <a:pt x="27805" y="103441"/>
                    <a:pt x="27387" y="103827"/>
                    <a:pt x="26841" y="103923"/>
                  </a:cubicBezTo>
                  <a:lnTo>
                    <a:pt x="26841" y="117649"/>
                  </a:lnTo>
                  <a:lnTo>
                    <a:pt x="18290" y="117649"/>
                  </a:lnTo>
                  <a:cubicBezTo>
                    <a:pt x="18097" y="118195"/>
                    <a:pt x="17583" y="118581"/>
                    <a:pt x="16972" y="118581"/>
                  </a:cubicBezTo>
                  <a:cubicBezTo>
                    <a:pt x="16169" y="118581"/>
                    <a:pt x="15526" y="117938"/>
                    <a:pt x="15526" y="117135"/>
                  </a:cubicBezTo>
                  <a:cubicBezTo>
                    <a:pt x="15526" y="116363"/>
                    <a:pt x="16169" y="115720"/>
                    <a:pt x="16972" y="115720"/>
                  </a:cubicBezTo>
                  <a:cubicBezTo>
                    <a:pt x="17744" y="115720"/>
                    <a:pt x="18355" y="116331"/>
                    <a:pt x="18387" y="117103"/>
                  </a:cubicBezTo>
                  <a:lnTo>
                    <a:pt x="26326" y="117103"/>
                  </a:lnTo>
                  <a:lnTo>
                    <a:pt x="26326" y="103923"/>
                  </a:lnTo>
                  <a:cubicBezTo>
                    <a:pt x="25780" y="103827"/>
                    <a:pt x="25362" y="103441"/>
                    <a:pt x="25234" y="102927"/>
                  </a:cubicBezTo>
                  <a:lnTo>
                    <a:pt x="14208" y="102927"/>
                  </a:lnTo>
                  <a:cubicBezTo>
                    <a:pt x="14015" y="103505"/>
                    <a:pt x="13501" y="103955"/>
                    <a:pt x="12826" y="103955"/>
                  </a:cubicBezTo>
                  <a:cubicBezTo>
                    <a:pt x="12054" y="103955"/>
                    <a:pt x="11411" y="103313"/>
                    <a:pt x="11411" y="102509"/>
                  </a:cubicBezTo>
                  <a:cubicBezTo>
                    <a:pt x="11411" y="101737"/>
                    <a:pt x="12054" y="101095"/>
                    <a:pt x="12826" y="101095"/>
                  </a:cubicBezTo>
                  <a:cubicBezTo>
                    <a:pt x="13565" y="101095"/>
                    <a:pt x="14176" y="101673"/>
                    <a:pt x="14240" y="102380"/>
                  </a:cubicBezTo>
                  <a:lnTo>
                    <a:pt x="25169" y="102380"/>
                  </a:lnTo>
                  <a:cubicBezTo>
                    <a:pt x="25234" y="101673"/>
                    <a:pt x="25844" y="101095"/>
                    <a:pt x="26584" y="101095"/>
                  </a:cubicBezTo>
                  <a:close/>
                  <a:moveTo>
                    <a:pt x="124560" y="0"/>
                  </a:moveTo>
                  <a:cubicBezTo>
                    <a:pt x="120317" y="0"/>
                    <a:pt x="116363" y="675"/>
                    <a:pt x="112666" y="1607"/>
                  </a:cubicBezTo>
                  <a:cubicBezTo>
                    <a:pt x="100098" y="4725"/>
                    <a:pt x="94119" y="11894"/>
                    <a:pt x="80425" y="18322"/>
                  </a:cubicBezTo>
                  <a:lnTo>
                    <a:pt x="80425" y="20990"/>
                  </a:lnTo>
                  <a:lnTo>
                    <a:pt x="92030" y="20990"/>
                  </a:lnTo>
                  <a:lnTo>
                    <a:pt x="92030" y="21537"/>
                  </a:lnTo>
                  <a:lnTo>
                    <a:pt x="79879" y="21537"/>
                  </a:lnTo>
                  <a:lnTo>
                    <a:pt x="79879" y="18580"/>
                  </a:lnTo>
                  <a:cubicBezTo>
                    <a:pt x="78915" y="19030"/>
                    <a:pt x="77886" y="19480"/>
                    <a:pt x="76825" y="19930"/>
                  </a:cubicBezTo>
                  <a:cubicBezTo>
                    <a:pt x="71007" y="22373"/>
                    <a:pt x="66057" y="23369"/>
                    <a:pt x="61235" y="23883"/>
                  </a:cubicBezTo>
                  <a:lnTo>
                    <a:pt x="61235" y="25844"/>
                  </a:lnTo>
                  <a:lnTo>
                    <a:pt x="43781" y="25844"/>
                  </a:lnTo>
                  <a:cubicBezTo>
                    <a:pt x="43652" y="26519"/>
                    <a:pt x="43074" y="27001"/>
                    <a:pt x="42367" y="27001"/>
                  </a:cubicBezTo>
                  <a:cubicBezTo>
                    <a:pt x="41595" y="27001"/>
                    <a:pt x="40952" y="26359"/>
                    <a:pt x="40952" y="25587"/>
                  </a:cubicBezTo>
                  <a:cubicBezTo>
                    <a:pt x="40952" y="25459"/>
                    <a:pt x="40984" y="25298"/>
                    <a:pt x="41016" y="25169"/>
                  </a:cubicBezTo>
                  <a:lnTo>
                    <a:pt x="41016" y="25169"/>
                  </a:lnTo>
                  <a:cubicBezTo>
                    <a:pt x="37995" y="25523"/>
                    <a:pt x="34780" y="26005"/>
                    <a:pt x="31212" y="26776"/>
                  </a:cubicBezTo>
                  <a:cubicBezTo>
                    <a:pt x="11315" y="31020"/>
                    <a:pt x="0" y="57924"/>
                    <a:pt x="0" y="73257"/>
                  </a:cubicBezTo>
                  <a:cubicBezTo>
                    <a:pt x="0" y="88622"/>
                    <a:pt x="1190" y="110834"/>
                    <a:pt x="18323" y="122342"/>
                  </a:cubicBezTo>
                  <a:cubicBezTo>
                    <a:pt x="21923" y="124753"/>
                    <a:pt x="26551" y="125717"/>
                    <a:pt x="31791" y="125717"/>
                  </a:cubicBezTo>
                  <a:cubicBezTo>
                    <a:pt x="41370" y="125717"/>
                    <a:pt x="52910" y="122503"/>
                    <a:pt x="63710" y="119320"/>
                  </a:cubicBezTo>
                  <a:cubicBezTo>
                    <a:pt x="74511" y="116138"/>
                    <a:pt x="84540" y="112924"/>
                    <a:pt x="91065" y="112924"/>
                  </a:cubicBezTo>
                  <a:cubicBezTo>
                    <a:pt x="91387" y="112924"/>
                    <a:pt x="91708" y="112924"/>
                    <a:pt x="92030" y="112956"/>
                  </a:cubicBezTo>
                  <a:cubicBezTo>
                    <a:pt x="98748" y="113309"/>
                    <a:pt x="105916" y="116717"/>
                    <a:pt x="113695" y="120510"/>
                  </a:cubicBezTo>
                  <a:cubicBezTo>
                    <a:pt x="132757" y="121699"/>
                    <a:pt x="149600" y="124817"/>
                    <a:pt x="161911" y="129221"/>
                  </a:cubicBezTo>
                  <a:cubicBezTo>
                    <a:pt x="179044" y="121796"/>
                    <a:pt x="186084" y="99005"/>
                    <a:pt x="186084" y="77147"/>
                  </a:cubicBezTo>
                  <a:cubicBezTo>
                    <a:pt x="186084" y="71232"/>
                    <a:pt x="185570" y="65382"/>
                    <a:pt x="184605" y="59950"/>
                  </a:cubicBezTo>
                  <a:cubicBezTo>
                    <a:pt x="182002" y="45356"/>
                    <a:pt x="174866" y="33913"/>
                    <a:pt x="165704" y="23337"/>
                  </a:cubicBezTo>
                  <a:cubicBezTo>
                    <a:pt x="164644" y="22148"/>
                    <a:pt x="163615" y="20990"/>
                    <a:pt x="162586" y="19898"/>
                  </a:cubicBezTo>
                  <a:lnTo>
                    <a:pt x="135360" y="19898"/>
                  </a:lnTo>
                  <a:cubicBezTo>
                    <a:pt x="135135" y="20444"/>
                    <a:pt x="134621" y="20830"/>
                    <a:pt x="134010" y="20830"/>
                  </a:cubicBezTo>
                  <a:cubicBezTo>
                    <a:pt x="133239" y="20830"/>
                    <a:pt x="132596" y="20187"/>
                    <a:pt x="132596" y="19415"/>
                  </a:cubicBezTo>
                  <a:cubicBezTo>
                    <a:pt x="132596" y="18676"/>
                    <a:pt x="133142" y="18065"/>
                    <a:pt x="133882" y="18001"/>
                  </a:cubicBezTo>
                  <a:lnTo>
                    <a:pt x="133882" y="11733"/>
                  </a:lnTo>
                  <a:lnTo>
                    <a:pt x="118067" y="11733"/>
                  </a:lnTo>
                  <a:lnTo>
                    <a:pt x="118067" y="19898"/>
                  </a:lnTo>
                  <a:lnTo>
                    <a:pt x="99391" y="19898"/>
                  </a:lnTo>
                  <a:lnTo>
                    <a:pt x="99391" y="34748"/>
                  </a:lnTo>
                  <a:lnTo>
                    <a:pt x="98844" y="34748"/>
                  </a:lnTo>
                  <a:lnTo>
                    <a:pt x="98844" y="19351"/>
                  </a:lnTo>
                  <a:lnTo>
                    <a:pt x="117520" y="19351"/>
                  </a:lnTo>
                  <a:lnTo>
                    <a:pt x="117520" y="11186"/>
                  </a:lnTo>
                  <a:lnTo>
                    <a:pt x="147061" y="11186"/>
                  </a:lnTo>
                  <a:cubicBezTo>
                    <a:pt x="147189" y="10511"/>
                    <a:pt x="147768" y="10029"/>
                    <a:pt x="148443" y="10029"/>
                  </a:cubicBezTo>
                  <a:cubicBezTo>
                    <a:pt x="149247" y="10029"/>
                    <a:pt x="149889" y="10672"/>
                    <a:pt x="149889" y="11444"/>
                  </a:cubicBezTo>
                  <a:cubicBezTo>
                    <a:pt x="149889" y="12247"/>
                    <a:pt x="149247" y="12890"/>
                    <a:pt x="148443" y="12890"/>
                  </a:cubicBezTo>
                  <a:cubicBezTo>
                    <a:pt x="147768" y="12890"/>
                    <a:pt x="147189" y="12376"/>
                    <a:pt x="147061" y="11733"/>
                  </a:cubicBezTo>
                  <a:lnTo>
                    <a:pt x="134396" y="11733"/>
                  </a:lnTo>
                  <a:lnTo>
                    <a:pt x="134396" y="18033"/>
                  </a:lnTo>
                  <a:cubicBezTo>
                    <a:pt x="135007" y="18194"/>
                    <a:pt x="135424" y="18740"/>
                    <a:pt x="135424" y="19351"/>
                  </a:cubicBezTo>
                  <a:lnTo>
                    <a:pt x="162072" y="19351"/>
                  </a:lnTo>
                  <a:cubicBezTo>
                    <a:pt x="147671" y="4211"/>
                    <a:pt x="135199" y="0"/>
                    <a:pt x="1245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3805950" y="681700"/>
              <a:ext cx="395400" cy="385775"/>
            </a:xfrm>
            <a:custGeom>
              <a:avLst/>
              <a:gdLst/>
              <a:ahLst/>
              <a:cxnLst/>
              <a:rect l="l" t="t" r="r" b="b"/>
              <a:pathLst>
                <a:path w="15816" h="15431" extrusionOk="0">
                  <a:moveTo>
                    <a:pt x="7908" y="2251"/>
                  </a:moveTo>
                  <a:cubicBezTo>
                    <a:pt x="11026" y="2251"/>
                    <a:pt x="13566" y="4790"/>
                    <a:pt x="13566" y="7908"/>
                  </a:cubicBezTo>
                  <a:lnTo>
                    <a:pt x="13566" y="13180"/>
                  </a:lnTo>
                  <a:lnTo>
                    <a:pt x="2251" y="13180"/>
                  </a:lnTo>
                  <a:lnTo>
                    <a:pt x="2251" y="7908"/>
                  </a:lnTo>
                  <a:cubicBezTo>
                    <a:pt x="2251" y="4790"/>
                    <a:pt x="4790" y="2251"/>
                    <a:pt x="7908" y="2251"/>
                  </a:cubicBezTo>
                  <a:close/>
                  <a:moveTo>
                    <a:pt x="7908" y="1"/>
                  </a:moveTo>
                  <a:cubicBezTo>
                    <a:pt x="3537" y="1"/>
                    <a:pt x="1" y="3537"/>
                    <a:pt x="1" y="7908"/>
                  </a:cubicBezTo>
                  <a:lnTo>
                    <a:pt x="1" y="14305"/>
                  </a:lnTo>
                  <a:cubicBezTo>
                    <a:pt x="1" y="14948"/>
                    <a:pt x="483" y="15430"/>
                    <a:pt x="1126" y="15430"/>
                  </a:cubicBezTo>
                  <a:lnTo>
                    <a:pt x="14691" y="15430"/>
                  </a:lnTo>
                  <a:cubicBezTo>
                    <a:pt x="15302" y="15430"/>
                    <a:pt x="15816" y="14948"/>
                    <a:pt x="15816" y="14305"/>
                  </a:cubicBezTo>
                  <a:lnTo>
                    <a:pt x="15816" y="7908"/>
                  </a:lnTo>
                  <a:cubicBezTo>
                    <a:pt x="15816" y="3537"/>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3798725" y="675275"/>
              <a:ext cx="409050" cy="399425"/>
            </a:xfrm>
            <a:custGeom>
              <a:avLst/>
              <a:gdLst/>
              <a:ahLst/>
              <a:cxnLst/>
              <a:rect l="l" t="t" r="r" b="b"/>
              <a:pathLst>
                <a:path w="16362" h="15977" extrusionOk="0">
                  <a:moveTo>
                    <a:pt x="8197" y="2765"/>
                  </a:moveTo>
                  <a:cubicBezTo>
                    <a:pt x="9676" y="2765"/>
                    <a:pt x="11026" y="3376"/>
                    <a:pt x="11990" y="4372"/>
                  </a:cubicBezTo>
                  <a:cubicBezTo>
                    <a:pt x="12987" y="5337"/>
                    <a:pt x="13598" y="6687"/>
                    <a:pt x="13598" y="8165"/>
                  </a:cubicBezTo>
                  <a:lnTo>
                    <a:pt x="13598" y="13180"/>
                  </a:lnTo>
                  <a:lnTo>
                    <a:pt x="2797" y="13180"/>
                  </a:lnTo>
                  <a:lnTo>
                    <a:pt x="2797" y="8165"/>
                  </a:lnTo>
                  <a:cubicBezTo>
                    <a:pt x="2797" y="6687"/>
                    <a:pt x="3408" y="5337"/>
                    <a:pt x="4372" y="4372"/>
                  </a:cubicBezTo>
                  <a:cubicBezTo>
                    <a:pt x="5369" y="3376"/>
                    <a:pt x="6719" y="2765"/>
                    <a:pt x="8197" y="2765"/>
                  </a:cubicBezTo>
                  <a:close/>
                  <a:moveTo>
                    <a:pt x="8197" y="2251"/>
                  </a:moveTo>
                  <a:cubicBezTo>
                    <a:pt x="4919" y="2251"/>
                    <a:pt x="2251" y="4919"/>
                    <a:pt x="2251" y="8165"/>
                  </a:cubicBezTo>
                  <a:lnTo>
                    <a:pt x="2251" y="13437"/>
                  </a:lnTo>
                  <a:cubicBezTo>
                    <a:pt x="2251" y="13501"/>
                    <a:pt x="2283" y="13566"/>
                    <a:pt x="2347" y="13630"/>
                  </a:cubicBezTo>
                  <a:cubicBezTo>
                    <a:pt x="2379" y="13694"/>
                    <a:pt x="2476" y="13694"/>
                    <a:pt x="2540" y="13694"/>
                  </a:cubicBezTo>
                  <a:lnTo>
                    <a:pt x="13855" y="13694"/>
                  </a:lnTo>
                  <a:cubicBezTo>
                    <a:pt x="13919" y="13694"/>
                    <a:pt x="13983" y="13694"/>
                    <a:pt x="14048" y="13630"/>
                  </a:cubicBezTo>
                  <a:cubicBezTo>
                    <a:pt x="14080" y="13566"/>
                    <a:pt x="14112" y="13501"/>
                    <a:pt x="14112" y="13437"/>
                  </a:cubicBezTo>
                  <a:lnTo>
                    <a:pt x="14112" y="8165"/>
                  </a:lnTo>
                  <a:cubicBezTo>
                    <a:pt x="14112" y="4919"/>
                    <a:pt x="11476" y="2251"/>
                    <a:pt x="8197" y="2251"/>
                  </a:cubicBezTo>
                  <a:close/>
                  <a:moveTo>
                    <a:pt x="8197" y="515"/>
                  </a:moveTo>
                  <a:cubicBezTo>
                    <a:pt x="10287" y="515"/>
                    <a:pt x="12215" y="1383"/>
                    <a:pt x="13598" y="2765"/>
                  </a:cubicBezTo>
                  <a:cubicBezTo>
                    <a:pt x="14980" y="4147"/>
                    <a:pt x="15848" y="6076"/>
                    <a:pt x="15848" y="8165"/>
                  </a:cubicBezTo>
                  <a:lnTo>
                    <a:pt x="15848" y="14562"/>
                  </a:lnTo>
                  <a:cubicBezTo>
                    <a:pt x="15848" y="15044"/>
                    <a:pt x="15462" y="15430"/>
                    <a:pt x="14980" y="15430"/>
                  </a:cubicBezTo>
                  <a:lnTo>
                    <a:pt x="1415" y="15430"/>
                  </a:lnTo>
                  <a:cubicBezTo>
                    <a:pt x="933" y="15430"/>
                    <a:pt x="547" y="15044"/>
                    <a:pt x="547" y="14562"/>
                  </a:cubicBezTo>
                  <a:lnTo>
                    <a:pt x="547" y="8165"/>
                  </a:lnTo>
                  <a:cubicBezTo>
                    <a:pt x="547" y="6076"/>
                    <a:pt x="1415" y="4147"/>
                    <a:pt x="2797" y="2765"/>
                  </a:cubicBezTo>
                  <a:cubicBezTo>
                    <a:pt x="4179" y="1383"/>
                    <a:pt x="6076" y="515"/>
                    <a:pt x="8197" y="515"/>
                  </a:cubicBezTo>
                  <a:close/>
                  <a:moveTo>
                    <a:pt x="8197" y="1"/>
                  </a:moveTo>
                  <a:cubicBezTo>
                    <a:pt x="3665" y="1"/>
                    <a:pt x="0" y="3665"/>
                    <a:pt x="0" y="8165"/>
                  </a:cubicBezTo>
                  <a:lnTo>
                    <a:pt x="0" y="14562"/>
                  </a:lnTo>
                  <a:cubicBezTo>
                    <a:pt x="0" y="15334"/>
                    <a:pt x="643" y="15976"/>
                    <a:pt x="1415" y="15976"/>
                  </a:cubicBezTo>
                  <a:lnTo>
                    <a:pt x="14980" y="15976"/>
                  </a:lnTo>
                  <a:cubicBezTo>
                    <a:pt x="15751" y="15976"/>
                    <a:pt x="16362" y="15334"/>
                    <a:pt x="16362" y="14562"/>
                  </a:cubicBezTo>
                  <a:lnTo>
                    <a:pt x="16362" y="8165"/>
                  </a:lnTo>
                  <a:cubicBezTo>
                    <a:pt x="16362" y="3665"/>
                    <a:pt x="12698"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3784250" y="990300"/>
              <a:ext cx="432375" cy="365650"/>
            </a:xfrm>
            <a:custGeom>
              <a:avLst/>
              <a:gdLst/>
              <a:ahLst/>
              <a:cxnLst/>
              <a:rect l="l" t="t" r="r" b="b"/>
              <a:pathLst>
                <a:path w="17295" h="14626" extrusionOk="0">
                  <a:moveTo>
                    <a:pt x="1" y="0"/>
                  </a:moveTo>
                  <a:lnTo>
                    <a:pt x="1" y="14626"/>
                  </a:lnTo>
                  <a:lnTo>
                    <a:pt x="17295" y="14626"/>
                  </a:lnTo>
                  <a:lnTo>
                    <a:pt x="172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3777825" y="983875"/>
              <a:ext cx="446025" cy="378525"/>
            </a:xfrm>
            <a:custGeom>
              <a:avLst/>
              <a:gdLst/>
              <a:ahLst/>
              <a:cxnLst/>
              <a:rect l="l" t="t" r="r" b="b"/>
              <a:pathLst>
                <a:path w="17841" h="15141" extrusionOk="0">
                  <a:moveTo>
                    <a:pt x="17294" y="547"/>
                  </a:moveTo>
                  <a:lnTo>
                    <a:pt x="17294" y="14626"/>
                  </a:lnTo>
                  <a:lnTo>
                    <a:pt x="547" y="14626"/>
                  </a:lnTo>
                  <a:lnTo>
                    <a:pt x="547" y="547"/>
                  </a:lnTo>
                  <a:close/>
                  <a:moveTo>
                    <a:pt x="258" y="0"/>
                  </a:moveTo>
                  <a:cubicBezTo>
                    <a:pt x="194" y="0"/>
                    <a:pt x="129" y="32"/>
                    <a:pt x="97" y="97"/>
                  </a:cubicBezTo>
                  <a:cubicBezTo>
                    <a:pt x="33" y="129"/>
                    <a:pt x="1" y="193"/>
                    <a:pt x="1" y="257"/>
                  </a:cubicBezTo>
                  <a:lnTo>
                    <a:pt x="1" y="14883"/>
                  </a:lnTo>
                  <a:cubicBezTo>
                    <a:pt x="1" y="14947"/>
                    <a:pt x="33" y="15012"/>
                    <a:pt x="97" y="15076"/>
                  </a:cubicBezTo>
                  <a:cubicBezTo>
                    <a:pt x="129" y="15108"/>
                    <a:pt x="194" y="15140"/>
                    <a:pt x="258" y="15140"/>
                  </a:cubicBezTo>
                  <a:lnTo>
                    <a:pt x="17552" y="15140"/>
                  </a:lnTo>
                  <a:cubicBezTo>
                    <a:pt x="17616" y="15140"/>
                    <a:pt x="17712" y="15108"/>
                    <a:pt x="17744" y="15076"/>
                  </a:cubicBezTo>
                  <a:cubicBezTo>
                    <a:pt x="17809" y="15012"/>
                    <a:pt x="17841" y="14947"/>
                    <a:pt x="17841" y="14883"/>
                  </a:cubicBezTo>
                  <a:lnTo>
                    <a:pt x="17841" y="257"/>
                  </a:lnTo>
                  <a:cubicBezTo>
                    <a:pt x="17841" y="193"/>
                    <a:pt x="17809" y="129"/>
                    <a:pt x="17744" y="97"/>
                  </a:cubicBezTo>
                  <a:cubicBezTo>
                    <a:pt x="17712" y="32"/>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3951400" y="1095575"/>
              <a:ext cx="94050" cy="171175"/>
            </a:xfrm>
            <a:custGeom>
              <a:avLst/>
              <a:gdLst/>
              <a:ahLst/>
              <a:cxnLst/>
              <a:rect l="l" t="t" r="r" b="b"/>
              <a:pathLst>
                <a:path w="3762" h="6847" extrusionOk="0">
                  <a:moveTo>
                    <a:pt x="1897" y="0"/>
                  </a:moveTo>
                  <a:cubicBezTo>
                    <a:pt x="837" y="0"/>
                    <a:pt x="1" y="836"/>
                    <a:pt x="1" y="1865"/>
                  </a:cubicBezTo>
                  <a:cubicBezTo>
                    <a:pt x="1" y="2572"/>
                    <a:pt x="419" y="3215"/>
                    <a:pt x="997" y="3536"/>
                  </a:cubicBezTo>
                  <a:lnTo>
                    <a:pt x="676" y="6847"/>
                  </a:lnTo>
                  <a:lnTo>
                    <a:pt x="3087" y="6847"/>
                  </a:lnTo>
                  <a:lnTo>
                    <a:pt x="2797" y="3536"/>
                  </a:lnTo>
                  <a:cubicBezTo>
                    <a:pt x="3376" y="3215"/>
                    <a:pt x="3762" y="2572"/>
                    <a:pt x="3762" y="1865"/>
                  </a:cubicBezTo>
                  <a:cubicBezTo>
                    <a:pt x="3762"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3944975" y="1088325"/>
              <a:ext cx="107725" cy="184875"/>
            </a:xfrm>
            <a:custGeom>
              <a:avLst/>
              <a:gdLst/>
              <a:ahLst/>
              <a:cxnLst/>
              <a:rect l="l" t="t" r="r" b="b"/>
              <a:pathLst>
                <a:path w="4309" h="7395" extrusionOk="0">
                  <a:moveTo>
                    <a:pt x="2154" y="547"/>
                  </a:moveTo>
                  <a:cubicBezTo>
                    <a:pt x="3022" y="547"/>
                    <a:pt x="3762" y="1255"/>
                    <a:pt x="3762" y="2155"/>
                  </a:cubicBezTo>
                  <a:cubicBezTo>
                    <a:pt x="3762" y="2765"/>
                    <a:pt x="3408" y="3312"/>
                    <a:pt x="2926" y="3569"/>
                  </a:cubicBezTo>
                  <a:lnTo>
                    <a:pt x="2765" y="3665"/>
                  </a:lnTo>
                  <a:lnTo>
                    <a:pt x="3054" y="6880"/>
                  </a:lnTo>
                  <a:lnTo>
                    <a:pt x="1222" y="6880"/>
                  </a:lnTo>
                  <a:lnTo>
                    <a:pt x="1544" y="3665"/>
                  </a:lnTo>
                  <a:lnTo>
                    <a:pt x="1383" y="3569"/>
                  </a:lnTo>
                  <a:cubicBezTo>
                    <a:pt x="869" y="3312"/>
                    <a:pt x="547" y="2765"/>
                    <a:pt x="547" y="2155"/>
                  </a:cubicBezTo>
                  <a:cubicBezTo>
                    <a:pt x="547" y="1255"/>
                    <a:pt x="1254" y="547"/>
                    <a:pt x="2154" y="547"/>
                  </a:cubicBezTo>
                  <a:close/>
                  <a:moveTo>
                    <a:pt x="2154" y="1"/>
                  </a:moveTo>
                  <a:cubicBezTo>
                    <a:pt x="965" y="1"/>
                    <a:pt x="1" y="965"/>
                    <a:pt x="1" y="2155"/>
                  </a:cubicBezTo>
                  <a:cubicBezTo>
                    <a:pt x="1" y="2929"/>
                    <a:pt x="387" y="3592"/>
                    <a:pt x="980" y="3967"/>
                  </a:cubicBezTo>
                  <a:lnTo>
                    <a:pt x="980" y="3967"/>
                  </a:lnTo>
                  <a:lnTo>
                    <a:pt x="644" y="7394"/>
                  </a:lnTo>
                  <a:lnTo>
                    <a:pt x="3665" y="7394"/>
                  </a:lnTo>
                  <a:lnTo>
                    <a:pt x="3327" y="3948"/>
                  </a:lnTo>
                  <a:lnTo>
                    <a:pt x="3327" y="3948"/>
                  </a:lnTo>
                  <a:cubicBezTo>
                    <a:pt x="3908" y="3570"/>
                    <a:pt x="4308" y="2916"/>
                    <a:pt x="4308" y="2155"/>
                  </a:cubicBezTo>
                  <a:cubicBezTo>
                    <a:pt x="4308" y="965"/>
                    <a:pt x="3344" y="1"/>
                    <a:pt x="2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5385850" y="2484200"/>
              <a:ext cx="396200" cy="386575"/>
            </a:xfrm>
            <a:custGeom>
              <a:avLst/>
              <a:gdLst/>
              <a:ahLst/>
              <a:cxnLst/>
              <a:rect l="l" t="t" r="r" b="b"/>
              <a:pathLst>
                <a:path w="15848" h="15463" extrusionOk="0">
                  <a:moveTo>
                    <a:pt x="7908" y="2283"/>
                  </a:moveTo>
                  <a:cubicBezTo>
                    <a:pt x="11026" y="2283"/>
                    <a:pt x="13566" y="4823"/>
                    <a:pt x="13566" y="7941"/>
                  </a:cubicBezTo>
                  <a:lnTo>
                    <a:pt x="13566" y="13212"/>
                  </a:lnTo>
                  <a:lnTo>
                    <a:pt x="2251" y="13212"/>
                  </a:lnTo>
                  <a:lnTo>
                    <a:pt x="2251" y="7941"/>
                  </a:lnTo>
                  <a:cubicBezTo>
                    <a:pt x="2251" y="4823"/>
                    <a:pt x="4790" y="2283"/>
                    <a:pt x="7908" y="2283"/>
                  </a:cubicBezTo>
                  <a:close/>
                  <a:moveTo>
                    <a:pt x="7908" y="1"/>
                  </a:moveTo>
                  <a:cubicBezTo>
                    <a:pt x="3569" y="1"/>
                    <a:pt x="1" y="3569"/>
                    <a:pt x="1" y="7941"/>
                  </a:cubicBezTo>
                  <a:lnTo>
                    <a:pt x="1" y="14337"/>
                  </a:lnTo>
                  <a:cubicBezTo>
                    <a:pt x="1" y="14948"/>
                    <a:pt x="515" y="15462"/>
                    <a:pt x="1126" y="15462"/>
                  </a:cubicBezTo>
                  <a:lnTo>
                    <a:pt x="14723" y="15462"/>
                  </a:lnTo>
                  <a:cubicBezTo>
                    <a:pt x="15334" y="15462"/>
                    <a:pt x="15848" y="14948"/>
                    <a:pt x="15848" y="14337"/>
                  </a:cubicBezTo>
                  <a:lnTo>
                    <a:pt x="15848" y="7941"/>
                  </a:lnTo>
                  <a:cubicBezTo>
                    <a:pt x="15848" y="3569"/>
                    <a:pt x="12280" y="1"/>
                    <a:pt x="7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5379425" y="2477775"/>
              <a:ext cx="409050" cy="399425"/>
            </a:xfrm>
            <a:custGeom>
              <a:avLst/>
              <a:gdLst/>
              <a:ahLst/>
              <a:cxnLst/>
              <a:rect l="l" t="t" r="r" b="b"/>
              <a:pathLst>
                <a:path w="16362" h="15977" extrusionOk="0">
                  <a:moveTo>
                    <a:pt x="8165" y="2797"/>
                  </a:moveTo>
                  <a:cubicBezTo>
                    <a:pt x="9676" y="2797"/>
                    <a:pt x="11026" y="3408"/>
                    <a:pt x="11990" y="4372"/>
                  </a:cubicBezTo>
                  <a:cubicBezTo>
                    <a:pt x="12955" y="5369"/>
                    <a:pt x="13565" y="6687"/>
                    <a:pt x="13565" y="8198"/>
                  </a:cubicBezTo>
                  <a:lnTo>
                    <a:pt x="13565" y="13180"/>
                  </a:lnTo>
                  <a:lnTo>
                    <a:pt x="2797" y="13180"/>
                  </a:lnTo>
                  <a:lnTo>
                    <a:pt x="2797" y="8198"/>
                  </a:lnTo>
                  <a:cubicBezTo>
                    <a:pt x="2797" y="6687"/>
                    <a:pt x="3376" y="5369"/>
                    <a:pt x="4372" y="4372"/>
                  </a:cubicBezTo>
                  <a:cubicBezTo>
                    <a:pt x="5336" y="3408"/>
                    <a:pt x="6687" y="2797"/>
                    <a:pt x="8165" y="2797"/>
                  </a:cubicBezTo>
                  <a:close/>
                  <a:moveTo>
                    <a:pt x="8165" y="2251"/>
                  </a:moveTo>
                  <a:cubicBezTo>
                    <a:pt x="4919" y="2251"/>
                    <a:pt x="2251" y="4919"/>
                    <a:pt x="2251" y="8198"/>
                  </a:cubicBezTo>
                  <a:lnTo>
                    <a:pt x="2251" y="13469"/>
                  </a:lnTo>
                  <a:cubicBezTo>
                    <a:pt x="2251" y="13534"/>
                    <a:pt x="2283" y="13598"/>
                    <a:pt x="2315" y="13630"/>
                  </a:cubicBezTo>
                  <a:cubicBezTo>
                    <a:pt x="2379" y="13694"/>
                    <a:pt x="2443" y="13726"/>
                    <a:pt x="2508" y="13726"/>
                  </a:cubicBezTo>
                  <a:lnTo>
                    <a:pt x="13823" y="13726"/>
                  </a:lnTo>
                  <a:cubicBezTo>
                    <a:pt x="13919" y="13726"/>
                    <a:pt x="13983" y="13694"/>
                    <a:pt x="14015" y="13630"/>
                  </a:cubicBezTo>
                  <a:cubicBezTo>
                    <a:pt x="14080" y="13598"/>
                    <a:pt x="14112" y="13534"/>
                    <a:pt x="14112" y="13469"/>
                  </a:cubicBezTo>
                  <a:lnTo>
                    <a:pt x="14112" y="8198"/>
                  </a:lnTo>
                  <a:cubicBezTo>
                    <a:pt x="14112" y="4919"/>
                    <a:pt x="11444" y="2251"/>
                    <a:pt x="8165" y="2251"/>
                  </a:cubicBezTo>
                  <a:close/>
                  <a:moveTo>
                    <a:pt x="8165" y="547"/>
                  </a:moveTo>
                  <a:cubicBezTo>
                    <a:pt x="10287" y="547"/>
                    <a:pt x="12183" y="1383"/>
                    <a:pt x="13598" y="2797"/>
                  </a:cubicBezTo>
                  <a:cubicBezTo>
                    <a:pt x="14980" y="4180"/>
                    <a:pt x="15816" y="6076"/>
                    <a:pt x="15816" y="8198"/>
                  </a:cubicBezTo>
                  <a:lnTo>
                    <a:pt x="15816" y="14594"/>
                  </a:lnTo>
                  <a:cubicBezTo>
                    <a:pt x="15816" y="15044"/>
                    <a:pt x="15430" y="15430"/>
                    <a:pt x="14980" y="15430"/>
                  </a:cubicBezTo>
                  <a:lnTo>
                    <a:pt x="1383" y="15430"/>
                  </a:lnTo>
                  <a:cubicBezTo>
                    <a:pt x="901" y="15430"/>
                    <a:pt x="515" y="15044"/>
                    <a:pt x="515" y="14594"/>
                  </a:cubicBezTo>
                  <a:lnTo>
                    <a:pt x="515" y="8198"/>
                  </a:lnTo>
                  <a:cubicBezTo>
                    <a:pt x="515" y="6076"/>
                    <a:pt x="1383" y="4180"/>
                    <a:pt x="2765" y="2797"/>
                  </a:cubicBezTo>
                  <a:cubicBezTo>
                    <a:pt x="4147" y="1383"/>
                    <a:pt x="6076" y="547"/>
                    <a:pt x="8165" y="547"/>
                  </a:cubicBezTo>
                  <a:close/>
                  <a:moveTo>
                    <a:pt x="8165" y="1"/>
                  </a:moveTo>
                  <a:cubicBezTo>
                    <a:pt x="3665" y="1"/>
                    <a:pt x="0" y="3665"/>
                    <a:pt x="0" y="8198"/>
                  </a:cubicBezTo>
                  <a:lnTo>
                    <a:pt x="0" y="14594"/>
                  </a:lnTo>
                  <a:cubicBezTo>
                    <a:pt x="0" y="15366"/>
                    <a:pt x="611" y="15977"/>
                    <a:pt x="1383" y="15977"/>
                  </a:cubicBezTo>
                  <a:lnTo>
                    <a:pt x="14980" y="15977"/>
                  </a:lnTo>
                  <a:cubicBezTo>
                    <a:pt x="15751" y="15977"/>
                    <a:pt x="16362" y="15366"/>
                    <a:pt x="16362" y="14594"/>
                  </a:cubicBezTo>
                  <a:lnTo>
                    <a:pt x="16362" y="8198"/>
                  </a:lnTo>
                  <a:cubicBezTo>
                    <a:pt x="16362" y="3665"/>
                    <a:pt x="12698" y="1"/>
                    <a:pt x="8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5364950" y="2793600"/>
              <a:ext cx="432375" cy="364875"/>
            </a:xfrm>
            <a:custGeom>
              <a:avLst/>
              <a:gdLst/>
              <a:ahLst/>
              <a:cxnLst/>
              <a:rect l="l" t="t" r="r" b="b"/>
              <a:pathLst>
                <a:path w="17295" h="14595" extrusionOk="0">
                  <a:moveTo>
                    <a:pt x="1" y="1"/>
                  </a:moveTo>
                  <a:lnTo>
                    <a:pt x="1" y="14594"/>
                  </a:lnTo>
                  <a:lnTo>
                    <a:pt x="17295" y="14594"/>
                  </a:lnTo>
                  <a:lnTo>
                    <a:pt x="172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5358525" y="2787175"/>
              <a:ext cx="445225" cy="378525"/>
            </a:xfrm>
            <a:custGeom>
              <a:avLst/>
              <a:gdLst/>
              <a:ahLst/>
              <a:cxnLst/>
              <a:rect l="l" t="t" r="r" b="b"/>
              <a:pathLst>
                <a:path w="17809" h="15141" extrusionOk="0">
                  <a:moveTo>
                    <a:pt x="17262" y="515"/>
                  </a:moveTo>
                  <a:lnTo>
                    <a:pt x="17262" y="14594"/>
                  </a:lnTo>
                  <a:lnTo>
                    <a:pt x="515" y="14594"/>
                  </a:lnTo>
                  <a:lnTo>
                    <a:pt x="515" y="515"/>
                  </a:lnTo>
                  <a:close/>
                  <a:moveTo>
                    <a:pt x="258" y="0"/>
                  </a:moveTo>
                  <a:cubicBezTo>
                    <a:pt x="194" y="0"/>
                    <a:pt x="129" y="0"/>
                    <a:pt x="65" y="65"/>
                  </a:cubicBezTo>
                  <a:cubicBezTo>
                    <a:pt x="33" y="129"/>
                    <a:pt x="1" y="193"/>
                    <a:pt x="1" y="258"/>
                  </a:cubicBezTo>
                  <a:lnTo>
                    <a:pt x="1" y="14851"/>
                  </a:lnTo>
                  <a:cubicBezTo>
                    <a:pt x="1" y="14948"/>
                    <a:pt x="33" y="15012"/>
                    <a:pt x="65" y="15044"/>
                  </a:cubicBezTo>
                  <a:cubicBezTo>
                    <a:pt x="129" y="15108"/>
                    <a:pt x="194" y="15140"/>
                    <a:pt x="258" y="15140"/>
                  </a:cubicBezTo>
                  <a:lnTo>
                    <a:pt x="17552" y="15140"/>
                  </a:lnTo>
                  <a:cubicBezTo>
                    <a:pt x="17616" y="15140"/>
                    <a:pt x="17680" y="15108"/>
                    <a:pt x="17744" y="15044"/>
                  </a:cubicBezTo>
                  <a:cubicBezTo>
                    <a:pt x="17777" y="15012"/>
                    <a:pt x="17809" y="14948"/>
                    <a:pt x="17809" y="14851"/>
                  </a:cubicBezTo>
                  <a:lnTo>
                    <a:pt x="17809" y="258"/>
                  </a:lnTo>
                  <a:cubicBezTo>
                    <a:pt x="17809" y="193"/>
                    <a:pt x="17777" y="129"/>
                    <a:pt x="17744" y="65"/>
                  </a:cubicBezTo>
                  <a:cubicBezTo>
                    <a:pt x="17680" y="0"/>
                    <a:pt x="17616" y="0"/>
                    <a:pt x="17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5532100" y="2898075"/>
              <a:ext cx="94050" cy="171200"/>
            </a:xfrm>
            <a:custGeom>
              <a:avLst/>
              <a:gdLst/>
              <a:ahLst/>
              <a:cxnLst/>
              <a:rect l="l" t="t" r="r" b="b"/>
              <a:pathLst>
                <a:path w="3762" h="6848" extrusionOk="0">
                  <a:moveTo>
                    <a:pt x="1865" y="0"/>
                  </a:moveTo>
                  <a:cubicBezTo>
                    <a:pt x="837" y="0"/>
                    <a:pt x="1" y="836"/>
                    <a:pt x="1" y="1897"/>
                  </a:cubicBezTo>
                  <a:cubicBezTo>
                    <a:pt x="1" y="2604"/>
                    <a:pt x="387" y="3215"/>
                    <a:pt x="965" y="3536"/>
                  </a:cubicBezTo>
                  <a:lnTo>
                    <a:pt x="676" y="6847"/>
                  </a:lnTo>
                  <a:lnTo>
                    <a:pt x="3087" y="6847"/>
                  </a:lnTo>
                  <a:lnTo>
                    <a:pt x="2765" y="3536"/>
                  </a:lnTo>
                  <a:cubicBezTo>
                    <a:pt x="3344" y="3215"/>
                    <a:pt x="3762" y="2604"/>
                    <a:pt x="3762" y="1897"/>
                  </a:cubicBezTo>
                  <a:cubicBezTo>
                    <a:pt x="3762" y="836"/>
                    <a:pt x="2926"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5524875" y="2891650"/>
              <a:ext cx="107700" cy="184850"/>
            </a:xfrm>
            <a:custGeom>
              <a:avLst/>
              <a:gdLst/>
              <a:ahLst/>
              <a:cxnLst/>
              <a:rect l="l" t="t" r="r" b="b"/>
              <a:pathLst>
                <a:path w="4308" h="7394" extrusionOk="0">
                  <a:moveTo>
                    <a:pt x="2154" y="514"/>
                  </a:moveTo>
                  <a:cubicBezTo>
                    <a:pt x="3054" y="514"/>
                    <a:pt x="3762" y="1254"/>
                    <a:pt x="3762" y="2154"/>
                  </a:cubicBezTo>
                  <a:cubicBezTo>
                    <a:pt x="3762" y="2765"/>
                    <a:pt x="3440" y="3279"/>
                    <a:pt x="2926" y="3568"/>
                  </a:cubicBezTo>
                  <a:lnTo>
                    <a:pt x="2765" y="3632"/>
                  </a:lnTo>
                  <a:lnTo>
                    <a:pt x="3086" y="6847"/>
                  </a:lnTo>
                  <a:lnTo>
                    <a:pt x="1254" y="6847"/>
                  </a:lnTo>
                  <a:lnTo>
                    <a:pt x="1544" y="3632"/>
                  </a:lnTo>
                  <a:lnTo>
                    <a:pt x="1383" y="3568"/>
                  </a:lnTo>
                  <a:cubicBezTo>
                    <a:pt x="901" y="3279"/>
                    <a:pt x="547" y="2765"/>
                    <a:pt x="547" y="2154"/>
                  </a:cubicBezTo>
                  <a:cubicBezTo>
                    <a:pt x="547" y="1254"/>
                    <a:pt x="1286" y="514"/>
                    <a:pt x="2154" y="514"/>
                  </a:cubicBezTo>
                  <a:close/>
                  <a:moveTo>
                    <a:pt x="2154" y="0"/>
                  </a:moveTo>
                  <a:cubicBezTo>
                    <a:pt x="965" y="0"/>
                    <a:pt x="1" y="964"/>
                    <a:pt x="1" y="2154"/>
                  </a:cubicBezTo>
                  <a:cubicBezTo>
                    <a:pt x="1" y="2896"/>
                    <a:pt x="412" y="3555"/>
                    <a:pt x="981" y="3931"/>
                  </a:cubicBezTo>
                  <a:lnTo>
                    <a:pt x="981" y="3931"/>
                  </a:lnTo>
                  <a:lnTo>
                    <a:pt x="644" y="7393"/>
                  </a:lnTo>
                  <a:lnTo>
                    <a:pt x="3665" y="7393"/>
                  </a:lnTo>
                  <a:lnTo>
                    <a:pt x="3328" y="3934"/>
                  </a:lnTo>
                  <a:lnTo>
                    <a:pt x="3328" y="3934"/>
                  </a:lnTo>
                  <a:cubicBezTo>
                    <a:pt x="3922" y="3560"/>
                    <a:pt x="4308" y="2898"/>
                    <a:pt x="4308" y="2154"/>
                  </a:cubicBezTo>
                  <a:cubicBezTo>
                    <a:pt x="4308" y="964"/>
                    <a:pt x="3344"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2205975" y="2484200"/>
              <a:ext cx="396200" cy="386575"/>
            </a:xfrm>
            <a:custGeom>
              <a:avLst/>
              <a:gdLst/>
              <a:ahLst/>
              <a:cxnLst/>
              <a:rect l="l" t="t" r="r" b="b"/>
              <a:pathLst>
                <a:path w="15848" h="15463" extrusionOk="0">
                  <a:moveTo>
                    <a:pt x="7940" y="2283"/>
                  </a:moveTo>
                  <a:cubicBezTo>
                    <a:pt x="11058" y="2283"/>
                    <a:pt x="13597" y="4823"/>
                    <a:pt x="13597" y="7941"/>
                  </a:cubicBezTo>
                  <a:lnTo>
                    <a:pt x="13597" y="13212"/>
                  </a:lnTo>
                  <a:lnTo>
                    <a:pt x="2283" y="13212"/>
                  </a:lnTo>
                  <a:lnTo>
                    <a:pt x="2283" y="7941"/>
                  </a:lnTo>
                  <a:cubicBezTo>
                    <a:pt x="2283" y="4823"/>
                    <a:pt x="4822" y="2283"/>
                    <a:pt x="7940" y="2283"/>
                  </a:cubicBezTo>
                  <a:close/>
                  <a:moveTo>
                    <a:pt x="7940" y="1"/>
                  </a:moveTo>
                  <a:cubicBezTo>
                    <a:pt x="3568" y="1"/>
                    <a:pt x="0" y="3569"/>
                    <a:pt x="0" y="7941"/>
                  </a:cubicBezTo>
                  <a:lnTo>
                    <a:pt x="0" y="14337"/>
                  </a:lnTo>
                  <a:cubicBezTo>
                    <a:pt x="0" y="14948"/>
                    <a:pt x="515" y="15462"/>
                    <a:pt x="1158" y="15462"/>
                  </a:cubicBezTo>
                  <a:lnTo>
                    <a:pt x="14722" y="15462"/>
                  </a:lnTo>
                  <a:cubicBezTo>
                    <a:pt x="15333" y="15462"/>
                    <a:pt x="15848" y="14948"/>
                    <a:pt x="15848" y="14337"/>
                  </a:cubicBezTo>
                  <a:lnTo>
                    <a:pt x="15848" y="7941"/>
                  </a:lnTo>
                  <a:cubicBezTo>
                    <a:pt x="15848" y="3569"/>
                    <a:pt x="12312" y="1"/>
                    <a:pt x="79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2199550" y="2477775"/>
              <a:ext cx="409050" cy="399425"/>
            </a:xfrm>
            <a:custGeom>
              <a:avLst/>
              <a:gdLst/>
              <a:ahLst/>
              <a:cxnLst/>
              <a:rect l="l" t="t" r="r" b="b"/>
              <a:pathLst>
                <a:path w="16362" h="15977" extrusionOk="0">
                  <a:moveTo>
                    <a:pt x="8197" y="2797"/>
                  </a:moveTo>
                  <a:cubicBezTo>
                    <a:pt x="9676" y="2797"/>
                    <a:pt x="11026" y="3408"/>
                    <a:pt x="11990" y="4372"/>
                  </a:cubicBezTo>
                  <a:cubicBezTo>
                    <a:pt x="12986" y="5369"/>
                    <a:pt x="13597" y="6687"/>
                    <a:pt x="13597" y="8198"/>
                  </a:cubicBezTo>
                  <a:lnTo>
                    <a:pt x="13597" y="13180"/>
                  </a:lnTo>
                  <a:lnTo>
                    <a:pt x="2797" y="13180"/>
                  </a:lnTo>
                  <a:lnTo>
                    <a:pt x="2797" y="8198"/>
                  </a:lnTo>
                  <a:cubicBezTo>
                    <a:pt x="2797" y="6687"/>
                    <a:pt x="3407" y="5369"/>
                    <a:pt x="4372" y="4372"/>
                  </a:cubicBezTo>
                  <a:cubicBezTo>
                    <a:pt x="5368" y="3408"/>
                    <a:pt x="6718" y="2797"/>
                    <a:pt x="8197" y="2797"/>
                  </a:cubicBezTo>
                  <a:close/>
                  <a:moveTo>
                    <a:pt x="8197" y="2251"/>
                  </a:moveTo>
                  <a:cubicBezTo>
                    <a:pt x="4918" y="2251"/>
                    <a:pt x="2250" y="4919"/>
                    <a:pt x="2250" y="8198"/>
                  </a:cubicBezTo>
                  <a:lnTo>
                    <a:pt x="2250" y="13469"/>
                  </a:lnTo>
                  <a:cubicBezTo>
                    <a:pt x="2250" y="13534"/>
                    <a:pt x="2282" y="13598"/>
                    <a:pt x="2347" y="13630"/>
                  </a:cubicBezTo>
                  <a:cubicBezTo>
                    <a:pt x="2379" y="13694"/>
                    <a:pt x="2475" y="13726"/>
                    <a:pt x="2540" y="13726"/>
                  </a:cubicBezTo>
                  <a:lnTo>
                    <a:pt x="13854" y="13726"/>
                  </a:lnTo>
                  <a:cubicBezTo>
                    <a:pt x="13919" y="13726"/>
                    <a:pt x="13983" y="13694"/>
                    <a:pt x="14047" y="13630"/>
                  </a:cubicBezTo>
                  <a:cubicBezTo>
                    <a:pt x="14079" y="13598"/>
                    <a:pt x="14112" y="13534"/>
                    <a:pt x="14112" y="13469"/>
                  </a:cubicBezTo>
                  <a:lnTo>
                    <a:pt x="14112" y="8198"/>
                  </a:lnTo>
                  <a:cubicBezTo>
                    <a:pt x="14112" y="4919"/>
                    <a:pt x="11476" y="2251"/>
                    <a:pt x="8197" y="2251"/>
                  </a:cubicBezTo>
                  <a:close/>
                  <a:moveTo>
                    <a:pt x="8197" y="547"/>
                  </a:moveTo>
                  <a:cubicBezTo>
                    <a:pt x="10286" y="547"/>
                    <a:pt x="12215" y="1383"/>
                    <a:pt x="13597" y="2797"/>
                  </a:cubicBezTo>
                  <a:cubicBezTo>
                    <a:pt x="14979" y="4180"/>
                    <a:pt x="15847" y="6076"/>
                    <a:pt x="15847" y="8198"/>
                  </a:cubicBezTo>
                  <a:lnTo>
                    <a:pt x="15847" y="14594"/>
                  </a:lnTo>
                  <a:cubicBezTo>
                    <a:pt x="15847" y="15044"/>
                    <a:pt x="15462" y="15430"/>
                    <a:pt x="14979" y="15430"/>
                  </a:cubicBezTo>
                  <a:lnTo>
                    <a:pt x="1415" y="15430"/>
                  </a:lnTo>
                  <a:cubicBezTo>
                    <a:pt x="932" y="15430"/>
                    <a:pt x="547" y="15044"/>
                    <a:pt x="547" y="14594"/>
                  </a:cubicBezTo>
                  <a:lnTo>
                    <a:pt x="547" y="8198"/>
                  </a:lnTo>
                  <a:cubicBezTo>
                    <a:pt x="547" y="6076"/>
                    <a:pt x="1382" y="4180"/>
                    <a:pt x="2797" y="2797"/>
                  </a:cubicBezTo>
                  <a:cubicBezTo>
                    <a:pt x="4179" y="1383"/>
                    <a:pt x="6075" y="547"/>
                    <a:pt x="8197" y="547"/>
                  </a:cubicBezTo>
                  <a:close/>
                  <a:moveTo>
                    <a:pt x="8197" y="1"/>
                  </a:moveTo>
                  <a:cubicBezTo>
                    <a:pt x="3665" y="1"/>
                    <a:pt x="0" y="3665"/>
                    <a:pt x="0" y="8198"/>
                  </a:cubicBezTo>
                  <a:lnTo>
                    <a:pt x="0" y="14594"/>
                  </a:lnTo>
                  <a:cubicBezTo>
                    <a:pt x="0" y="15366"/>
                    <a:pt x="643" y="15977"/>
                    <a:pt x="1415" y="15977"/>
                  </a:cubicBezTo>
                  <a:lnTo>
                    <a:pt x="14979" y="15977"/>
                  </a:lnTo>
                  <a:cubicBezTo>
                    <a:pt x="15751" y="15977"/>
                    <a:pt x="16362" y="15366"/>
                    <a:pt x="16362" y="14594"/>
                  </a:cubicBezTo>
                  <a:lnTo>
                    <a:pt x="16362" y="8198"/>
                  </a:lnTo>
                  <a:cubicBezTo>
                    <a:pt x="16362" y="3665"/>
                    <a:pt x="12697" y="1"/>
                    <a:pt x="8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85075" y="2793600"/>
              <a:ext cx="432375" cy="364875"/>
            </a:xfrm>
            <a:custGeom>
              <a:avLst/>
              <a:gdLst/>
              <a:ahLst/>
              <a:cxnLst/>
              <a:rect l="l" t="t" r="r" b="b"/>
              <a:pathLst>
                <a:path w="17295" h="14595" extrusionOk="0">
                  <a:moveTo>
                    <a:pt x="1" y="1"/>
                  </a:moveTo>
                  <a:lnTo>
                    <a:pt x="1" y="14594"/>
                  </a:lnTo>
                  <a:lnTo>
                    <a:pt x="17294" y="14594"/>
                  </a:lnTo>
                  <a:lnTo>
                    <a:pt x="17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178650" y="2787175"/>
              <a:ext cx="446025" cy="378525"/>
            </a:xfrm>
            <a:custGeom>
              <a:avLst/>
              <a:gdLst/>
              <a:ahLst/>
              <a:cxnLst/>
              <a:rect l="l" t="t" r="r" b="b"/>
              <a:pathLst>
                <a:path w="17841" h="15141" extrusionOk="0">
                  <a:moveTo>
                    <a:pt x="17294" y="515"/>
                  </a:moveTo>
                  <a:lnTo>
                    <a:pt x="17294" y="14594"/>
                  </a:lnTo>
                  <a:lnTo>
                    <a:pt x="547" y="14594"/>
                  </a:lnTo>
                  <a:lnTo>
                    <a:pt x="547" y="515"/>
                  </a:lnTo>
                  <a:close/>
                  <a:moveTo>
                    <a:pt x="258" y="0"/>
                  </a:moveTo>
                  <a:cubicBezTo>
                    <a:pt x="193" y="0"/>
                    <a:pt x="129" y="0"/>
                    <a:pt x="97" y="65"/>
                  </a:cubicBezTo>
                  <a:cubicBezTo>
                    <a:pt x="33" y="129"/>
                    <a:pt x="0" y="193"/>
                    <a:pt x="0" y="258"/>
                  </a:cubicBezTo>
                  <a:lnTo>
                    <a:pt x="0" y="14851"/>
                  </a:lnTo>
                  <a:cubicBezTo>
                    <a:pt x="0" y="14948"/>
                    <a:pt x="33" y="15012"/>
                    <a:pt x="97" y="15044"/>
                  </a:cubicBezTo>
                  <a:cubicBezTo>
                    <a:pt x="129" y="15108"/>
                    <a:pt x="193" y="15140"/>
                    <a:pt x="258" y="15140"/>
                  </a:cubicBezTo>
                  <a:lnTo>
                    <a:pt x="17551" y="15140"/>
                  </a:lnTo>
                  <a:cubicBezTo>
                    <a:pt x="17616" y="15140"/>
                    <a:pt x="17712" y="15108"/>
                    <a:pt x="17744" y="15044"/>
                  </a:cubicBezTo>
                  <a:cubicBezTo>
                    <a:pt x="17808" y="15012"/>
                    <a:pt x="17841" y="14948"/>
                    <a:pt x="17841" y="14851"/>
                  </a:cubicBezTo>
                  <a:lnTo>
                    <a:pt x="17841" y="258"/>
                  </a:lnTo>
                  <a:cubicBezTo>
                    <a:pt x="17841" y="193"/>
                    <a:pt x="17808" y="129"/>
                    <a:pt x="17744" y="65"/>
                  </a:cubicBezTo>
                  <a:cubicBezTo>
                    <a:pt x="17712" y="0"/>
                    <a:pt x="17616" y="0"/>
                    <a:pt x="17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352225" y="2898075"/>
              <a:ext cx="94050" cy="171200"/>
            </a:xfrm>
            <a:custGeom>
              <a:avLst/>
              <a:gdLst/>
              <a:ahLst/>
              <a:cxnLst/>
              <a:rect l="l" t="t" r="r" b="b"/>
              <a:pathLst>
                <a:path w="3762" h="6848" extrusionOk="0">
                  <a:moveTo>
                    <a:pt x="1897" y="0"/>
                  </a:moveTo>
                  <a:cubicBezTo>
                    <a:pt x="836" y="0"/>
                    <a:pt x="1" y="836"/>
                    <a:pt x="1" y="1897"/>
                  </a:cubicBezTo>
                  <a:cubicBezTo>
                    <a:pt x="1" y="2604"/>
                    <a:pt x="418" y="3215"/>
                    <a:pt x="997" y="3536"/>
                  </a:cubicBezTo>
                  <a:lnTo>
                    <a:pt x="676" y="6847"/>
                  </a:lnTo>
                  <a:lnTo>
                    <a:pt x="3086" y="6847"/>
                  </a:lnTo>
                  <a:lnTo>
                    <a:pt x="2765" y="3536"/>
                  </a:lnTo>
                  <a:cubicBezTo>
                    <a:pt x="3376" y="3215"/>
                    <a:pt x="3761" y="2604"/>
                    <a:pt x="3761" y="1897"/>
                  </a:cubicBezTo>
                  <a:cubicBezTo>
                    <a:pt x="3761" y="836"/>
                    <a:pt x="2926" y="0"/>
                    <a:pt x="1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345800" y="2891650"/>
              <a:ext cx="107700" cy="184850"/>
            </a:xfrm>
            <a:custGeom>
              <a:avLst/>
              <a:gdLst/>
              <a:ahLst/>
              <a:cxnLst/>
              <a:rect l="l" t="t" r="r" b="b"/>
              <a:pathLst>
                <a:path w="4308" h="7394" extrusionOk="0">
                  <a:moveTo>
                    <a:pt x="2154" y="514"/>
                  </a:moveTo>
                  <a:cubicBezTo>
                    <a:pt x="3022" y="514"/>
                    <a:pt x="3761" y="1254"/>
                    <a:pt x="3761" y="2154"/>
                  </a:cubicBezTo>
                  <a:cubicBezTo>
                    <a:pt x="3761" y="2765"/>
                    <a:pt x="3408" y="3279"/>
                    <a:pt x="2926" y="3568"/>
                  </a:cubicBezTo>
                  <a:lnTo>
                    <a:pt x="2765" y="3632"/>
                  </a:lnTo>
                  <a:lnTo>
                    <a:pt x="3054" y="6847"/>
                  </a:lnTo>
                  <a:lnTo>
                    <a:pt x="1222" y="6847"/>
                  </a:lnTo>
                  <a:lnTo>
                    <a:pt x="1543" y="3632"/>
                  </a:lnTo>
                  <a:lnTo>
                    <a:pt x="1383" y="3568"/>
                  </a:lnTo>
                  <a:cubicBezTo>
                    <a:pt x="868" y="3279"/>
                    <a:pt x="515" y="2765"/>
                    <a:pt x="515" y="2154"/>
                  </a:cubicBezTo>
                  <a:cubicBezTo>
                    <a:pt x="547" y="1254"/>
                    <a:pt x="1254" y="514"/>
                    <a:pt x="2154" y="514"/>
                  </a:cubicBezTo>
                  <a:close/>
                  <a:moveTo>
                    <a:pt x="2154" y="0"/>
                  </a:moveTo>
                  <a:cubicBezTo>
                    <a:pt x="965" y="0"/>
                    <a:pt x="0" y="964"/>
                    <a:pt x="0" y="2154"/>
                  </a:cubicBezTo>
                  <a:cubicBezTo>
                    <a:pt x="0" y="2898"/>
                    <a:pt x="387" y="3560"/>
                    <a:pt x="980" y="3934"/>
                  </a:cubicBezTo>
                  <a:lnTo>
                    <a:pt x="980" y="3934"/>
                  </a:lnTo>
                  <a:lnTo>
                    <a:pt x="643" y="7393"/>
                  </a:lnTo>
                  <a:lnTo>
                    <a:pt x="3633" y="7393"/>
                  </a:lnTo>
                  <a:lnTo>
                    <a:pt x="3325" y="3916"/>
                  </a:lnTo>
                  <a:lnTo>
                    <a:pt x="3325" y="3916"/>
                  </a:lnTo>
                  <a:cubicBezTo>
                    <a:pt x="3907" y="3539"/>
                    <a:pt x="4308" y="2886"/>
                    <a:pt x="4308" y="2154"/>
                  </a:cubicBezTo>
                  <a:cubicBezTo>
                    <a:pt x="4308" y="964"/>
                    <a:pt x="3343" y="0"/>
                    <a:pt x="2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5929100" y="2603650"/>
              <a:ext cx="129400" cy="472250"/>
            </a:xfrm>
            <a:custGeom>
              <a:avLst/>
              <a:gdLst/>
              <a:ahLst/>
              <a:cxnLst/>
              <a:rect l="l" t="t" r="r" b="b"/>
              <a:pathLst>
                <a:path w="5176" h="18890" extrusionOk="0">
                  <a:moveTo>
                    <a:pt x="4071" y="0"/>
                  </a:moveTo>
                  <a:cubicBezTo>
                    <a:pt x="3836" y="0"/>
                    <a:pt x="3604" y="89"/>
                    <a:pt x="3440" y="270"/>
                  </a:cubicBezTo>
                  <a:cubicBezTo>
                    <a:pt x="1286" y="2520"/>
                    <a:pt x="0" y="5959"/>
                    <a:pt x="32" y="9431"/>
                  </a:cubicBezTo>
                  <a:cubicBezTo>
                    <a:pt x="65" y="12967"/>
                    <a:pt x="1382" y="16406"/>
                    <a:pt x="3633" y="18624"/>
                  </a:cubicBezTo>
                  <a:cubicBezTo>
                    <a:pt x="3809" y="18801"/>
                    <a:pt x="4034" y="18889"/>
                    <a:pt x="4259" y="18889"/>
                  </a:cubicBezTo>
                  <a:cubicBezTo>
                    <a:pt x="4484" y="18889"/>
                    <a:pt x="4709" y="18801"/>
                    <a:pt x="4886" y="18624"/>
                  </a:cubicBezTo>
                  <a:cubicBezTo>
                    <a:pt x="5079" y="18431"/>
                    <a:pt x="5175" y="18206"/>
                    <a:pt x="5175" y="17981"/>
                  </a:cubicBezTo>
                  <a:cubicBezTo>
                    <a:pt x="5143" y="17724"/>
                    <a:pt x="5079" y="17499"/>
                    <a:pt x="4886" y="17338"/>
                  </a:cubicBezTo>
                  <a:cubicBezTo>
                    <a:pt x="2990" y="15442"/>
                    <a:pt x="1865" y="12484"/>
                    <a:pt x="1832" y="9431"/>
                  </a:cubicBezTo>
                  <a:cubicBezTo>
                    <a:pt x="1832" y="6377"/>
                    <a:pt x="2893" y="3452"/>
                    <a:pt x="4725" y="1523"/>
                  </a:cubicBezTo>
                  <a:cubicBezTo>
                    <a:pt x="5079" y="1170"/>
                    <a:pt x="5079" y="591"/>
                    <a:pt x="4693" y="237"/>
                  </a:cubicBezTo>
                  <a:cubicBezTo>
                    <a:pt x="4521" y="81"/>
                    <a:pt x="4295" y="0"/>
                    <a:pt x="4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6023125" y="2663900"/>
              <a:ext cx="100475" cy="350100"/>
            </a:xfrm>
            <a:custGeom>
              <a:avLst/>
              <a:gdLst/>
              <a:ahLst/>
              <a:cxnLst/>
              <a:rect l="l" t="t" r="r" b="b"/>
              <a:pathLst>
                <a:path w="4019" h="14004" extrusionOk="0">
                  <a:moveTo>
                    <a:pt x="3009" y="0"/>
                  </a:moveTo>
                  <a:cubicBezTo>
                    <a:pt x="2752" y="0"/>
                    <a:pt x="2497" y="116"/>
                    <a:pt x="2315" y="335"/>
                  </a:cubicBezTo>
                  <a:cubicBezTo>
                    <a:pt x="804" y="2135"/>
                    <a:pt x="0" y="4513"/>
                    <a:pt x="0" y="6989"/>
                  </a:cubicBezTo>
                  <a:cubicBezTo>
                    <a:pt x="32" y="9528"/>
                    <a:pt x="900" y="11875"/>
                    <a:pt x="2443" y="13675"/>
                  </a:cubicBezTo>
                  <a:cubicBezTo>
                    <a:pt x="2621" y="13888"/>
                    <a:pt x="2868" y="14003"/>
                    <a:pt x="3119" y="14003"/>
                  </a:cubicBezTo>
                  <a:cubicBezTo>
                    <a:pt x="3321" y="14003"/>
                    <a:pt x="3525" y="13929"/>
                    <a:pt x="3697" y="13771"/>
                  </a:cubicBezTo>
                  <a:cubicBezTo>
                    <a:pt x="3922" y="13610"/>
                    <a:pt x="4018" y="13353"/>
                    <a:pt x="4018" y="13096"/>
                  </a:cubicBezTo>
                  <a:cubicBezTo>
                    <a:pt x="4018" y="12871"/>
                    <a:pt x="3954" y="12678"/>
                    <a:pt x="3793" y="12517"/>
                  </a:cubicBezTo>
                  <a:cubicBezTo>
                    <a:pt x="2540" y="11039"/>
                    <a:pt x="1832" y="9078"/>
                    <a:pt x="1832" y="6989"/>
                  </a:cubicBezTo>
                  <a:cubicBezTo>
                    <a:pt x="1800" y="4931"/>
                    <a:pt x="2475" y="2971"/>
                    <a:pt x="3697" y="1460"/>
                  </a:cubicBezTo>
                  <a:cubicBezTo>
                    <a:pt x="4018" y="1074"/>
                    <a:pt x="3954" y="528"/>
                    <a:pt x="3568" y="206"/>
                  </a:cubicBezTo>
                  <a:cubicBezTo>
                    <a:pt x="3401" y="67"/>
                    <a:pt x="3205" y="0"/>
                    <a:pt x="3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6109100" y="2725025"/>
              <a:ext cx="81200" cy="228850"/>
            </a:xfrm>
            <a:custGeom>
              <a:avLst/>
              <a:gdLst/>
              <a:ahLst/>
              <a:cxnLst/>
              <a:rect l="l" t="t" r="r" b="b"/>
              <a:pathLst>
                <a:path w="3248" h="9154" extrusionOk="0">
                  <a:moveTo>
                    <a:pt x="2175" y="1"/>
                  </a:moveTo>
                  <a:cubicBezTo>
                    <a:pt x="1908" y="1"/>
                    <a:pt x="1646" y="124"/>
                    <a:pt x="1479" y="365"/>
                  </a:cubicBezTo>
                  <a:cubicBezTo>
                    <a:pt x="515" y="1586"/>
                    <a:pt x="1" y="3033"/>
                    <a:pt x="1" y="4544"/>
                  </a:cubicBezTo>
                  <a:cubicBezTo>
                    <a:pt x="33" y="6087"/>
                    <a:pt x="579" y="7565"/>
                    <a:pt x="1640" y="8819"/>
                  </a:cubicBezTo>
                  <a:cubicBezTo>
                    <a:pt x="1822" y="9038"/>
                    <a:pt x="2088" y="9153"/>
                    <a:pt x="2354" y="9153"/>
                  </a:cubicBezTo>
                  <a:cubicBezTo>
                    <a:pt x="2556" y="9153"/>
                    <a:pt x="2759" y="9086"/>
                    <a:pt x="2926" y="8947"/>
                  </a:cubicBezTo>
                  <a:cubicBezTo>
                    <a:pt x="3119" y="8755"/>
                    <a:pt x="3247" y="8497"/>
                    <a:pt x="3247" y="8240"/>
                  </a:cubicBezTo>
                  <a:cubicBezTo>
                    <a:pt x="3247" y="8047"/>
                    <a:pt x="3151" y="7822"/>
                    <a:pt x="3022" y="7662"/>
                  </a:cubicBezTo>
                  <a:cubicBezTo>
                    <a:pt x="2251" y="6729"/>
                    <a:pt x="1833" y="5637"/>
                    <a:pt x="1833" y="4511"/>
                  </a:cubicBezTo>
                  <a:cubicBezTo>
                    <a:pt x="1801" y="3419"/>
                    <a:pt x="2186" y="2390"/>
                    <a:pt x="2894" y="1458"/>
                  </a:cubicBezTo>
                  <a:cubicBezTo>
                    <a:pt x="3215" y="1072"/>
                    <a:pt x="3151" y="493"/>
                    <a:pt x="2733" y="204"/>
                  </a:cubicBezTo>
                  <a:cubicBezTo>
                    <a:pt x="2569" y="68"/>
                    <a:pt x="2371" y="1"/>
                    <a:pt x="2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945600" y="2603650"/>
              <a:ext cx="128600" cy="472250"/>
            </a:xfrm>
            <a:custGeom>
              <a:avLst/>
              <a:gdLst/>
              <a:ahLst/>
              <a:cxnLst/>
              <a:rect l="l" t="t" r="r" b="b"/>
              <a:pathLst>
                <a:path w="5144" h="18890" extrusionOk="0">
                  <a:moveTo>
                    <a:pt x="1077" y="0"/>
                  </a:moveTo>
                  <a:cubicBezTo>
                    <a:pt x="849" y="0"/>
                    <a:pt x="623" y="81"/>
                    <a:pt x="451" y="237"/>
                  </a:cubicBezTo>
                  <a:cubicBezTo>
                    <a:pt x="97" y="591"/>
                    <a:pt x="97" y="1170"/>
                    <a:pt x="418" y="1523"/>
                  </a:cubicBezTo>
                  <a:cubicBezTo>
                    <a:pt x="2251" y="3452"/>
                    <a:pt x="3344" y="6377"/>
                    <a:pt x="3311" y="9431"/>
                  </a:cubicBezTo>
                  <a:cubicBezTo>
                    <a:pt x="3311" y="12484"/>
                    <a:pt x="2154" y="15442"/>
                    <a:pt x="258" y="17338"/>
                  </a:cubicBezTo>
                  <a:cubicBezTo>
                    <a:pt x="97" y="17499"/>
                    <a:pt x="1" y="17724"/>
                    <a:pt x="1" y="17981"/>
                  </a:cubicBezTo>
                  <a:cubicBezTo>
                    <a:pt x="1" y="18206"/>
                    <a:pt x="97" y="18431"/>
                    <a:pt x="258" y="18624"/>
                  </a:cubicBezTo>
                  <a:cubicBezTo>
                    <a:pt x="434" y="18801"/>
                    <a:pt x="668" y="18889"/>
                    <a:pt x="901" y="18889"/>
                  </a:cubicBezTo>
                  <a:cubicBezTo>
                    <a:pt x="1134" y="18889"/>
                    <a:pt x="1367" y="18801"/>
                    <a:pt x="1543" y="18624"/>
                  </a:cubicBezTo>
                  <a:cubicBezTo>
                    <a:pt x="3761" y="16406"/>
                    <a:pt x="5111" y="12967"/>
                    <a:pt x="5144" y="9431"/>
                  </a:cubicBezTo>
                  <a:cubicBezTo>
                    <a:pt x="5144" y="5959"/>
                    <a:pt x="3890" y="2520"/>
                    <a:pt x="1736" y="270"/>
                  </a:cubicBezTo>
                  <a:cubicBezTo>
                    <a:pt x="1555" y="89"/>
                    <a:pt x="1315" y="0"/>
                    <a:pt x="1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879700" y="2663900"/>
              <a:ext cx="101275" cy="350100"/>
            </a:xfrm>
            <a:custGeom>
              <a:avLst/>
              <a:gdLst/>
              <a:ahLst/>
              <a:cxnLst/>
              <a:rect l="l" t="t" r="r" b="b"/>
              <a:pathLst>
                <a:path w="4051" h="14004" extrusionOk="0">
                  <a:moveTo>
                    <a:pt x="1023" y="0"/>
                  </a:moveTo>
                  <a:cubicBezTo>
                    <a:pt x="820" y="0"/>
                    <a:pt x="617" y="67"/>
                    <a:pt x="451" y="206"/>
                  </a:cubicBezTo>
                  <a:cubicBezTo>
                    <a:pt x="65" y="528"/>
                    <a:pt x="33" y="1074"/>
                    <a:pt x="322" y="1460"/>
                  </a:cubicBezTo>
                  <a:cubicBezTo>
                    <a:pt x="1576" y="2971"/>
                    <a:pt x="2219" y="4931"/>
                    <a:pt x="2219" y="6989"/>
                  </a:cubicBezTo>
                  <a:cubicBezTo>
                    <a:pt x="2187" y="9078"/>
                    <a:pt x="1511" y="11039"/>
                    <a:pt x="226" y="12517"/>
                  </a:cubicBezTo>
                  <a:cubicBezTo>
                    <a:pt x="97" y="12678"/>
                    <a:pt x="33" y="12871"/>
                    <a:pt x="1" y="13096"/>
                  </a:cubicBezTo>
                  <a:cubicBezTo>
                    <a:pt x="1" y="13353"/>
                    <a:pt x="129" y="13610"/>
                    <a:pt x="322" y="13771"/>
                  </a:cubicBezTo>
                  <a:cubicBezTo>
                    <a:pt x="494" y="13929"/>
                    <a:pt x="705" y="14003"/>
                    <a:pt x="913" y="14003"/>
                  </a:cubicBezTo>
                  <a:cubicBezTo>
                    <a:pt x="1173" y="14003"/>
                    <a:pt x="1430" y="13888"/>
                    <a:pt x="1608" y="13675"/>
                  </a:cubicBezTo>
                  <a:cubicBezTo>
                    <a:pt x="3151" y="11875"/>
                    <a:pt x="4019" y="9528"/>
                    <a:pt x="4019" y="6989"/>
                  </a:cubicBezTo>
                  <a:cubicBezTo>
                    <a:pt x="4051" y="4513"/>
                    <a:pt x="3215" y="2135"/>
                    <a:pt x="1737" y="335"/>
                  </a:cubicBezTo>
                  <a:cubicBezTo>
                    <a:pt x="1554" y="116"/>
                    <a:pt x="1289" y="0"/>
                    <a:pt x="10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813800" y="2725025"/>
              <a:ext cx="81200" cy="228850"/>
            </a:xfrm>
            <a:custGeom>
              <a:avLst/>
              <a:gdLst/>
              <a:ahLst/>
              <a:cxnLst/>
              <a:rect l="l" t="t" r="r" b="b"/>
              <a:pathLst>
                <a:path w="3248" h="9154" extrusionOk="0">
                  <a:moveTo>
                    <a:pt x="1057" y="1"/>
                  </a:moveTo>
                  <a:cubicBezTo>
                    <a:pt x="861" y="1"/>
                    <a:pt x="660" y="68"/>
                    <a:pt x="483" y="204"/>
                  </a:cubicBezTo>
                  <a:cubicBezTo>
                    <a:pt x="97" y="493"/>
                    <a:pt x="33" y="1072"/>
                    <a:pt x="322" y="1458"/>
                  </a:cubicBezTo>
                  <a:cubicBezTo>
                    <a:pt x="1062" y="2390"/>
                    <a:pt x="1415" y="3419"/>
                    <a:pt x="1415" y="4511"/>
                  </a:cubicBezTo>
                  <a:cubicBezTo>
                    <a:pt x="1415" y="5637"/>
                    <a:pt x="997" y="6729"/>
                    <a:pt x="194" y="7662"/>
                  </a:cubicBezTo>
                  <a:cubicBezTo>
                    <a:pt x="65" y="7822"/>
                    <a:pt x="1" y="8047"/>
                    <a:pt x="1" y="8240"/>
                  </a:cubicBezTo>
                  <a:cubicBezTo>
                    <a:pt x="1" y="8497"/>
                    <a:pt x="97" y="8755"/>
                    <a:pt x="322" y="8947"/>
                  </a:cubicBezTo>
                  <a:cubicBezTo>
                    <a:pt x="489" y="9086"/>
                    <a:pt x="692" y="9153"/>
                    <a:pt x="894" y="9153"/>
                  </a:cubicBezTo>
                  <a:cubicBezTo>
                    <a:pt x="1160" y="9153"/>
                    <a:pt x="1426" y="9038"/>
                    <a:pt x="1608" y="8819"/>
                  </a:cubicBezTo>
                  <a:cubicBezTo>
                    <a:pt x="2637" y="7565"/>
                    <a:pt x="3215" y="6087"/>
                    <a:pt x="3215" y="4544"/>
                  </a:cubicBezTo>
                  <a:cubicBezTo>
                    <a:pt x="3247" y="3033"/>
                    <a:pt x="2733" y="1586"/>
                    <a:pt x="1769" y="365"/>
                  </a:cubicBezTo>
                  <a:cubicBezTo>
                    <a:pt x="1584" y="124"/>
                    <a:pt x="1324" y="1"/>
                    <a:pt x="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3763375" y="496075"/>
              <a:ext cx="476550" cy="127800"/>
            </a:xfrm>
            <a:custGeom>
              <a:avLst/>
              <a:gdLst/>
              <a:ahLst/>
              <a:cxnLst/>
              <a:rect l="l" t="t" r="r" b="b"/>
              <a:pathLst>
                <a:path w="19062" h="5112" extrusionOk="0">
                  <a:moveTo>
                    <a:pt x="997" y="0"/>
                  </a:moveTo>
                  <a:cubicBezTo>
                    <a:pt x="772" y="0"/>
                    <a:pt x="547" y="65"/>
                    <a:pt x="354" y="258"/>
                  </a:cubicBezTo>
                  <a:cubicBezTo>
                    <a:pt x="0" y="611"/>
                    <a:pt x="0" y="1190"/>
                    <a:pt x="354" y="1543"/>
                  </a:cubicBezTo>
                  <a:cubicBezTo>
                    <a:pt x="2572" y="3761"/>
                    <a:pt x="6011" y="5111"/>
                    <a:pt x="9547" y="5111"/>
                  </a:cubicBezTo>
                  <a:cubicBezTo>
                    <a:pt x="9590" y="5112"/>
                    <a:pt x="9634" y="5112"/>
                    <a:pt x="9677" y="5112"/>
                  </a:cubicBezTo>
                  <a:cubicBezTo>
                    <a:pt x="13105" y="5112"/>
                    <a:pt x="16486" y="3863"/>
                    <a:pt x="18708" y="1736"/>
                  </a:cubicBezTo>
                  <a:cubicBezTo>
                    <a:pt x="19062" y="1383"/>
                    <a:pt x="19062" y="804"/>
                    <a:pt x="18740" y="450"/>
                  </a:cubicBezTo>
                  <a:cubicBezTo>
                    <a:pt x="18555" y="266"/>
                    <a:pt x="18309" y="169"/>
                    <a:pt x="18066" y="169"/>
                  </a:cubicBezTo>
                  <a:cubicBezTo>
                    <a:pt x="17843" y="169"/>
                    <a:pt x="17623" y="249"/>
                    <a:pt x="17455" y="418"/>
                  </a:cubicBezTo>
                  <a:cubicBezTo>
                    <a:pt x="15553" y="2224"/>
                    <a:pt x="12684" y="3312"/>
                    <a:pt x="9678" y="3312"/>
                  </a:cubicBezTo>
                  <a:cubicBezTo>
                    <a:pt x="9634" y="3312"/>
                    <a:pt x="9591" y="3312"/>
                    <a:pt x="9547" y="3311"/>
                  </a:cubicBezTo>
                  <a:cubicBezTo>
                    <a:pt x="6493" y="3279"/>
                    <a:pt x="3536" y="2154"/>
                    <a:pt x="1639" y="258"/>
                  </a:cubicBezTo>
                  <a:cubicBezTo>
                    <a:pt x="1479" y="65"/>
                    <a:pt x="1254" y="0"/>
                    <a:pt x="9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3824450" y="430175"/>
              <a:ext cx="356025" cy="100475"/>
            </a:xfrm>
            <a:custGeom>
              <a:avLst/>
              <a:gdLst/>
              <a:ahLst/>
              <a:cxnLst/>
              <a:rect l="l" t="t" r="r" b="b"/>
              <a:pathLst>
                <a:path w="14241" h="4019" extrusionOk="0">
                  <a:moveTo>
                    <a:pt x="1029" y="1"/>
                  </a:moveTo>
                  <a:cubicBezTo>
                    <a:pt x="772" y="1"/>
                    <a:pt x="514" y="97"/>
                    <a:pt x="354" y="322"/>
                  </a:cubicBezTo>
                  <a:cubicBezTo>
                    <a:pt x="0" y="708"/>
                    <a:pt x="64" y="1286"/>
                    <a:pt x="450" y="1608"/>
                  </a:cubicBezTo>
                  <a:cubicBezTo>
                    <a:pt x="2250" y="3151"/>
                    <a:pt x="4597" y="3986"/>
                    <a:pt x="7136" y="4019"/>
                  </a:cubicBezTo>
                  <a:cubicBezTo>
                    <a:pt x="9611" y="4019"/>
                    <a:pt x="11990" y="3215"/>
                    <a:pt x="13790" y="1736"/>
                  </a:cubicBezTo>
                  <a:cubicBezTo>
                    <a:pt x="14176" y="1415"/>
                    <a:pt x="14240" y="836"/>
                    <a:pt x="13919" y="451"/>
                  </a:cubicBezTo>
                  <a:cubicBezTo>
                    <a:pt x="13736" y="232"/>
                    <a:pt x="13481" y="116"/>
                    <a:pt x="13224" y="116"/>
                  </a:cubicBezTo>
                  <a:cubicBezTo>
                    <a:pt x="13028" y="116"/>
                    <a:pt x="12832" y="183"/>
                    <a:pt x="12665" y="322"/>
                  </a:cubicBezTo>
                  <a:cubicBezTo>
                    <a:pt x="11154" y="1543"/>
                    <a:pt x="9193" y="2219"/>
                    <a:pt x="7136" y="2219"/>
                  </a:cubicBezTo>
                  <a:cubicBezTo>
                    <a:pt x="5047" y="2186"/>
                    <a:pt x="3086" y="1479"/>
                    <a:pt x="1607" y="226"/>
                  </a:cubicBezTo>
                  <a:cubicBezTo>
                    <a:pt x="1447" y="65"/>
                    <a:pt x="1254" y="1"/>
                    <a:pt x="10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3884700" y="363475"/>
              <a:ext cx="234700" cy="81200"/>
            </a:xfrm>
            <a:custGeom>
              <a:avLst/>
              <a:gdLst/>
              <a:ahLst/>
              <a:cxnLst/>
              <a:rect l="l" t="t" r="r" b="b"/>
              <a:pathLst>
                <a:path w="9388" h="3248" extrusionOk="0">
                  <a:moveTo>
                    <a:pt x="1030" y="1"/>
                  </a:moveTo>
                  <a:cubicBezTo>
                    <a:pt x="772" y="1"/>
                    <a:pt x="515" y="129"/>
                    <a:pt x="322" y="322"/>
                  </a:cubicBezTo>
                  <a:cubicBezTo>
                    <a:pt x="1" y="708"/>
                    <a:pt x="65" y="1286"/>
                    <a:pt x="451" y="1608"/>
                  </a:cubicBezTo>
                  <a:cubicBezTo>
                    <a:pt x="1705" y="2669"/>
                    <a:pt x="3183" y="3247"/>
                    <a:pt x="4726" y="3247"/>
                  </a:cubicBezTo>
                  <a:cubicBezTo>
                    <a:pt x="6237" y="3247"/>
                    <a:pt x="7683" y="2733"/>
                    <a:pt x="8905" y="1768"/>
                  </a:cubicBezTo>
                  <a:cubicBezTo>
                    <a:pt x="9323" y="1479"/>
                    <a:pt x="9387" y="901"/>
                    <a:pt x="9066" y="515"/>
                  </a:cubicBezTo>
                  <a:cubicBezTo>
                    <a:pt x="8895" y="287"/>
                    <a:pt x="8624" y="161"/>
                    <a:pt x="8351" y="161"/>
                  </a:cubicBezTo>
                  <a:cubicBezTo>
                    <a:pt x="8161" y="161"/>
                    <a:pt x="7970" y="222"/>
                    <a:pt x="7812" y="354"/>
                  </a:cubicBezTo>
                  <a:cubicBezTo>
                    <a:pt x="6880" y="1061"/>
                    <a:pt x="5851" y="1447"/>
                    <a:pt x="4758" y="1447"/>
                  </a:cubicBezTo>
                  <a:cubicBezTo>
                    <a:pt x="3633" y="1415"/>
                    <a:pt x="2540" y="997"/>
                    <a:pt x="1608" y="226"/>
                  </a:cubicBezTo>
                  <a:cubicBezTo>
                    <a:pt x="1447" y="97"/>
                    <a:pt x="1222" y="33"/>
                    <a:pt x="10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808175" y="3778825"/>
              <a:ext cx="4317825" cy="1350100"/>
            </a:xfrm>
            <a:custGeom>
              <a:avLst/>
              <a:gdLst/>
              <a:ahLst/>
              <a:cxnLst/>
              <a:rect l="l" t="t" r="r" b="b"/>
              <a:pathLst>
                <a:path w="172713" h="54004" extrusionOk="0">
                  <a:moveTo>
                    <a:pt x="86341" y="1"/>
                  </a:moveTo>
                  <a:cubicBezTo>
                    <a:pt x="38671" y="1"/>
                    <a:pt x="1" y="12087"/>
                    <a:pt x="1" y="27002"/>
                  </a:cubicBezTo>
                  <a:cubicBezTo>
                    <a:pt x="1" y="41917"/>
                    <a:pt x="38671" y="54003"/>
                    <a:pt x="86341" y="54003"/>
                  </a:cubicBezTo>
                  <a:cubicBezTo>
                    <a:pt x="134043" y="54003"/>
                    <a:pt x="172713" y="41917"/>
                    <a:pt x="172713" y="27002"/>
                  </a:cubicBezTo>
                  <a:cubicBezTo>
                    <a:pt x="172713" y="12087"/>
                    <a:pt x="134043" y="1"/>
                    <a:pt x="86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21950" y="3784450"/>
              <a:ext cx="3933700" cy="1195000"/>
            </a:xfrm>
            <a:custGeom>
              <a:avLst/>
              <a:gdLst/>
              <a:ahLst/>
              <a:cxnLst/>
              <a:rect l="l" t="t" r="r" b="b"/>
              <a:pathLst>
                <a:path w="157348" h="47800" extrusionOk="0">
                  <a:moveTo>
                    <a:pt x="78658" y="1"/>
                  </a:moveTo>
                  <a:cubicBezTo>
                    <a:pt x="35230" y="1"/>
                    <a:pt x="0" y="10705"/>
                    <a:pt x="0" y="23916"/>
                  </a:cubicBezTo>
                  <a:cubicBezTo>
                    <a:pt x="0" y="37095"/>
                    <a:pt x="35230" y="47800"/>
                    <a:pt x="78658" y="47800"/>
                  </a:cubicBezTo>
                  <a:cubicBezTo>
                    <a:pt x="122117" y="47800"/>
                    <a:pt x="157347" y="37095"/>
                    <a:pt x="157347" y="23916"/>
                  </a:cubicBezTo>
                  <a:cubicBezTo>
                    <a:pt x="157347" y="10705"/>
                    <a:pt x="122117" y="1"/>
                    <a:pt x="78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14700" y="3778025"/>
              <a:ext cx="3948175" cy="1207850"/>
            </a:xfrm>
            <a:custGeom>
              <a:avLst/>
              <a:gdLst/>
              <a:ahLst/>
              <a:cxnLst/>
              <a:rect l="l" t="t" r="r" b="b"/>
              <a:pathLst>
                <a:path w="157927" h="48314" extrusionOk="0">
                  <a:moveTo>
                    <a:pt x="78948" y="515"/>
                  </a:moveTo>
                  <a:cubicBezTo>
                    <a:pt x="100677" y="515"/>
                    <a:pt x="120317" y="3183"/>
                    <a:pt x="134525" y="7522"/>
                  </a:cubicBezTo>
                  <a:cubicBezTo>
                    <a:pt x="141629" y="9676"/>
                    <a:pt x="147351" y="12248"/>
                    <a:pt x="151305" y="15076"/>
                  </a:cubicBezTo>
                  <a:cubicBezTo>
                    <a:pt x="153298" y="16491"/>
                    <a:pt x="154808" y="17969"/>
                    <a:pt x="155837" y="19480"/>
                  </a:cubicBezTo>
                  <a:cubicBezTo>
                    <a:pt x="156866" y="21023"/>
                    <a:pt x="157380" y="22566"/>
                    <a:pt x="157380" y="24173"/>
                  </a:cubicBezTo>
                  <a:cubicBezTo>
                    <a:pt x="157380" y="25748"/>
                    <a:pt x="156866" y="27291"/>
                    <a:pt x="155837" y="28834"/>
                  </a:cubicBezTo>
                  <a:cubicBezTo>
                    <a:pt x="154037" y="31502"/>
                    <a:pt x="150726" y="34009"/>
                    <a:pt x="146129" y="36324"/>
                  </a:cubicBezTo>
                  <a:cubicBezTo>
                    <a:pt x="132404" y="43171"/>
                    <a:pt x="107460" y="47799"/>
                    <a:pt x="78948" y="47799"/>
                  </a:cubicBezTo>
                  <a:cubicBezTo>
                    <a:pt x="57250" y="47799"/>
                    <a:pt x="37610" y="45131"/>
                    <a:pt x="23402" y="40792"/>
                  </a:cubicBezTo>
                  <a:cubicBezTo>
                    <a:pt x="16298" y="38638"/>
                    <a:pt x="10544" y="36067"/>
                    <a:pt x="6623" y="33238"/>
                  </a:cubicBezTo>
                  <a:cubicBezTo>
                    <a:pt x="4630" y="31824"/>
                    <a:pt x="3119" y="30345"/>
                    <a:pt x="2090" y="28834"/>
                  </a:cubicBezTo>
                  <a:cubicBezTo>
                    <a:pt x="1062" y="27291"/>
                    <a:pt x="547" y="25748"/>
                    <a:pt x="547" y="24173"/>
                  </a:cubicBezTo>
                  <a:cubicBezTo>
                    <a:pt x="547" y="22566"/>
                    <a:pt x="1062" y="21023"/>
                    <a:pt x="2090" y="19480"/>
                  </a:cubicBezTo>
                  <a:cubicBezTo>
                    <a:pt x="3890" y="16812"/>
                    <a:pt x="7201" y="14305"/>
                    <a:pt x="11798" y="11990"/>
                  </a:cubicBezTo>
                  <a:cubicBezTo>
                    <a:pt x="25524" y="5144"/>
                    <a:pt x="50468" y="515"/>
                    <a:pt x="78948" y="515"/>
                  </a:cubicBezTo>
                  <a:close/>
                  <a:moveTo>
                    <a:pt x="78948" y="1"/>
                  </a:moveTo>
                  <a:cubicBezTo>
                    <a:pt x="57218" y="1"/>
                    <a:pt x="37513" y="2669"/>
                    <a:pt x="23241" y="7008"/>
                  </a:cubicBezTo>
                  <a:cubicBezTo>
                    <a:pt x="16105" y="9162"/>
                    <a:pt x="10319" y="11765"/>
                    <a:pt x="6301" y="14626"/>
                  </a:cubicBezTo>
                  <a:cubicBezTo>
                    <a:pt x="4308" y="16073"/>
                    <a:pt x="2733" y="17584"/>
                    <a:pt x="1640" y="19191"/>
                  </a:cubicBezTo>
                  <a:cubicBezTo>
                    <a:pt x="580" y="20766"/>
                    <a:pt x="1" y="22437"/>
                    <a:pt x="1" y="24173"/>
                  </a:cubicBezTo>
                  <a:cubicBezTo>
                    <a:pt x="1" y="25877"/>
                    <a:pt x="580" y="27548"/>
                    <a:pt x="1640" y="29123"/>
                  </a:cubicBezTo>
                  <a:cubicBezTo>
                    <a:pt x="3537" y="31920"/>
                    <a:pt x="6912" y="34492"/>
                    <a:pt x="11541" y="36774"/>
                  </a:cubicBezTo>
                  <a:cubicBezTo>
                    <a:pt x="25427" y="43717"/>
                    <a:pt x="50403" y="48314"/>
                    <a:pt x="78948" y="48314"/>
                  </a:cubicBezTo>
                  <a:cubicBezTo>
                    <a:pt x="100709" y="48314"/>
                    <a:pt x="120414" y="45646"/>
                    <a:pt x="134686" y="41306"/>
                  </a:cubicBezTo>
                  <a:cubicBezTo>
                    <a:pt x="141822" y="39153"/>
                    <a:pt x="147608" y="36549"/>
                    <a:pt x="151626" y="33688"/>
                  </a:cubicBezTo>
                  <a:cubicBezTo>
                    <a:pt x="153619" y="32241"/>
                    <a:pt x="155194" y="30731"/>
                    <a:pt x="156287" y="29123"/>
                  </a:cubicBezTo>
                  <a:cubicBezTo>
                    <a:pt x="157348" y="27548"/>
                    <a:pt x="157926" y="25877"/>
                    <a:pt x="157926" y="24173"/>
                  </a:cubicBezTo>
                  <a:cubicBezTo>
                    <a:pt x="157926" y="22437"/>
                    <a:pt x="157348" y="20766"/>
                    <a:pt x="156287" y="19191"/>
                  </a:cubicBezTo>
                  <a:cubicBezTo>
                    <a:pt x="154390" y="16394"/>
                    <a:pt x="151015" y="13823"/>
                    <a:pt x="146386" y="11540"/>
                  </a:cubicBezTo>
                  <a:cubicBezTo>
                    <a:pt x="132500" y="4597"/>
                    <a:pt x="107524" y="1"/>
                    <a:pt x="78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234900" y="3729000"/>
              <a:ext cx="3507775" cy="1013375"/>
            </a:xfrm>
            <a:custGeom>
              <a:avLst/>
              <a:gdLst/>
              <a:ahLst/>
              <a:cxnLst/>
              <a:rect l="l" t="t" r="r" b="b"/>
              <a:pathLst>
                <a:path w="140311" h="40535" extrusionOk="0">
                  <a:moveTo>
                    <a:pt x="70140" y="1"/>
                  </a:moveTo>
                  <a:cubicBezTo>
                    <a:pt x="31406" y="1"/>
                    <a:pt x="1" y="9098"/>
                    <a:pt x="1" y="20284"/>
                  </a:cubicBezTo>
                  <a:cubicBezTo>
                    <a:pt x="1" y="31470"/>
                    <a:pt x="31406" y="40535"/>
                    <a:pt x="70140" y="40535"/>
                  </a:cubicBezTo>
                  <a:cubicBezTo>
                    <a:pt x="108906" y="40535"/>
                    <a:pt x="140311" y="31470"/>
                    <a:pt x="140311" y="20284"/>
                  </a:cubicBezTo>
                  <a:cubicBezTo>
                    <a:pt x="140311" y="9098"/>
                    <a:pt x="108906" y="1"/>
                    <a:pt x="7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228475" y="3722575"/>
              <a:ext cx="3520625" cy="1027050"/>
            </a:xfrm>
            <a:custGeom>
              <a:avLst/>
              <a:gdLst/>
              <a:ahLst/>
              <a:cxnLst/>
              <a:rect l="l" t="t" r="r" b="b"/>
              <a:pathLst>
                <a:path w="140825" h="41082" extrusionOk="0">
                  <a:moveTo>
                    <a:pt x="70087" y="547"/>
                  </a:moveTo>
                  <a:cubicBezTo>
                    <a:pt x="70190" y="547"/>
                    <a:pt x="70293" y="547"/>
                    <a:pt x="70397" y="547"/>
                  </a:cubicBezTo>
                  <a:cubicBezTo>
                    <a:pt x="89780" y="547"/>
                    <a:pt x="107298" y="2797"/>
                    <a:pt x="119931" y="6462"/>
                  </a:cubicBezTo>
                  <a:cubicBezTo>
                    <a:pt x="126263" y="8294"/>
                    <a:pt x="131407" y="10480"/>
                    <a:pt x="134910" y="12858"/>
                  </a:cubicBezTo>
                  <a:cubicBezTo>
                    <a:pt x="136646" y="14048"/>
                    <a:pt x="138028" y="15333"/>
                    <a:pt x="138928" y="16587"/>
                  </a:cubicBezTo>
                  <a:cubicBezTo>
                    <a:pt x="139828" y="17873"/>
                    <a:pt x="140311" y="19191"/>
                    <a:pt x="140311" y="20541"/>
                  </a:cubicBezTo>
                  <a:cubicBezTo>
                    <a:pt x="140311" y="21859"/>
                    <a:pt x="139828" y="23177"/>
                    <a:pt x="138928" y="24463"/>
                  </a:cubicBezTo>
                  <a:cubicBezTo>
                    <a:pt x="137321" y="26713"/>
                    <a:pt x="134364" y="28866"/>
                    <a:pt x="130282" y="30795"/>
                  </a:cubicBezTo>
                  <a:cubicBezTo>
                    <a:pt x="118067" y="36613"/>
                    <a:pt x="95823" y="40535"/>
                    <a:pt x="70397" y="40535"/>
                  </a:cubicBezTo>
                  <a:cubicBezTo>
                    <a:pt x="51046" y="40535"/>
                    <a:pt x="33527" y="38253"/>
                    <a:pt x="20862" y="34620"/>
                  </a:cubicBezTo>
                  <a:cubicBezTo>
                    <a:pt x="14562" y="32788"/>
                    <a:pt x="9419" y="30602"/>
                    <a:pt x="5915" y="28191"/>
                  </a:cubicBezTo>
                  <a:cubicBezTo>
                    <a:pt x="4147" y="27002"/>
                    <a:pt x="2797" y="25748"/>
                    <a:pt x="1897" y="24463"/>
                  </a:cubicBezTo>
                  <a:cubicBezTo>
                    <a:pt x="997" y="23177"/>
                    <a:pt x="515" y="21859"/>
                    <a:pt x="515" y="20541"/>
                  </a:cubicBezTo>
                  <a:cubicBezTo>
                    <a:pt x="515" y="19191"/>
                    <a:pt x="997" y="17873"/>
                    <a:pt x="1897" y="16587"/>
                  </a:cubicBezTo>
                  <a:cubicBezTo>
                    <a:pt x="3472" y="14369"/>
                    <a:pt x="6461" y="12215"/>
                    <a:pt x="10512" y="10255"/>
                  </a:cubicBezTo>
                  <a:cubicBezTo>
                    <a:pt x="22709" y="4460"/>
                    <a:pt x="44822" y="547"/>
                    <a:pt x="70087" y="547"/>
                  </a:cubicBezTo>
                  <a:close/>
                  <a:moveTo>
                    <a:pt x="70397" y="1"/>
                  </a:moveTo>
                  <a:cubicBezTo>
                    <a:pt x="51013" y="1"/>
                    <a:pt x="33463" y="2251"/>
                    <a:pt x="20733" y="5947"/>
                  </a:cubicBezTo>
                  <a:cubicBezTo>
                    <a:pt x="14369" y="7780"/>
                    <a:pt x="9194" y="9965"/>
                    <a:pt x="5626" y="12408"/>
                  </a:cubicBezTo>
                  <a:cubicBezTo>
                    <a:pt x="3826" y="13662"/>
                    <a:pt x="2411" y="14948"/>
                    <a:pt x="1447" y="16298"/>
                  </a:cubicBezTo>
                  <a:cubicBezTo>
                    <a:pt x="515" y="17648"/>
                    <a:pt x="0" y="19062"/>
                    <a:pt x="0" y="20541"/>
                  </a:cubicBezTo>
                  <a:cubicBezTo>
                    <a:pt x="0" y="21987"/>
                    <a:pt x="515" y="23434"/>
                    <a:pt x="1447" y="24784"/>
                  </a:cubicBezTo>
                  <a:cubicBezTo>
                    <a:pt x="3151" y="27131"/>
                    <a:pt x="6172" y="29316"/>
                    <a:pt x="10287" y="31277"/>
                  </a:cubicBezTo>
                  <a:cubicBezTo>
                    <a:pt x="22662" y="37160"/>
                    <a:pt x="44938" y="41081"/>
                    <a:pt x="70397" y="41081"/>
                  </a:cubicBezTo>
                  <a:cubicBezTo>
                    <a:pt x="89812" y="41081"/>
                    <a:pt x="107363" y="38799"/>
                    <a:pt x="120092" y="35135"/>
                  </a:cubicBezTo>
                  <a:cubicBezTo>
                    <a:pt x="126456" y="33270"/>
                    <a:pt x="131632" y="31084"/>
                    <a:pt x="135200" y="28641"/>
                  </a:cubicBezTo>
                  <a:cubicBezTo>
                    <a:pt x="137000" y="27420"/>
                    <a:pt x="138414" y="26134"/>
                    <a:pt x="139378" y="24784"/>
                  </a:cubicBezTo>
                  <a:cubicBezTo>
                    <a:pt x="140311" y="23434"/>
                    <a:pt x="140825" y="21987"/>
                    <a:pt x="140825" y="20541"/>
                  </a:cubicBezTo>
                  <a:cubicBezTo>
                    <a:pt x="140825" y="19062"/>
                    <a:pt x="140311" y="17648"/>
                    <a:pt x="139378" y="16298"/>
                  </a:cubicBezTo>
                  <a:cubicBezTo>
                    <a:pt x="137675" y="13919"/>
                    <a:pt x="134653" y="11733"/>
                    <a:pt x="130539" y="9772"/>
                  </a:cubicBezTo>
                  <a:cubicBezTo>
                    <a:pt x="118163" y="3890"/>
                    <a:pt x="95855" y="1"/>
                    <a:pt x="70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389200" y="3774000"/>
              <a:ext cx="3199200" cy="890425"/>
            </a:xfrm>
            <a:custGeom>
              <a:avLst/>
              <a:gdLst/>
              <a:ahLst/>
              <a:cxnLst/>
              <a:rect l="l" t="t" r="r" b="b"/>
              <a:pathLst>
                <a:path w="127968" h="35617" extrusionOk="0">
                  <a:moveTo>
                    <a:pt x="63968" y="1"/>
                  </a:moveTo>
                  <a:cubicBezTo>
                    <a:pt x="28641" y="1"/>
                    <a:pt x="0" y="7973"/>
                    <a:pt x="0" y="17809"/>
                  </a:cubicBezTo>
                  <a:cubicBezTo>
                    <a:pt x="0" y="27645"/>
                    <a:pt x="28641" y="35617"/>
                    <a:pt x="63968" y="35617"/>
                  </a:cubicBezTo>
                  <a:cubicBezTo>
                    <a:pt x="99326" y="35617"/>
                    <a:pt x="127967" y="27645"/>
                    <a:pt x="127967" y="17809"/>
                  </a:cubicBezTo>
                  <a:cubicBezTo>
                    <a:pt x="127967" y="7973"/>
                    <a:pt x="99326" y="1"/>
                    <a:pt x="63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381950" y="3766775"/>
              <a:ext cx="3213675" cy="904900"/>
            </a:xfrm>
            <a:custGeom>
              <a:avLst/>
              <a:gdLst/>
              <a:ahLst/>
              <a:cxnLst/>
              <a:rect l="l" t="t" r="r" b="b"/>
              <a:pathLst>
                <a:path w="128547" h="36196" extrusionOk="0">
                  <a:moveTo>
                    <a:pt x="64258" y="547"/>
                  </a:moveTo>
                  <a:cubicBezTo>
                    <a:pt x="81937" y="547"/>
                    <a:pt x="97913" y="2540"/>
                    <a:pt x="109453" y="5754"/>
                  </a:cubicBezTo>
                  <a:cubicBezTo>
                    <a:pt x="115206" y="7362"/>
                    <a:pt x="119899" y="9290"/>
                    <a:pt x="123082" y="11380"/>
                  </a:cubicBezTo>
                  <a:cubicBezTo>
                    <a:pt x="124689" y="12440"/>
                    <a:pt x="125910" y="13533"/>
                    <a:pt x="126746" y="14658"/>
                  </a:cubicBezTo>
                  <a:cubicBezTo>
                    <a:pt x="127582" y="15783"/>
                    <a:pt x="128000" y="16941"/>
                    <a:pt x="128000" y="18098"/>
                  </a:cubicBezTo>
                  <a:cubicBezTo>
                    <a:pt x="128000" y="19255"/>
                    <a:pt x="127582" y="20412"/>
                    <a:pt x="126746" y="21537"/>
                  </a:cubicBezTo>
                  <a:cubicBezTo>
                    <a:pt x="125300" y="23498"/>
                    <a:pt x="122600" y="25395"/>
                    <a:pt x="118903" y="27098"/>
                  </a:cubicBezTo>
                  <a:cubicBezTo>
                    <a:pt x="107717" y="32209"/>
                    <a:pt x="87434" y="35649"/>
                    <a:pt x="64258" y="35649"/>
                  </a:cubicBezTo>
                  <a:cubicBezTo>
                    <a:pt x="46610" y="35649"/>
                    <a:pt x="30635" y="33656"/>
                    <a:pt x="19095" y="30441"/>
                  </a:cubicBezTo>
                  <a:cubicBezTo>
                    <a:pt x="13309" y="28834"/>
                    <a:pt x="8648" y="26905"/>
                    <a:pt x="5465" y="24816"/>
                  </a:cubicBezTo>
                  <a:cubicBezTo>
                    <a:pt x="3858" y="23755"/>
                    <a:pt x="2637" y="22662"/>
                    <a:pt x="1801" y="21537"/>
                  </a:cubicBezTo>
                  <a:cubicBezTo>
                    <a:pt x="965" y="20412"/>
                    <a:pt x="547" y="19255"/>
                    <a:pt x="547" y="18098"/>
                  </a:cubicBezTo>
                  <a:cubicBezTo>
                    <a:pt x="547" y="16941"/>
                    <a:pt x="965" y="15783"/>
                    <a:pt x="1801" y="14658"/>
                  </a:cubicBezTo>
                  <a:cubicBezTo>
                    <a:pt x="3248" y="12698"/>
                    <a:pt x="5948" y="10801"/>
                    <a:pt x="9644" y="9097"/>
                  </a:cubicBezTo>
                  <a:cubicBezTo>
                    <a:pt x="20830" y="3986"/>
                    <a:pt x="41114" y="547"/>
                    <a:pt x="64258" y="547"/>
                  </a:cubicBezTo>
                  <a:close/>
                  <a:moveTo>
                    <a:pt x="64258" y="1"/>
                  </a:moveTo>
                  <a:cubicBezTo>
                    <a:pt x="46578" y="1"/>
                    <a:pt x="30570" y="1993"/>
                    <a:pt x="18966" y="5240"/>
                  </a:cubicBezTo>
                  <a:cubicBezTo>
                    <a:pt x="13148" y="6847"/>
                    <a:pt x="8455" y="8776"/>
                    <a:pt x="5176" y="10930"/>
                  </a:cubicBezTo>
                  <a:cubicBezTo>
                    <a:pt x="3537" y="12023"/>
                    <a:pt x="2251" y="13148"/>
                    <a:pt x="1351" y="14337"/>
                  </a:cubicBezTo>
                  <a:cubicBezTo>
                    <a:pt x="483" y="15526"/>
                    <a:pt x="1" y="16812"/>
                    <a:pt x="1" y="18098"/>
                  </a:cubicBezTo>
                  <a:cubicBezTo>
                    <a:pt x="1" y="19384"/>
                    <a:pt x="483" y="20637"/>
                    <a:pt x="1351" y="21859"/>
                  </a:cubicBezTo>
                  <a:cubicBezTo>
                    <a:pt x="2894" y="23948"/>
                    <a:pt x="5658" y="25845"/>
                    <a:pt x="9419" y="27580"/>
                  </a:cubicBezTo>
                  <a:cubicBezTo>
                    <a:pt x="20734" y="32756"/>
                    <a:pt x="41049" y="36195"/>
                    <a:pt x="64258" y="36195"/>
                  </a:cubicBezTo>
                  <a:cubicBezTo>
                    <a:pt x="81969" y="36195"/>
                    <a:pt x="97977" y="34170"/>
                    <a:pt x="109581" y="30956"/>
                  </a:cubicBezTo>
                  <a:cubicBezTo>
                    <a:pt x="115399" y="29348"/>
                    <a:pt x="120092" y="27420"/>
                    <a:pt x="123371" y="25266"/>
                  </a:cubicBezTo>
                  <a:cubicBezTo>
                    <a:pt x="125010" y="24173"/>
                    <a:pt x="126296" y="23048"/>
                    <a:pt x="127164" y="21859"/>
                  </a:cubicBezTo>
                  <a:cubicBezTo>
                    <a:pt x="128064" y="20637"/>
                    <a:pt x="128546" y="19384"/>
                    <a:pt x="128546" y="18098"/>
                  </a:cubicBezTo>
                  <a:cubicBezTo>
                    <a:pt x="128546" y="16812"/>
                    <a:pt x="128064" y="15526"/>
                    <a:pt x="127164" y="14337"/>
                  </a:cubicBezTo>
                  <a:cubicBezTo>
                    <a:pt x="125653" y="12248"/>
                    <a:pt x="122889" y="10351"/>
                    <a:pt x="119096" y="8615"/>
                  </a:cubicBezTo>
                  <a:cubicBezTo>
                    <a:pt x="107813" y="3440"/>
                    <a:pt x="87498" y="1"/>
                    <a:pt x="64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410075" y="3918650"/>
              <a:ext cx="3157425" cy="745775"/>
            </a:xfrm>
            <a:custGeom>
              <a:avLst/>
              <a:gdLst/>
              <a:ahLst/>
              <a:cxnLst/>
              <a:rect l="l" t="t" r="r" b="b"/>
              <a:pathLst>
                <a:path w="126297" h="29831" extrusionOk="0">
                  <a:moveTo>
                    <a:pt x="63133" y="1"/>
                  </a:moveTo>
                  <a:cubicBezTo>
                    <a:pt x="31342" y="1"/>
                    <a:pt x="4983" y="6462"/>
                    <a:pt x="1" y="14916"/>
                  </a:cubicBezTo>
                  <a:cubicBezTo>
                    <a:pt x="4983" y="23370"/>
                    <a:pt x="31342" y="29831"/>
                    <a:pt x="63133" y="29831"/>
                  </a:cubicBezTo>
                  <a:cubicBezTo>
                    <a:pt x="94955" y="29831"/>
                    <a:pt x="121314" y="23370"/>
                    <a:pt x="126296" y="14916"/>
                  </a:cubicBezTo>
                  <a:cubicBezTo>
                    <a:pt x="121314" y="6462"/>
                    <a:pt x="94955" y="1"/>
                    <a:pt x="63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402050" y="3911425"/>
              <a:ext cx="3173475" cy="760250"/>
            </a:xfrm>
            <a:custGeom>
              <a:avLst/>
              <a:gdLst/>
              <a:ahLst/>
              <a:cxnLst/>
              <a:rect l="l" t="t" r="r" b="b"/>
              <a:pathLst>
                <a:path w="126939" h="30410" extrusionOk="0">
                  <a:moveTo>
                    <a:pt x="63454" y="547"/>
                  </a:moveTo>
                  <a:cubicBezTo>
                    <a:pt x="79365" y="547"/>
                    <a:pt x="93862" y="2154"/>
                    <a:pt x="105048" y="4822"/>
                  </a:cubicBezTo>
                  <a:cubicBezTo>
                    <a:pt x="110609" y="6172"/>
                    <a:pt x="115367" y="7747"/>
                    <a:pt x="118999" y="9547"/>
                  </a:cubicBezTo>
                  <a:cubicBezTo>
                    <a:pt x="122586" y="11278"/>
                    <a:pt x="125095" y="13224"/>
                    <a:pt x="126315" y="15205"/>
                  </a:cubicBezTo>
                  <a:lnTo>
                    <a:pt x="126315" y="15205"/>
                  </a:lnTo>
                  <a:cubicBezTo>
                    <a:pt x="125095" y="17186"/>
                    <a:pt x="122586" y="19132"/>
                    <a:pt x="118999" y="20862"/>
                  </a:cubicBezTo>
                  <a:cubicBezTo>
                    <a:pt x="108070" y="26230"/>
                    <a:pt x="87273" y="29863"/>
                    <a:pt x="63454" y="29863"/>
                  </a:cubicBezTo>
                  <a:cubicBezTo>
                    <a:pt x="47574" y="29863"/>
                    <a:pt x="33045" y="28256"/>
                    <a:pt x="21891" y="25588"/>
                  </a:cubicBezTo>
                  <a:cubicBezTo>
                    <a:pt x="16330" y="24237"/>
                    <a:pt x="11573" y="22662"/>
                    <a:pt x="7940" y="20862"/>
                  </a:cubicBezTo>
                  <a:cubicBezTo>
                    <a:pt x="4353" y="19132"/>
                    <a:pt x="1844" y="17186"/>
                    <a:pt x="624" y="15205"/>
                  </a:cubicBezTo>
                  <a:lnTo>
                    <a:pt x="624" y="15205"/>
                  </a:lnTo>
                  <a:cubicBezTo>
                    <a:pt x="1844" y="13224"/>
                    <a:pt x="4353" y="11278"/>
                    <a:pt x="7940" y="9547"/>
                  </a:cubicBezTo>
                  <a:cubicBezTo>
                    <a:pt x="18869" y="4179"/>
                    <a:pt x="39635" y="547"/>
                    <a:pt x="63454" y="547"/>
                  </a:cubicBezTo>
                  <a:close/>
                  <a:moveTo>
                    <a:pt x="63454" y="1"/>
                  </a:moveTo>
                  <a:cubicBezTo>
                    <a:pt x="47542" y="1"/>
                    <a:pt x="32981" y="1640"/>
                    <a:pt x="21762" y="4308"/>
                  </a:cubicBezTo>
                  <a:cubicBezTo>
                    <a:pt x="16169" y="5658"/>
                    <a:pt x="11380" y="7265"/>
                    <a:pt x="7683" y="9065"/>
                  </a:cubicBezTo>
                  <a:cubicBezTo>
                    <a:pt x="4019" y="10865"/>
                    <a:pt x="1383" y="12890"/>
                    <a:pt x="97" y="15076"/>
                  </a:cubicBezTo>
                  <a:lnTo>
                    <a:pt x="1" y="15205"/>
                  </a:lnTo>
                  <a:lnTo>
                    <a:pt x="97" y="15333"/>
                  </a:lnTo>
                  <a:cubicBezTo>
                    <a:pt x="1383" y="17519"/>
                    <a:pt x="4019" y="19544"/>
                    <a:pt x="7683" y="21344"/>
                  </a:cubicBezTo>
                  <a:cubicBezTo>
                    <a:pt x="18773" y="26777"/>
                    <a:pt x="39602" y="30409"/>
                    <a:pt x="63454" y="30409"/>
                  </a:cubicBezTo>
                  <a:cubicBezTo>
                    <a:pt x="79397" y="30409"/>
                    <a:pt x="93959" y="28770"/>
                    <a:pt x="105177" y="26102"/>
                  </a:cubicBezTo>
                  <a:cubicBezTo>
                    <a:pt x="110770" y="24752"/>
                    <a:pt x="115560" y="23145"/>
                    <a:pt x="119256" y="21344"/>
                  </a:cubicBezTo>
                  <a:cubicBezTo>
                    <a:pt x="122921" y="19544"/>
                    <a:pt x="125557" y="17519"/>
                    <a:pt x="126842" y="15333"/>
                  </a:cubicBezTo>
                  <a:lnTo>
                    <a:pt x="126939" y="15205"/>
                  </a:lnTo>
                  <a:lnTo>
                    <a:pt x="126842" y="15076"/>
                  </a:lnTo>
                  <a:cubicBezTo>
                    <a:pt x="125557" y="12890"/>
                    <a:pt x="122921" y="10865"/>
                    <a:pt x="119256" y="9065"/>
                  </a:cubicBezTo>
                  <a:cubicBezTo>
                    <a:pt x="108166" y="3633"/>
                    <a:pt x="87337" y="33"/>
                    <a:pt x="6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373925" y="4551900"/>
              <a:ext cx="108500" cy="94850"/>
            </a:xfrm>
            <a:custGeom>
              <a:avLst/>
              <a:gdLst/>
              <a:ahLst/>
              <a:cxnLst/>
              <a:rect l="l" t="t" r="r" b="b"/>
              <a:pathLst>
                <a:path w="4340" h="3794" extrusionOk="0">
                  <a:moveTo>
                    <a:pt x="2186" y="1"/>
                  </a:moveTo>
                  <a:cubicBezTo>
                    <a:pt x="997" y="1"/>
                    <a:pt x="0" y="869"/>
                    <a:pt x="0" y="1897"/>
                  </a:cubicBezTo>
                  <a:cubicBezTo>
                    <a:pt x="0" y="2958"/>
                    <a:pt x="997" y="3794"/>
                    <a:pt x="2186" y="3794"/>
                  </a:cubicBezTo>
                  <a:cubicBezTo>
                    <a:pt x="3376" y="3794"/>
                    <a:pt x="4340" y="2958"/>
                    <a:pt x="4340" y="1897"/>
                  </a:cubicBezTo>
                  <a:cubicBezTo>
                    <a:pt x="4340" y="869"/>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367500" y="4545475"/>
              <a:ext cx="121375" cy="108525"/>
            </a:xfrm>
            <a:custGeom>
              <a:avLst/>
              <a:gdLst/>
              <a:ahLst/>
              <a:cxnLst/>
              <a:rect l="l" t="t" r="r" b="b"/>
              <a:pathLst>
                <a:path w="4855" h="4341" extrusionOk="0">
                  <a:moveTo>
                    <a:pt x="2443" y="547"/>
                  </a:moveTo>
                  <a:cubicBezTo>
                    <a:pt x="2958" y="547"/>
                    <a:pt x="3440" y="740"/>
                    <a:pt x="3793" y="1029"/>
                  </a:cubicBezTo>
                  <a:cubicBezTo>
                    <a:pt x="4147" y="1318"/>
                    <a:pt x="4340" y="1736"/>
                    <a:pt x="4340" y="2154"/>
                  </a:cubicBezTo>
                  <a:cubicBezTo>
                    <a:pt x="4340" y="2604"/>
                    <a:pt x="4147" y="2990"/>
                    <a:pt x="3793" y="3311"/>
                  </a:cubicBezTo>
                  <a:cubicBezTo>
                    <a:pt x="3440" y="3601"/>
                    <a:pt x="2958" y="3794"/>
                    <a:pt x="2443" y="3794"/>
                  </a:cubicBezTo>
                  <a:cubicBezTo>
                    <a:pt x="1897" y="3794"/>
                    <a:pt x="1415" y="3601"/>
                    <a:pt x="1093" y="3311"/>
                  </a:cubicBezTo>
                  <a:cubicBezTo>
                    <a:pt x="740" y="2990"/>
                    <a:pt x="547" y="2604"/>
                    <a:pt x="547" y="2154"/>
                  </a:cubicBezTo>
                  <a:cubicBezTo>
                    <a:pt x="547" y="1736"/>
                    <a:pt x="740" y="1318"/>
                    <a:pt x="1093" y="1029"/>
                  </a:cubicBezTo>
                  <a:cubicBezTo>
                    <a:pt x="1415" y="740"/>
                    <a:pt x="1897" y="547"/>
                    <a:pt x="2443" y="547"/>
                  </a:cubicBezTo>
                  <a:close/>
                  <a:moveTo>
                    <a:pt x="2443" y="1"/>
                  </a:moveTo>
                  <a:cubicBezTo>
                    <a:pt x="1768" y="1"/>
                    <a:pt x="1158" y="226"/>
                    <a:pt x="740" y="611"/>
                  </a:cubicBezTo>
                  <a:cubicBezTo>
                    <a:pt x="290" y="997"/>
                    <a:pt x="0" y="1543"/>
                    <a:pt x="0" y="2154"/>
                  </a:cubicBezTo>
                  <a:cubicBezTo>
                    <a:pt x="0" y="2765"/>
                    <a:pt x="290" y="3311"/>
                    <a:pt x="740" y="3697"/>
                  </a:cubicBezTo>
                  <a:cubicBezTo>
                    <a:pt x="1158" y="4083"/>
                    <a:pt x="1768" y="4340"/>
                    <a:pt x="2443" y="4340"/>
                  </a:cubicBezTo>
                  <a:cubicBezTo>
                    <a:pt x="3086" y="4340"/>
                    <a:pt x="3697" y="4083"/>
                    <a:pt x="4147" y="3697"/>
                  </a:cubicBezTo>
                  <a:cubicBezTo>
                    <a:pt x="4597" y="3311"/>
                    <a:pt x="4854" y="2765"/>
                    <a:pt x="4854" y="2154"/>
                  </a:cubicBezTo>
                  <a:cubicBezTo>
                    <a:pt x="4854" y="1543"/>
                    <a:pt x="4597" y="997"/>
                    <a:pt x="4147" y="611"/>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3153425" y="4759225"/>
              <a:ext cx="108525" cy="94875"/>
            </a:xfrm>
            <a:custGeom>
              <a:avLst/>
              <a:gdLst/>
              <a:ahLst/>
              <a:cxnLst/>
              <a:rect l="l" t="t" r="r" b="b"/>
              <a:pathLst>
                <a:path w="4341" h="3795" extrusionOk="0">
                  <a:moveTo>
                    <a:pt x="2186" y="1"/>
                  </a:moveTo>
                  <a:cubicBezTo>
                    <a:pt x="965" y="1"/>
                    <a:pt x="1" y="837"/>
                    <a:pt x="1" y="1897"/>
                  </a:cubicBezTo>
                  <a:cubicBezTo>
                    <a:pt x="1" y="2926"/>
                    <a:pt x="965" y="3794"/>
                    <a:pt x="2186" y="3794"/>
                  </a:cubicBezTo>
                  <a:cubicBezTo>
                    <a:pt x="3376" y="3794"/>
                    <a:pt x="4340" y="2926"/>
                    <a:pt x="4340" y="1897"/>
                  </a:cubicBezTo>
                  <a:cubicBezTo>
                    <a:pt x="4340" y="837"/>
                    <a:pt x="3376" y="1"/>
                    <a:pt x="21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3147000" y="4752000"/>
              <a:ext cx="121375" cy="108525"/>
            </a:xfrm>
            <a:custGeom>
              <a:avLst/>
              <a:gdLst/>
              <a:ahLst/>
              <a:cxnLst/>
              <a:rect l="l" t="t" r="r" b="b"/>
              <a:pathLst>
                <a:path w="4855" h="4341" extrusionOk="0">
                  <a:moveTo>
                    <a:pt x="2443" y="547"/>
                  </a:moveTo>
                  <a:cubicBezTo>
                    <a:pt x="2958" y="547"/>
                    <a:pt x="3440" y="740"/>
                    <a:pt x="3793" y="1029"/>
                  </a:cubicBezTo>
                  <a:cubicBezTo>
                    <a:pt x="4115" y="1351"/>
                    <a:pt x="4340" y="1736"/>
                    <a:pt x="4340" y="2186"/>
                  </a:cubicBezTo>
                  <a:cubicBezTo>
                    <a:pt x="4340" y="2604"/>
                    <a:pt x="4115" y="3022"/>
                    <a:pt x="3793" y="3312"/>
                  </a:cubicBezTo>
                  <a:cubicBezTo>
                    <a:pt x="3440" y="3601"/>
                    <a:pt x="2958" y="3794"/>
                    <a:pt x="2443" y="3794"/>
                  </a:cubicBezTo>
                  <a:cubicBezTo>
                    <a:pt x="1897" y="3794"/>
                    <a:pt x="1415" y="3601"/>
                    <a:pt x="1061" y="3312"/>
                  </a:cubicBezTo>
                  <a:cubicBezTo>
                    <a:pt x="740" y="3022"/>
                    <a:pt x="547" y="2604"/>
                    <a:pt x="547" y="2186"/>
                  </a:cubicBezTo>
                  <a:cubicBezTo>
                    <a:pt x="547" y="1736"/>
                    <a:pt x="740" y="1351"/>
                    <a:pt x="1061" y="1029"/>
                  </a:cubicBezTo>
                  <a:cubicBezTo>
                    <a:pt x="1415" y="740"/>
                    <a:pt x="1897" y="547"/>
                    <a:pt x="2443" y="547"/>
                  </a:cubicBezTo>
                  <a:close/>
                  <a:moveTo>
                    <a:pt x="2443" y="1"/>
                  </a:moveTo>
                  <a:cubicBezTo>
                    <a:pt x="1768" y="1"/>
                    <a:pt x="1158" y="258"/>
                    <a:pt x="708" y="644"/>
                  </a:cubicBezTo>
                  <a:cubicBezTo>
                    <a:pt x="290" y="1029"/>
                    <a:pt x="0" y="1576"/>
                    <a:pt x="0" y="2186"/>
                  </a:cubicBezTo>
                  <a:cubicBezTo>
                    <a:pt x="0" y="2797"/>
                    <a:pt x="290" y="3344"/>
                    <a:pt x="708" y="3729"/>
                  </a:cubicBezTo>
                  <a:cubicBezTo>
                    <a:pt x="1158" y="4115"/>
                    <a:pt x="1768" y="4340"/>
                    <a:pt x="2443" y="4340"/>
                  </a:cubicBezTo>
                  <a:cubicBezTo>
                    <a:pt x="3086" y="4340"/>
                    <a:pt x="3697" y="4115"/>
                    <a:pt x="4147" y="3729"/>
                  </a:cubicBezTo>
                  <a:cubicBezTo>
                    <a:pt x="4565" y="3344"/>
                    <a:pt x="4854" y="2797"/>
                    <a:pt x="4854" y="2186"/>
                  </a:cubicBezTo>
                  <a:cubicBezTo>
                    <a:pt x="4854" y="1576"/>
                    <a:pt x="4565" y="1029"/>
                    <a:pt x="4147" y="644"/>
                  </a:cubicBezTo>
                  <a:cubicBezTo>
                    <a:pt x="3697" y="258"/>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4080800" y="4793000"/>
              <a:ext cx="108500" cy="94850"/>
            </a:xfrm>
            <a:custGeom>
              <a:avLst/>
              <a:gdLst/>
              <a:ahLst/>
              <a:cxnLst/>
              <a:rect l="l" t="t" r="r" b="b"/>
              <a:pathLst>
                <a:path w="4340" h="3794" extrusionOk="0">
                  <a:moveTo>
                    <a:pt x="2186" y="0"/>
                  </a:moveTo>
                  <a:cubicBezTo>
                    <a:pt x="964" y="0"/>
                    <a:pt x="0" y="836"/>
                    <a:pt x="0" y="1897"/>
                  </a:cubicBezTo>
                  <a:cubicBezTo>
                    <a:pt x="0" y="2925"/>
                    <a:pt x="964" y="3793"/>
                    <a:pt x="2186" y="3793"/>
                  </a:cubicBezTo>
                  <a:cubicBezTo>
                    <a:pt x="3375" y="3793"/>
                    <a:pt x="4340" y="2925"/>
                    <a:pt x="4340" y="1897"/>
                  </a:cubicBezTo>
                  <a:cubicBezTo>
                    <a:pt x="4340" y="836"/>
                    <a:pt x="3375" y="0"/>
                    <a:pt x="2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4074375" y="4786550"/>
              <a:ext cx="121350" cy="107725"/>
            </a:xfrm>
            <a:custGeom>
              <a:avLst/>
              <a:gdLst/>
              <a:ahLst/>
              <a:cxnLst/>
              <a:rect l="l" t="t" r="r" b="b"/>
              <a:pathLst>
                <a:path w="4854" h="4309" extrusionOk="0">
                  <a:moveTo>
                    <a:pt x="2443" y="515"/>
                  </a:moveTo>
                  <a:cubicBezTo>
                    <a:pt x="2957" y="515"/>
                    <a:pt x="3439" y="708"/>
                    <a:pt x="3793" y="997"/>
                  </a:cubicBezTo>
                  <a:cubicBezTo>
                    <a:pt x="4114" y="1319"/>
                    <a:pt x="4339" y="1705"/>
                    <a:pt x="4339" y="2155"/>
                  </a:cubicBezTo>
                  <a:cubicBezTo>
                    <a:pt x="4339" y="2605"/>
                    <a:pt x="4114" y="2990"/>
                    <a:pt x="3793" y="3280"/>
                  </a:cubicBezTo>
                  <a:cubicBezTo>
                    <a:pt x="3439" y="3601"/>
                    <a:pt x="2957" y="3794"/>
                    <a:pt x="2443" y="3794"/>
                  </a:cubicBezTo>
                  <a:cubicBezTo>
                    <a:pt x="1897" y="3794"/>
                    <a:pt x="1414" y="3601"/>
                    <a:pt x="1061" y="3280"/>
                  </a:cubicBezTo>
                  <a:cubicBezTo>
                    <a:pt x="739" y="2990"/>
                    <a:pt x="514" y="2605"/>
                    <a:pt x="514" y="2155"/>
                  </a:cubicBezTo>
                  <a:cubicBezTo>
                    <a:pt x="514" y="1705"/>
                    <a:pt x="739" y="1319"/>
                    <a:pt x="1061" y="997"/>
                  </a:cubicBezTo>
                  <a:cubicBezTo>
                    <a:pt x="1414" y="708"/>
                    <a:pt x="1897" y="515"/>
                    <a:pt x="2443" y="515"/>
                  </a:cubicBezTo>
                  <a:close/>
                  <a:moveTo>
                    <a:pt x="2443" y="1"/>
                  </a:moveTo>
                  <a:cubicBezTo>
                    <a:pt x="1768" y="1"/>
                    <a:pt x="1157" y="226"/>
                    <a:pt x="707" y="612"/>
                  </a:cubicBezTo>
                  <a:cubicBezTo>
                    <a:pt x="289" y="997"/>
                    <a:pt x="0" y="1544"/>
                    <a:pt x="0" y="2155"/>
                  </a:cubicBezTo>
                  <a:cubicBezTo>
                    <a:pt x="0" y="2765"/>
                    <a:pt x="289" y="3312"/>
                    <a:pt x="707" y="3697"/>
                  </a:cubicBezTo>
                  <a:cubicBezTo>
                    <a:pt x="1157" y="4083"/>
                    <a:pt x="1768" y="4308"/>
                    <a:pt x="2443" y="4308"/>
                  </a:cubicBezTo>
                  <a:cubicBezTo>
                    <a:pt x="3086" y="4308"/>
                    <a:pt x="3697" y="4083"/>
                    <a:pt x="4147" y="3697"/>
                  </a:cubicBezTo>
                  <a:cubicBezTo>
                    <a:pt x="4565" y="3312"/>
                    <a:pt x="4854" y="2765"/>
                    <a:pt x="4854" y="2155"/>
                  </a:cubicBezTo>
                  <a:cubicBezTo>
                    <a:pt x="4854" y="1544"/>
                    <a:pt x="4565" y="997"/>
                    <a:pt x="4147" y="612"/>
                  </a:cubicBezTo>
                  <a:cubicBezTo>
                    <a:pt x="3697" y="226"/>
                    <a:pt x="3086"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5001725" y="4711825"/>
              <a:ext cx="107700" cy="94850"/>
            </a:xfrm>
            <a:custGeom>
              <a:avLst/>
              <a:gdLst/>
              <a:ahLst/>
              <a:cxnLst/>
              <a:rect l="l" t="t" r="r" b="b"/>
              <a:pathLst>
                <a:path w="4308" h="3794" extrusionOk="0">
                  <a:moveTo>
                    <a:pt x="2154" y="0"/>
                  </a:moveTo>
                  <a:cubicBezTo>
                    <a:pt x="965" y="0"/>
                    <a:pt x="1" y="836"/>
                    <a:pt x="1" y="1897"/>
                  </a:cubicBezTo>
                  <a:cubicBezTo>
                    <a:pt x="1" y="2926"/>
                    <a:pt x="965" y="3793"/>
                    <a:pt x="2154" y="3793"/>
                  </a:cubicBezTo>
                  <a:cubicBezTo>
                    <a:pt x="3344" y="3793"/>
                    <a:pt x="4308" y="2926"/>
                    <a:pt x="4308" y="1897"/>
                  </a:cubicBezTo>
                  <a:cubicBezTo>
                    <a:pt x="4308" y="836"/>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4994500" y="4705400"/>
              <a:ext cx="122175" cy="107700"/>
            </a:xfrm>
            <a:custGeom>
              <a:avLst/>
              <a:gdLst/>
              <a:ahLst/>
              <a:cxnLst/>
              <a:rect l="l" t="t" r="r" b="b"/>
              <a:pathLst>
                <a:path w="4887" h="4308" extrusionOk="0">
                  <a:moveTo>
                    <a:pt x="2443" y="515"/>
                  </a:moveTo>
                  <a:cubicBezTo>
                    <a:pt x="2990" y="515"/>
                    <a:pt x="3472" y="707"/>
                    <a:pt x="3793" y="997"/>
                  </a:cubicBezTo>
                  <a:cubicBezTo>
                    <a:pt x="4147" y="1318"/>
                    <a:pt x="4340" y="1704"/>
                    <a:pt x="4340" y="2154"/>
                  </a:cubicBezTo>
                  <a:cubicBezTo>
                    <a:pt x="4340" y="2572"/>
                    <a:pt x="4147" y="2990"/>
                    <a:pt x="3793" y="3279"/>
                  </a:cubicBezTo>
                  <a:cubicBezTo>
                    <a:pt x="3472" y="3600"/>
                    <a:pt x="2990" y="3761"/>
                    <a:pt x="2443" y="3761"/>
                  </a:cubicBezTo>
                  <a:cubicBezTo>
                    <a:pt x="1897" y="3761"/>
                    <a:pt x="1415" y="3600"/>
                    <a:pt x="1093" y="3279"/>
                  </a:cubicBezTo>
                  <a:cubicBezTo>
                    <a:pt x="740" y="2990"/>
                    <a:pt x="547" y="2572"/>
                    <a:pt x="547" y="2154"/>
                  </a:cubicBezTo>
                  <a:cubicBezTo>
                    <a:pt x="547" y="1704"/>
                    <a:pt x="740" y="1318"/>
                    <a:pt x="1093" y="997"/>
                  </a:cubicBezTo>
                  <a:cubicBezTo>
                    <a:pt x="1415" y="707"/>
                    <a:pt x="1897" y="515"/>
                    <a:pt x="2443" y="515"/>
                  </a:cubicBezTo>
                  <a:close/>
                  <a:moveTo>
                    <a:pt x="2443" y="0"/>
                  </a:moveTo>
                  <a:cubicBezTo>
                    <a:pt x="1768" y="0"/>
                    <a:pt x="1190" y="225"/>
                    <a:pt x="740" y="611"/>
                  </a:cubicBezTo>
                  <a:cubicBezTo>
                    <a:pt x="290" y="997"/>
                    <a:pt x="0" y="1543"/>
                    <a:pt x="0" y="2154"/>
                  </a:cubicBezTo>
                  <a:cubicBezTo>
                    <a:pt x="0" y="2765"/>
                    <a:pt x="290" y="3311"/>
                    <a:pt x="740" y="3697"/>
                  </a:cubicBezTo>
                  <a:cubicBezTo>
                    <a:pt x="1190" y="4083"/>
                    <a:pt x="1768" y="4308"/>
                    <a:pt x="2443" y="4308"/>
                  </a:cubicBezTo>
                  <a:cubicBezTo>
                    <a:pt x="3118" y="4308"/>
                    <a:pt x="3697" y="4083"/>
                    <a:pt x="4147" y="3697"/>
                  </a:cubicBezTo>
                  <a:cubicBezTo>
                    <a:pt x="4597" y="3311"/>
                    <a:pt x="4886" y="2765"/>
                    <a:pt x="4886" y="2154"/>
                  </a:cubicBezTo>
                  <a:cubicBezTo>
                    <a:pt x="4886" y="1543"/>
                    <a:pt x="4597" y="997"/>
                    <a:pt x="4147" y="611"/>
                  </a:cubicBezTo>
                  <a:cubicBezTo>
                    <a:pt x="3697"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5597200" y="4494850"/>
              <a:ext cx="108525" cy="94850"/>
            </a:xfrm>
            <a:custGeom>
              <a:avLst/>
              <a:gdLst/>
              <a:ahLst/>
              <a:cxnLst/>
              <a:rect l="l" t="t" r="r" b="b"/>
              <a:pathLst>
                <a:path w="4341" h="3794" extrusionOk="0">
                  <a:moveTo>
                    <a:pt x="2154" y="0"/>
                  </a:moveTo>
                  <a:cubicBezTo>
                    <a:pt x="965" y="0"/>
                    <a:pt x="1" y="868"/>
                    <a:pt x="1" y="1897"/>
                  </a:cubicBezTo>
                  <a:cubicBezTo>
                    <a:pt x="1" y="2958"/>
                    <a:pt x="965" y="3793"/>
                    <a:pt x="2154" y="3793"/>
                  </a:cubicBezTo>
                  <a:cubicBezTo>
                    <a:pt x="3344" y="3793"/>
                    <a:pt x="4340" y="2958"/>
                    <a:pt x="4340" y="1897"/>
                  </a:cubicBezTo>
                  <a:cubicBezTo>
                    <a:pt x="4340" y="868"/>
                    <a:pt x="3344" y="0"/>
                    <a:pt x="2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5589975" y="4488425"/>
              <a:ext cx="122175" cy="108500"/>
            </a:xfrm>
            <a:custGeom>
              <a:avLst/>
              <a:gdLst/>
              <a:ahLst/>
              <a:cxnLst/>
              <a:rect l="l" t="t" r="r" b="b"/>
              <a:pathLst>
                <a:path w="4887" h="4340" extrusionOk="0">
                  <a:moveTo>
                    <a:pt x="2443" y="547"/>
                  </a:moveTo>
                  <a:cubicBezTo>
                    <a:pt x="2990" y="547"/>
                    <a:pt x="3472" y="740"/>
                    <a:pt x="3793" y="1029"/>
                  </a:cubicBezTo>
                  <a:cubicBezTo>
                    <a:pt x="4147" y="1318"/>
                    <a:pt x="4340" y="1736"/>
                    <a:pt x="4340" y="2154"/>
                  </a:cubicBezTo>
                  <a:cubicBezTo>
                    <a:pt x="4340" y="2604"/>
                    <a:pt x="4147" y="2990"/>
                    <a:pt x="3793" y="3311"/>
                  </a:cubicBezTo>
                  <a:cubicBezTo>
                    <a:pt x="3472" y="3600"/>
                    <a:pt x="2990" y="3793"/>
                    <a:pt x="2443" y="3793"/>
                  </a:cubicBezTo>
                  <a:cubicBezTo>
                    <a:pt x="1929" y="3793"/>
                    <a:pt x="1447" y="3600"/>
                    <a:pt x="1093" y="3311"/>
                  </a:cubicBezTo>
                  <a:cubicBezTo>
                    <a:pt x="740" y="2990"/>
                    <a:pt x="547" y="2604"/>
                    <a:pt x="547" y="2154"/>
                  </a:cubicBezTo>
                  <a:cubicBezTo>
                    <a:pt x="547" y="1736"/>
                    <a:pt x="740" y="1318"/>
                    <a:pt x="1093" y="1029"/>
                  </a:cubicBezTo>
                  <a:cubicBezTo>
                    <a:pt x="1447" y="740"/>
                    <a:pt x="1929" y="547"/>
                    <a:pt x="2443" y="547"/>
                  </a:cubicBezTo>
                  <a:close/>
                  <a:moveTo>
                    <a:pt x="2443" y="0"/>
                  </a:moveTo>
                  <a:cubicBezTo>
                    <a:pt x="1800" y="0"/>
                    <a:pt x="1190" y="225"/>
                    <a:pt x="740" y="611"/>
                  </a:cubicBezTo>
                  <a:cubicBezTo>
                    <a:pt x="290" y="997"/>
                    <a:pt x="0" y="1543"/>
                    <a:pt x="0" y="2154"/>
                  </a:cubicBezTo>
                  <a:cubicBezTo>
                    <a:pt x="0" y="2765"/>
                    <a:pt x="290" y="3311"/>
                    <a:pt x="740" y="3697"/>
                  </a:cubicBezTo>
                  <a:cubicBezTo>
                    <a:pt x="1190" y="4083"/>
                    <a:pt x="1800" y="4340"/>
                    <a:pt x="2443" y="4340"/>
                  </a:cubicBezTo>
                  <a:cubicBezTo>
                    <a:pt x="3118" y="4340"/>
                    <a:pt x="3729" y="4083"/>
                    <a:pt x="4147" y="3697"/>
                  </a:cubicBezTo>
                  <a:cubicBezTo>
                    <a:pt x="4597" y="3311"/>
                    <a:pt x="4886" y="2765"/>
                    <a:pt x="4886" y="2154"/>
                  </a:cubicBezTo>
                  <a:cubicBezTo>
                    <a:pt x="4886" y="1543"/>
                    <a:pt x="4597" y="997"/>
                    <a:pt x="4147" y="611"/>
                  </a:cubicBezTo>
                  <a:cubicBezTo>
                    <a:pt x="3729" y="225"/>
                    <a:pt x="3118"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5777200" y="4211900"/>
              <a:ext cx="125400" cy="83625"/>
            </a:xfrm>
            <a:custGeom>
              <a:avLst/>
              <a:gdLst/>
              <a:ahLst/>
              <a:cxnLst/>
              <a:rect l="l" t="t" r="r" b="b"/>
              <a:pathLst>
                <a:path w="5016" h="3345" extrusionOk="0">
                  <a:moveTo>
                    <a:pt x="1555" y="1"/>
                  </a:moveTo>
                  <a:cubicBezTo>
                    <a:pt x="995" y="1"/>
                    <a:pt x="545" y="187"/>
                    <a:pt x="355" y="550"/>
                  </a:cubicBezTo>
                  <a:cubicBezTo>
                    <a:pt x="1" y="1225"/>
                    <a:pt x="676" y="2286"/>
                    <a:pt x="1865" y="2897"/>
                  </a:cubicBezTo>
                  <a:cubicBezTo>
                    <a:pt x="2424" y="3198"/>
                    <a:pt x="2996" y="3344"/>
                    <a:pt x="3483" y="3344"/>
                  </a:cubicBezTo>
                  <a:cubicBezTo>
                    <a:pt x="4034" y="3344"/>
                    <a:pt x="4474" y="3158"/>
                    <a:pt x="4662" y="2800"/>
                  </a:cubicBezTo>
                  <a:cubicBezTo>
                    <a:pt x="5015" y="2093"/>
                    <a:pt x="4340" y="1032"/>
                    <a:pt x="3151" y="421"/>
                  </a:cubicBezTo>
                  <a:cubicBezTo>
                    <a:pt x="2601" y="139"/>
                    <a:pt x="2037"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5777200" y="4204750"/>
              <a:ext cx="125400" cy="97250"/>
            </a:xfrm>
            <a:custGeom>
              <a:avLst/>
              <a:gdLst/>
              <a:ahLst/>
              <a:cxnLst/>
              <a:rect l="l" t="t" r="r" b="b"/>
              <a:pathLst>
                <a:path w="5016" h="3890" extrusionOk="0">
                  <a:moveTo>
                    <a:pt x="1544" y="547"/>
                  </a:moveTo>
                  <a:cubicBezTo>
                    <a:pt x="1994" y="547"/>
                    <a:pt x="2508" y="675"/>
                    <a:pt x="3023" y="965"/>
                  </a:cubicBezTo>
                  <a:cubicBezTo>
                    <a:pt x="3473" y="1190"/>
                    <a:pt x="3858" y="1479"/>
                    <a:pt x="4115" y="1800"/>
                  </a:cubicBezTo>
                  <a:cubicBezTo>
                    <a:pt x="4373" y="2122"/>
                    <a:pt x="4469" y="2443"/>
                    <a:pt x="4469" y="2668"/>
                  </a:cubicBezTo>
                  <a:cubicBezTo>
                    <a:pt x="4469" y="2765"/>
                    <a:pt x="4469" y="2861"/>
                    <a:pt x="4405" y="2958"/>
                  </a:cubicBezTo>
                  <a:cubicBezTo>
                    <a:pt x="4340" y="3086"/>
                    <a:pt x="4244" y="3183"/>
                    <a:pt x="4083" y="3247"/>
                  </a:cubicBezTo>
                  <a:cubicBezTo>
                    <a:pt x="3923" y="3311"/>
                    <a:pt x="3698" y="3375"/>
                    <a:pt x="3473" y="3375"/>
                  </a:cubicBezTo>
                  <a:cubicBezTo>
                    <a:pt x="3023" y="3375"/>
                    <a:pt x="2508" y="3215"/>
                    <a:pt x="1994" y="2958"/>
                  </a:cubicBezTo>
                  <a:cubicBezTo>
                    <a:pt x="1544" y="2733"/>
                    <a:pt x="1158" y="2411"/>
                    <a:pt x="901" y="2122"/>
                  </a:cubicBezTo>
                  <a:cubicBezTo>
                    <a:pt x="644" y="1800"/>
                    <a:pt x="515" y="1479"/>
                    <a:pt x="515" y="1254"/>
                  </a:cubicBezTo>
                  <a:cubicBezTo>
                    <a:pt x="547" y="1125"/>
                    <a:pt x="547" y="1029"/>
                    <a:pt x="612" y="965"/>
                  </a:cubicBezTo>
                  <a:cubicBezTo>
                    <a:pt x="676" y="836"/>
                    <a:pt x="772" y="740"/>
                    <a:pt x="933" y="675"/>
                  </a:cubicBezTo>
                  <a:cubicBezTo>
                    <a:pt x="1094" y="579"/>
                    <a:pt x="1319" y="547"/>
                    <a:pt x="1544" y="547"/>
                  </a:cubicBezTo>
                  <a:close/>
                  <a:moveTo>
                    <a:pt x="1544" y="0"/>
                  </a:moveTo>
                  <a:cubicBezTo>
                    <a:pt x="1255" y="0"/>
                    <a:pt x="965" y="65"/>
                    <a:pt x="708" y="193"/>
                  </a:cubicBezTo>
                  <a:cubicBezTo>
                    <a:pt x="451" y="290"/>
                    <a:pt x="258" y="482"/>
                    <a:pt x="130" y="707"/>
                  </a:cubicBezTo>
                  <a:cubicBezTo>
                    <a:pt x="33" y="868"/>
                    <a:pt x="1" y="1061"/>
                    <a:pt x="1" y="1254"/>
                  </a:cubicBezTo>
                  <a:cubicBezTo>
                    <a:pt x="1" y="1640"/>
                    <a:pt x="194" y="2058"/>
                    <a:pt x="483" y="2443"/>
                  </a:cubicBezTo>
                  <a:cubicBezTo>
                    <a:pt x="805" y="2829"/>
                    <a:pt x="1222" y="3150"/>
                    <a:pt x="1737" y="3440"/>
                  </a:cubicBezTo>
                  <a:cubicBezTo>
                    <a:pt x="2315" y="3729"/>
                    <a:pt x="2926" y="3890"/>
                    <a:pt x="3473" y="3890"/>
                  </a:cubicBezTo>
                  <a:cubicBezTo>
                    <a:pt x="3762" y="3890"/>
                    <a:pt x="4051" y="3858"/>
                    <a:pt x="4308" y="3729"/>
                  </a:cubicBezTo>
                  <a:cubicBezTo>
                    <a:pt x="4565" y="3633"/>
                    <a:pt x="4758" y="3440"/>
                    <a:pt x="4887" y="3183"/>
                  </a:cubicBezTo>
                  <a:cubicBezTo>
                    <a:pt x="4983" y="3022"/>
                    <a:pt x="5015" y="2861"/>
                    <a:pt x="5015" y="2668"/>
                  </a:cubicBezTo>
                  <a:cubicBezTo>
                    <a:pt x="5015" y="2250"/>
                    <a:pt x="4823" y="1832"/>
                    <a:pt x="4533" y="1479"/>
                  </a:cubicBezTo>
                  <a:cubicBezTo>
                    <a:pt x="4212" y="1093"/>
                    <a:pt x="3794" y="740"/>
                    <a:pt x="3280" y="482"/>
                  </a:cubicBezTo>
                  <a:cubicBezTo>
                    <a:pt x="2701" y="161"/>
                    <a:pt x="2090" y="32"/>
                    <a:pt x="1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74975" y="4211900"/>
              <a:ext cx="125400" cy="83625"/>
            </a:xfrm>
            <a:custGeom>
              <a:avLst/>
              <a:gdLst/>
              <a:ahLst/>
              <a:cxnLst/>
              <a:rect l="l" t="t" r="r" b="b"/>
              <a:pathLst>
                <a:path w="5016" h="3345" extrusionOk="0">
                  <a:moveTo>
                    <a:pt x="3461" y="1"/>
                  </a:moveTo>
                  <a:cubicBezTo>
                    <a:pt x="2979" y="1"/>
                    <a:pt x="2415" y="139"/>
                    <a:pt x="1865" y="421"/>
                  </a:cubicBezTo>
                  <a:cubicBezTo>
                    <a:pt x="676" y="1032"/>
                    <a:pt x="1" y="2093"/>
                    <a:pt x="354" y="2800"/>
                  </a:cubicBezTo>
                  <a:cubicBezTo>
                    <a:pt x="542" y="3158"/>
                    <a:pt x="983" y="3344"/>
                    <a:pt x="1533" y="3344"/>
                  </a:cubicBezTo>
                  <a:cubicBezTo>
                    <a:pt x="2020" y="3344"/>
                    <a:pt x="2592" y="3198"/>
                    <a:pt x="3151" y="2897"/>
                  </a:cubicBezTo>
                  <a:cubicBezTo>
                    <a:pt x="4340" y="2286"/>
                    <a:pt x="5015" y="1225"/>
                    <a:pt x="4662" y="550"/>
                  </a:cubicBezTo>
                  <a:cubicBezTo>
                    <a:pt x="4472" y="187"/>
                    <a:pt x="4022" y="1"/>
                    <a:pt x="34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74975" y="4204750"/>
              <a:ext cx="125400" cy="97250"/>
            </a:xfrm>
            <a:custGeom>
              <a:avLst/>
              <a:gdLst/>
              <a:ahLst/>
              <a:cxnLst/>
              <a:rect l="l" t="t" r="r" b="b"/>
              <a:pathLst>
                <a:path w="5016" h="3890" extrusionOk="0">
                  <a:moveTo>
                    <a:pt x="3472" y="547"/>
                  </a:moveTo>
                  <a:cubicBezTo>
                    <a:pt x="3697" y="547"/>
                    <a:pt x="3922" y="579"/>
                    <a:pt x="4083" y="675"/>
                  </a:cubicBezTo>
                  <a:cubicBezTo>
                    <a:pt x="4244" y="740"/>
                    <a:pt x="4340" y="836"/>
                    <a:pt x="4405" y="965"/>
                  </a:cubicBezTo>
                  <a:cubicBezTo>
                    <a:pt x="4469" y="1029"/>
                    <a:pt x="4469" y="1125"/>
                    <a:pt x="4469" y="1254"/>
                  </a:cubicBezTo>
                  <a:cubicBezTo>
                    <a:pt x="4469" y="1479"/>
                    <a:pt x="4372" y="1800"/>
                    <a:pt x="4115" y="2122"/>
                  </a:cubicBezTo>
                  <a:cubicBezTo>
                    <a:pt x="3858" y="2411"/>
                    <a:pt x="3472" y="2733"/>
                    <a:pt x="3022" y="2958"/>
                  </a:cubicBezTo>
                  <a:cubicBezTo>
                    <a:pt x="2508" y="3215"/>
                    <a:pt x="1994" y="3375"/>
                    <a:pt x="1544" y="3375"/>
                  </a:cubicBezTo>
                  <a:cubicBezTo>
                    <a:pt x="1319" y="3375"/>
                    <a:pt x="1094" y="3311"/>
                    <a:pt x="933" y="3247"/>
                  </a:cubicBezTo>
                  <a:cubicBezTo>
                    <a:pt x="772" y="3183"/>
                    <a:pt x="676" y="3086"/>
                    <a:pt x="612" y="2958"/>
                  </a:cubicBezTo>
                  <a:cubicBezTo>
                    <a:pt x="547" y="2861"/>
                    <a:pt x="515" y="2765"/>
                    <a:pt x="515" y="2668"/>
                  </a:cubicBezTo>
                  <a:cubicBezTo>
                    <a:pt x="515" y="2443"/>
                    <a:pt x="644" y="2122"/>
                    <a:pt x="901" y="1800"/>
                  </a:cubicBezTo>
                  <a:cubicBezTo>
                    <a:pt x="1158" y="1479"/>
                    <a:pt x="1544" y="1190"/>
                    <a:pt x="1994" y="965"/>
                  </a:cubicBezTo>
                  <a:cubicBezTo>
                    <a:pt x="2508" y="675"/>
                    <a:pt x="3022" y="547"/>
                    <a:pt x="3472" y="547"/>
                  </a:cubicBezTo>
                  <a:close/>
                  <a:moveTo>
                    <a:pt x="3472" y="0"/>
                  </a:moveTo>
                  <a:cubicBezTo>
                    <a:pt x="2926" y="32"/>
                    <a:pt x="2315" y="161"/>
                    <a:pt x="1737" y="482"/>
                  </a:cubicBezTo>
                  <a:cubicBezTo>
                    <a:pt x="1222" y="740"/>
                    <a:pt x="804" y="1093"/>
                    <a:pt x="483" y="1479"/>
                  </a:cubicBezTo>
                  <a:cubicBezTo>
                    <a:pt x="194" y="1832"/>
                    <a:pt x="1" y="2250"/>
                    <a:pt x="1" y="2668"/>
                  </a:cubicBezTo>
                  <a:cubicBezTo>
                    <a:pt x="1" y="2861"/>
                    <a:pt x="33" y="3022"/>
                    <a:pt x="129" y="3215"/>
                  </a:cubicBezTo>
                  <a:lnTo>
                    <a:pt x="129" y="3183"/>
                  </a:lnTo>
                  <a:cubicBezTo>
                    <a:pt x="258" y="3440"/>
                    <a:pt x="451" y="3633"/>
                    <a:pt x="708" y="3729"/>
                  </a:cubicBezTo>
                  <a:cubicBezTo>
                    <a:pt x="965" y="3858"/>
                    <a:pt x="1254" y="3890"/>
                    <a:pt x="1544" y="3890"/>
                  </a:cubicBezTo>
                  <a:cubicBezTo>
                    <a:pt x="2090" y="3890"/>
                    <a:pt x="2701" y="3729"/>
                    <a:pt x="3280" y="3440"/>
                  </a:cubicBezTo>
                  <a:cubicBezTo>
                    <a:pt x="3794" y="3150"/>
                    <a:pt x="4212" y="2829"/>
                    <a:pt x="4533" y="2443"/>
                  </a:cubicBezTo>
                  <a:cubicBezTo>
                    <a:pt x="4822" y="2058"/>
                    <a:pt x="5015" y="1640"/>
                    <a:pt x="5015" y="1254"/>
                  </a:cubicBezTo>
                  <a:cubicBezTo>
                    <a:pt x="5015" y="1061"/>
                    <a:pt x="4983" y="868"/>
                    <a:pt x="4887" y="707"/>
                  </a:cubicBezTo>
                  <a:cubicBezTo>
                    <a:pt x="4758" y="482"/>
                    <a:pt x="4565" y="290"/>
                    <a:pt x="4308" y="193"/>
                  </a:cubicBezTo>
                  <a:cubicBezTo>
                    <a:pt x="4051" y="65"/>
                    <a:pt x="3762" y="0"/>
                    <a:pt x="3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379550" y="3664725"/>
              <a:ext cx="13675" cy="457275"/>
            </a:xfrm>
            <a:custGeom>
              <a:avLst/>
              <a:gdLst/>
              <a:ahLst/>
              <a:cxnLst/>
              <a:rect l="l" t="t" r="r" b="b"/>
              <a:pathLst>
                <a:path w="547" h="18291" extrusionOk="0">
                  <a:moveTo>
                    <a:pt x="1" y="0"/>
                  </a:moveTo>
                  <a:lnTo>
                    <a:pt x="1" y="18290"/>
                  </a:lnTo>
                  <a:lnTo>
                    <a:pt x="547" y="18290"/>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675275" y="4226450"/>
              <a:ext cx="12875" cy="229050"/>
            </a:xfrm>
            <a:custGeom>
              <a:avLst/>
              <a:gdLst/>
              <a:ahLst/>
              <a:cxnLst/>
              <a:rect l="l" t="t" r="r" b="b"/>
              <a:pathLst>
                <a:path w="515" h="9162" extrusionOk="0">
                  <a:moveTo>
                    <a:pt x="1" y="0"/>
                  </a:moveTo>
                  <a:lnTo>
                    <a:pt x="1" y="9161"/>
                  </a:lnTo>
                  <a:lnTo>
                    <a:pt x="515" y="9161"/>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675275" y="3712925"/>
              <a:ext cx="12875" cy="456475"/>
            </a:xfrm>
            <a:custGeom>
              <a:avLst/>
              <a:gdLst/>
              <a:ahLst/>
              <a:cxnLst/>
              <a:rect l="l" t="t" r="r" b="b"/>
              <a:pathLst>
                <a:path w="515" h="18259" extrusionOk="0">
                  <a:moveTo>
                    <a:pt x="1" y="1"/>
                  </a:moveTo>
                  <a:lnTo>
                    <a:pt x="1"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5312725" y="4017500"/>
              <a:ext cx="12875" cy="456475"/>
            </a:xfrm>
            <a:custGeom>
              <a:avLst/>
              <a:gdLst/>
              <a:ahLst/>
              <a:cxnLst/>
              <a:rect l="l" t="t" r="r" b="b"/>
              <a:pathLst>
                <a:path w="515" h="18259" extrusionOk="0">
                  <a:moveTo>
                    <a:pt x="0" y="1"/>
                  </a:moveTo>
                  <a:lnTo>
                    <a:pt x="0" y="18259"/>
                  </a:lnTo>
                  <a:lnTo>
                    <a:pt x="515" y="18259"/>
                  </a:lnTo>
                  <a:lnTo>
                    <a:pt x="5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5034675" y="3549000"/>
              <a:ext cx="13675" cy="1004525"/>
            </a:xfrm>
            <a:custGeom>
              <a:avLst/>
              <a:gdLst/>
              <a:ahLst/>
              <a:cxnLst/>
              <a:rect l="l" t="t" r="r" b="b"/>
              <a:pathLst>
                <a:path w="547" h="40181" extrusionOk="0">
                  <a:moveTo>
                    <a:pt x="1" y="0"/>
                  </a:moveTo>
                  <a:lnTo>
                    <a:pt x="1" y="40181"/>
                  </a:lnTo>
                  <a:lnTo>
                    <a:pt x="547" y="40181"/>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3883900" y="4445825"/>
              <a:ext cx="13700" cy="209775"/>
            </a:xfrm>
            <a:custGeom>
              <a:avLst/>
              <a:gdLst/>
              <a:ahLst/>
              <a:cxnLst/>
              <a:rect l="l" t="t" r="r" b="b"/>
              <a:pathLst>
                <a:path w="548" h="8391" extrusionOk="0">
                  <a:moveTo>
                    <a:pt x="1" y="1"/>
                  </a:moveTo>
                  <a:lnTo>
                    <a:pt x="1" y="8390"/>
                  </a:lnTo>
                  <a:lnTo>
                    <a:pt x="547" y="839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3005550" y="4067325"/>
              <a:ext cx="13700" cy="511925"/>
            </a:xfrm>
            <a:custGeom>
              <a:avLst/>
              <a:gdLst/>
              <a:ahLst/>
              <a:cxnLst/>
              <a:rect l="l" t="t" r="r" b="b"/>
              <a:pathLst>
                <a:path w="548" h="20477" extrusionOk="0">
                  <a:moveTo>
                    <a:pt x="1" y="1"/>
                  </a:moveTo>
                  <a:lnTo>
                    <a:pt x="1" y="20477"/>
                  </a:lnTo>
                  <a:lnTo>
                    <a:pt x="547" y="20477"/>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4566975" y="4538250"/>
              <a:ext cx="13675" cy="103675"/>
            </a:xfrm>
            <a:custGeom>
              <a:avLst/>
              <a:gdLst/>
              <a:ahLst/>
              <a:cxnLst/>
              <a:rect l="l" t="t" r="r" b="b"/>
              <a:pathLst>
                <a:path w="547" h="4147" extrusionOk="0">
                  <a:moveTo>
                    <a:pt x="1" y="0"/>
                  </a:moveTo>
                  <a:lnTo>
                    <a:pt x="1" y="4147"/>
                  </a:lnTo>
                  <a:lnTo>
                    <a:pt x="547" y="4147"/>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4566975" y="4294750"/>
              <a:ext cx="13675" cy="211375"/>
            </a:xfrm>
            <a:custGeom>
              <a:avLst/>
              <a:gdLst/>
              <a:ahLst/>
              <a:cxnLst/>
              <a:rect l="l" t="t" r="r" b="b"/>
              <a:pathLst>
                <a:path w="547" h="8455" extrusionOk="0">
                  <a:moveTo>
                    <a:pt x="1" y="0"/>
                  </a:moveTo>
                  <a:lnTo>
                    <a:pt x="1" y="8454"/>
                  </a:lnTo>
                  <a:lnTo>
                    <a:pt x="547" y="8454"/>
                  </a:lnTo>
                  <a:lnTo>
                    <a:pt x="5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3883900" y="4236075"/>
              <a:ext cx="13700" cy="114150"/>
            </a:xfrm>
            <a:custGeom>
              <a:avLst/>
              <a:gdLst/>
              <a:ahLst/>
              <a:cxnLst/>
              <a:rect l="l" t="t" r="r" b="b"/>
              <a:pathLst>
                <a:path w="548" h="4566" extrusionOk="0">
                  <a:moveTo>
                    <a:pt x="1" y="1"/>
                  </a:moveTo>
                  <a:lnTo>
                    <a:pt x="1" y="4565"/>
                  </a:lnTo>
                  <a:lnTo>
                    <a:pt x="547" y="4565"/>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5312725" y="3703300"/>
              <a:ext cx="12875" cy="208950"/>
            </a:xfrm>
            <a:custGeom>
              <a:avLst/>
              <a:gdLst/>
              <a:ahLst/>
              <a:cxnLst/>
              <a:rect l="l" t="t" r="r" b="b"/>
              <a:pathLst>
                <a:path w="515" h="8358" extrusionOk="0">
                  <a:moveTo>
                    <a:pt x="0" y="0"/>
                  </a:moveTo>
                  <a:lnTo>
                    <a:pt x="0" y="8358"/>
                  </a:lnTo>
                  <a:lnTo>
                    <a:pt x="515" y="8358"/>
                  </a:lnTo>
                  <a:lnTo>
                    <a:pt x="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5578725" y="3255675"/>
              <a:ext cx="13675" cy="1019000"/>
            </a:xfrm>
            <a:custGeom>
              <a:avLst/>
              <a:gdLst/>
              <a:ahLst/>
              <a:cxnLst/>
              <a:rect l="l" t="t" r="r" b="b"/>
              <a:pathLst>
                <a:path w="547" h="40760" extrusionOk="0">
                  <a:moveTo>
                    <a:pt x="0" y="1"/>
                  </a:moveTo>
                  <a:lnTo>
                    <a:pt x="0" y="40760"/>
                  </a:lnTo>
                  <a:lnTo>
                    <a:pt x="547" y="40760"/>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379550" y="3351300"/>
              <a:ext cx="13675" cy="246750"/>
            </a:xfrm>
            <a:custGeom>
              <a:avLst/>
              <a:gdLst/>
              <a:ahLst/>
              <a:cxnLst/>
              <a:rect l="l" t="t" r="r" b="b"/>
              <a:pathLst>
                <a:path w="547" h="9870" extrusionOk="0">
                  <a:moveTo>
                    <a:pt x="1" y="1"/>
                  </a:moveTo>
                  <a:lnTo>
                    <a:pt x="1" y="9869"/>
                  </a:lnTo>
                  <a:lnTo>
                    <a:pt x="547" y="9869"/>
                  </a:lnTo>
                  <a:lnTo>
                    <a:pt x="5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4804850" y="2847450"/>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4797600" y="2840200"/>
              <a:ext cx="77175" cy="181650"/>
            </a:xfrm>
            <a:custGeom>
              <a:avLst/>
              <a:gdLst/>
              <a:ahLst/>
              <a:cxnLst/>
              <a:rect l="l" t="t" r="r" b="b"/>
              <a:pathLst>
                <a:path w="3087" h="7266" extrusionOk="0">
                  <a:moveTo>
                    <a:pt x="2540" y="547"/>
                  </a:moveTo>
                  <a:lnTo>
                    <a:pt x="2540"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3151025" y="1597825"/>
              <a:ext cx="1674725" cy="363250"/>
            </a:xfrm>
            <a:custGeom>
              <a:avLst/>
              <a:gdLst/>
              <a:ahLst/>
              <a:cxnLst/>
              <a:rect l="l" t="t" r="r" b="b"/>
              <a:pathLst>
                <a:path w="66989" h="14530" extrusionOk="0">
                  <a:moveTo>
                    <a:pt x="0" y="0"/>
                  </a:moveTo>
                  <a:lnTo>
                    <a:pt x="0" y="14530"/>
                  </a:lnTo>
                  <a:lnTo>
                    <a:pt x="66989" y="14530"/>
                  </a:lnTo>
                  <a:lnTo>
                    <a:pt x="669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3143775" y="1591400"/>
              <a:ext cx="1688425" cy="376100"/>
            </a:xfrm>
            <a:custGeom>
              <a:avLst/>
              <a:gdLst/>
              <a:ahLst/>
              <a:cxnLst/>
              <a:rect l="l" t="t" r="r" b="b"/>
              <a:pathLst>
                <a:path w="67537" h="15044" extrusionOk="0">
                  <a:moveTo>
                    <a:pt x="66990" y="547"/>
                  </a:moveTo>
                  <a:lnTo>
                    <a:pt x="66990" y="14498"/>
                  </a:lnTo>
                  <a:lnTo>
                    <a:pt x="547" y="14498"/>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480485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4797600" y="3832675"/>
              <a:ext cx="77175" cy="181650"/>
            </a:xfrm>
            <a:custGeom>
              <a:avLst/>
              <a:gdLst/>
              <a:ahLst/>
              <a:cxnLst/>
              <a:rect l="l" t="t" r="r" b="b"/>
              <a:pathLst>
                <a:path w="3087" h="7266" extrusionOk="0">
                  <a:moveTo>
                    <a:pt x="2540" y="547"/>
                  </a:moveTo>
                  <a:lnTo>
                    <a:pt x="2540" y="6751"/>
                  </a:lnTo>
                  <a:lnTo>
                    <a:pt x="547" y="6751"/>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3102800" y="38399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3095575" y="3832675"/>
              <a:ext cx="77175" cy="181650"/>
            </a:xfrm>
            <a:custGeom>
              <a:avLst/>
              <a:gdLst/>
              <a:ahLst/>
              <a:cxnLst/>
              <a:rect l="l" t="t" r="r" b="b"/>
              <a:pathLst>
                <a:path w="3087" h="7266" extrusionOk="0">
                  <a:moveTo>
                    <a:pt x="2540" y="547"/>
                  </a:moveTo>
                  <a:lnTo>
                    <a:pt x="2540" y="6751"/>
                  </a:lnTo>
                  <a:lnTo>
                    <a:pt x="547" y="6751"/>
                  </a:lnTo>
                  <a:lnTo>
                    <a:pt x="547" y="547"/>
                  </a:lnTo>
                  <a:close/>
                  <a:moveTo>
                    <a:pt x="0" y="0"/>
                  </a:moveTo>
                  <a:lnTo>
                    <a:pt x="0"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3093150" y="1874275"/>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3086725" y="1867025"/>
              <a:ext cx="77175" cy="181650"/>
            </a:xfrm>
            <a:custGeom>
              <a:avLst/>
              <a:gdLst/>
              <a:ahLst/>
              <a:cxnLst/>
              <a:rect l="l" t="t" r="r" b="b"/>
              <a:pathLst>
                <a:path w="3087" h="7266" extrusionOk="0">
                  <a:moveTo>
                    <a:pt x="2540" y="547"/>
                  </a:moveTo>
                  <a:lnTo>
                    <a:pt x="2540" y="6751"/>
                  </a:lnTo>
                  <a:lnTo>
                    <a:pt x="515" y="6751"/>
                  </a:lnTo>
                  <a:lnTo>
                    <a:pt x="515" y="547"/>
                  </a:lnTo>
                  <a:close/>
                  <a:moveTo>
                    <a:pt x="1" y="1"/>
                  </a:moveTo>
                  <a:lnTo>
                    <a:pt x="1" y="7266"/>
                  </a:lnTo>
                  <a:lnTo>
                    <a:pt x="3086" y="7266"/>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3093150" y="3349700"/>
              <a:ext cx="63525" cy="167975"/>
            </a:xfrm>
            <a:custGeom>
              <a:avLst/>
              <a:gdLst/>
              <a:ahLst/>
              <a:cxnLst/>
              <a:rect l="l" t="t" r="r" b="b"/>
              <a:pathLst>
                <a:path w="2541" h="6719" extrusionOk="0">
                  <a:moveTo>
                    <a:pt x="1" y="1"/>
                  </a:moveTo>
                  <a:lnTo>
                    <a:pt x="1"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3086725" y="3343275"/>
              <a:ext cx="77175" cy="181650"/>
            </a:xfrm>
            <a:custGeom>
              <a:avLst/>
              <a:gdLst/>
              <a:ahLst/>
              <a:cxnLst/>
              <a:rect l="l" t="t" r="r" b="b"/>
              <a:pathLst>
                <a:path w="3087" h="7266" extrusionOk="0">
                  <a:moveTo>
                    <a:pt x="2540" y="547"/>
                  </a:moveTo>
                  <a:lnTo>
                    <a:pt x="2540" y="6719"/>
                  </a:lnTo>
                  <a:lnTo>
                    <a:pt x="515" y="6719"/>
                  </a:lnTo>
                  <a:lnTo>
                    <a:pt x="515" y="547"/>
                  </a:lnTo>
                  <a:close/>
                  <a:moveTo>
                    <a:pt x="1" y="0"/>
                  </a:moveTo>
                  <a:lnTo>
                    <a:pt x="1" y="7265"/>
                  </a:lnTo>
                  <a:lnTo>
                    <a:pt x="3086" y="7265"/>
                  </a:lnTo>
                  <a:lnTo>
                    <a:pt x="3086" y="6976"/>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3093150" y="2846650"/>
              <a:ext cx="63525" cy="167975"/>
            </a:xfrm>
            <a:custGeom>
              <a:avLst/>
              <a:gdLst/>
              <a:ahLst/>
              <a:cxnLst/>
              <a:rect l="l" t="t" r="r" b="b"/>
              <a:pathLst>
                <a:path w="2541" h="6719" extrusionOk="0">
                  <a:moveTo>
                    <a:pt x="1" y="0"/>
                  </a:moveTo>
                  <a:lnTo>
                    <a:pt x="1"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3086725" y="2839400"/>
              <a:ext cx="77175" cy="181650"/>
            </a:xfrm>
            <a:custGeom>
              <a:avLst/>
              <a:gdLst/>
              <a:ahLst/>
              <a:cxnLst/>
              <a:rect l="l" t="t" r="r" b="b"/>
              <a:pathLst>
                <a:path w="3087" h="7266" extrusionOk="0">
                  <a:moveTo>
                    <a:pt x="2540" y="547"/>
                  </a:moveTo>
                  <a:lnTo>
                    <a:pt x="2540" y="6719"/>
                  </a:lnTo>
                  <a:lnTo>
                    <a:pt x="515" y="6719"/>
                  </a:lnTo>
                  <a:lnTo>
                    <a:pt x="515" y="547"/>
                  </a:lnTo>
                  <a:close/>
                  <a:moveTo>
                    <a:pt x="1" y="1"/>
                  </a:moveTo>
                  <a:lnTo>
                    <a:pt x="1" y="7265"/>
                  </a:lnTo>
                  <a:lnTo>
                    <a:pt x="3086" y="7265"/>
                  </a:lnTo>
                  <a:lnTo>
                    <a:pt x="3086" y="7008"/>
                  </a:lnTo>
                  <a:lnTo>
                    <a:pt x="30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4820925" y="1874275"/>
              <a:ext cx="63500" cy="167975"/>
            </a:xfrm>
            <a:custGeom>
              <a:avLst/>
              <a:gdLst/>
              <a:ahLst/>
              <a:cxnLst/>
              <a:rect l="l" t="t" r="r" b="b"/>
              <a:pathLst>
                <a:path w="2540" h="6719" extrusionOk="0">
                  <a:moveTo>
                    <a:pt x="0" y="0"/>
                  </a:moveTo>
                  <a:lnTo>
                    <a:pt x="0" y="6718"/>
                  </a:lnTo>
                  <a:lnTo>
                    <a:pt x="2540" y="6718"/>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4813675" y="1867025"/>
              <a:ext cx="77175" cy="181650"/>
            </a:xfrm>
            <a:custGeom>
              <a:avLst/>
              <a:gdLst/>
              <a:ahLst/>
              <a:cxnLst/>
              <a:rect l="l" t="t" r="r" b="b"/>
              <a:pathLst>
                <a:path w="3087" h="7266" extrusionOk="0">
                  <a:moveTo>
                    <a:pt x="2572" y="547"/>
                  </a:moveTo>
                  <a:lnTo>
                    <a:pt x="2572" y="6751"/>
                  </a:lnTo>
                  <a:lnTo>
                    <a:pt x="547" y="6751"/>
                  </a:lnTo>
                  <a:lnTo>
                    <a:pt x="547" y="547"/>
                  </a:lnTo>
                  <a:close/>
                  <a:moveTo>
                    <a:pt x="1" y="1"/>
                  </a:moveTo>
                  <a:lnTo>
                    <a:pt x="1" y="7266"/>
                  </a:lnTo>
                  <a:lnTo>
                    <a:pt x="3087" y="7266"/>
                  </a:lnTo>
                  <a:lnTo>
                    <a:pt x="3087" y="7008"/>
                  </a:lnTo>
                  <a:lnTo>
                    <a:pt x="30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4820925" y="3349700"/>
              <a:ext cx="63500" cy="167975"/>
            </a:xfrm>
            <a:custGeom>
              <a:avLst/>
              <a:gdLst/>
              <a:ahLst/>
              <a:cxnLst/>
              <a:rect l="l" t="t" r="r" b="b"/>
              <a:pathLst>
                <a:path w="2540" h="6719" extrusionOk="0">
                  <a:moveTo>
                    <a:pt x="0" y="1"/>
                  </a:moveTo>
                  <a:lnTo>
                    <a:pt x="0" y="6719"/>
                  </a:lnTo>
                  <a:lnTo>
                    <a:pt x="2540" y="6719"/>
                  </a:lnTo>
                  <a:lnTo>
                    <a:pt x="25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4813675" y="3343275"/>
              <a:ext cx="77175" cy="181650"/>
            </a:xfrm>
            <a:custGeom>
              <a:avLst/>
              <a:gdLst/>
              <a:ahLst/>
              <a:cxnLst/>
              <a:rect l="l" t="t" r="r" b="b"/>
              <a:pathLst>
                <a:path w="3087" h="7266" extrusionOk="0">
                  <a:moveTo>
                    <a:pt x="2572" y="547"/>
                  </a:moveTo>
                  <a:lnTo>
                    <a:pt x="2572" y="6719"/>
                  </a:lnTo>
                  <a:lnTo>
                    <a:pt x="547" y="6719"/>
                  </a:lnTo>
                  <a:lnTo>
                    <a:pt x="547" y="547"/>
                  </a:lnTo>
                  <a:close/>
                  <a:moveTo>
                    <a:pt x="1" y="0"/>
                  </a:moveTo>
                  <a:lnTo>
                    <a:pt x="1" y="7265"/>
                  </a:lnTo>
                  <a:lnTo>
                    <a:pt x="3087" y="7265"/>
                  </a:lnTo>
                  <a:lnTo>
                    <a:pt x="3087" y="6976"/>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3093150" y="2358850"/>
              <a:ext cx="63525" cy="168775"/>
            </a:xfrm>
            <a:custGeom>
              <a:avLst/>
              <a:gdLst/>
              <a:ahLst/>
              <a:cxnLst/>
              <a:rect l="l" t="t" r="r" b="b"/>
              <a:pathLst>
                <a:path w="2541" h="6751" extrusionOk="0">
                  <a:moveTo>
                    <a:pt x="1" y="0"/>
                  </a:moveTo>
                  <a:lnTo>
                    <a:pt x="1"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3086725" y="2352425"/>
              <a:ext cx="77175" cy="181625"/>
            </a:xfrm>
            <a:custGeom>
              <a:avLst/>
              <a:gdLst/>
              <a:ahLst/>
              <a:cxnLst/>
              <a:rect l="l" t="t" r="r" b="b"/>
              <a:pathLst>
                <a:path w="3087" h="7265" extrusionOk="0">
                  <a:moveTo>
                    <a:pt x="2540" y="547"/>
                  </a:moveTo>
                  <a:lnTo>
                    <a:pt x="2540" y="6718"/>
                  </a:lnTo>
                  <a:lnTo>
                    <a:pt x="515" y="6718"/>
                  </a:lnTo>
                  <a:lnTo>
                    <a:pt x="515" y="547"/>
                  </a:lnTo>
                  <a:close/>
                  <a:moveTo>
                    <a:pt x="1" y="0"/>
                  </a:moveTo>
                  <a:lnTo>
                    <a:pt x="1" y="7265"/>
                  </a:lnTo>
                  <a:lnTo>
                    <a:pt x="3086" y="7265"/>
                  </a:lnTo>
                  <a:lnTo>
                    <a:pt x="3086" y="7008"/>
                  </a:lnTo>
                  <a:lnTo>
                    <a:pt x="3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4820925" y="2358850"/>
              <a:ext cx="63500" cy="168775"/>
            </a:xfrm>
            <a:custGeom>
              <a:avLst/>
              <a:gdLst/>
              <a:ahLst/>
              <a:cxnLst/>
              <a:rect l="l" t="t" r="r" b="b"/>
              <a:pathLst>
                <a:path w="2540" h="6751" extrusionOk="0">
                  <a:moveTo>
                    <a:pt x="0" y="0"/>
                  </a:moveTo>
                  <a:lnTo>
                    <a:pt x="0" y="6751"/>
                  </a:lnTo>
                  <a:lnTo>
                    <a:pt x="2540" y="6751"/>
                  </a:lnTo>
                  <a:lnTo>
                    <a:pt x="25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4813675" y="2352425"/>
              <a:ext cx="77175" cy="181625"/>
            </a:xfrm>
            <a:custGeom>
              <a:avLst/>
              <a:gdLst/>
              <a:ahLst/>
              <a:cxnLst/>
              <a:rect l="l" t="t" r="r" b="b"/>
              <a:pathLst>
                <a:path w="3087" h="7265" extrusionOk="0">
                  <a:moveTo>
                    <a:pt x="2572" y="547"/>
                  </a:moveTo>
                  <a:lnTo>
                    <a:pt x="2572" y="6718"/>
                  </a:lnTo>
                  <a:lnTo>
                    <a:pt x="547" y="6718"/>
                  </a:lnTo>
                  <a:lnTo>
                    <a:pt x="547" y="547"/>
                  </a:lnTo>
                  <a:close/>
                  <a:moveTo>
                    <a:pt x="1" y="0"/>
                  </a:moveTo>
                  <a:lnTo>
                    <a:pt x="1" y="7265"/>
                  </a:lnTo>
                  <a:lnTo>
                    <a:pt x="3087" y="7265"/>
                  </a:lnTo>
                  <a:lnTo>
                    <a:pt x="3087" y="7008"/>
                  </a:lnTo>
                  <a:lnTo>
                    <a:pt x="30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3151025" y="1781050"/>
              <a:ext cx="1674725" cy="362450"/>
            </a:xfrm>
            <a:custGeom>
              <a:avLst/>
              <a:gdLst/>
              <a:ahLst/>
              <a:cxnLst/>
              <a:rect l="l" t="t" r="r" b="b"/>
              <a:pathLst>
                <a:path w="66989" h="14498" extrusionOk="0">
                  <a:moveTo>
                    <a:pt x="0" y="0"/>
                  </a:moveTo>
                  <a:lnTo>
                    <a:pt x="0" y="14498"/>
                  </a:lnTo>
                  <a:lnTo>
                    <a:pt x="66989" y="14498"/>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3143775" y="1773825"/>
              <a:ext cx="1688425" cy="376900"/>
            </a:xfrm>
            <a:custGeom>
              <a:avLst/>
              <a:gdLst/>
              <a:ahLst/>
              <a:cxnLst/>
              <a:rect l="l" t="t" r="r" b="b"/>
              <a:pathLst>
                <a:path w="67537" h="15076" extrusionOk="0">
                  <a:moveTo>
                    <a:pt x="66990" y="547"/>
                  </a:moveTo>
                  <a:lnTo>
                    <a:pt x="66990" y="14529"/>
                  </a:lnTo>
                  <a:lnTo>
                    <a:pt x="547" y="14529"/>
                  </a:lnTo>
                  <a:lnTo>
                    <a:pt x="547" y="547"/>
                  </a:lnTo>
                  <a:close/>
                  <a:moveTo>
                    <a:pt x="1" y="0"/>
                  </a:moveTo>
                  <a:lnTo>
                    <a:pt x="1" y="15076"/>
                  </a:lnTo>
                  <a:lnTo>
                    <a:pt x="67536" y="15076"/>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3505400" y="1873475"/>
              <a:ext cx="95650" cy="177600"/>
            </a:xfrm>
            <a:custGeom>
              <a:avLst/>
              <a:gdLst/>
              <a:ahLst/>
              <a:cxnLst/>
              <a:rect l="l" t="t" r="r" b="b"/>
              <a:pathLst>
                <a:path w="3826" h="7104"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3498175" y="1867025"/>
              <a:ext cx="109325" cy="190500"/>
            </a:xfrm>
            <a:custGeom>
              <a:avLst/>
              <a:gdLst/>
              <a:ahLst/>
              <a:cxnLst/>
              <a:rect l="l" t="t" r="r" b="b"/>
              <a:pathLst>
                <a:path w="4373" h="7620" extrusionOk="0">
                  <a:moveTo>
                    <a:pt x="3826" y="515"/>
                  </a:moveTo>
                  <a:lnTo>
                    <a:pt x="3826" y="7105"/>
                  </a:lnTo>
                  <a:lnTo>
                    <a:pt x="547" y="7105"/>
                  </a:lnTo>
                  <a:lnTo>
                    <a:pt x="547" y="515"/>
                  </a:lnTo>
                  <a:close/>
                  <a:moveTo>
                    <a:pt x="0" y="1"/>
                  </a:moveTo>
                  <a:lnTo>
                    <a:pt x="0" y="7619"/>
                  </a:lnTo>
                  <a:lnTo>
                    <a:pt x="4372" y="7619"/>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3358350" y="1873475"/>
              <a:ext cx="95650" cy="177600"/>
            </a:xfrm>
            <a:custGeom>
              <a:avLst/>
              <a:gdLst/>
              <a:ahLst/>
              <a:cxnLst/>
              <a:rect l="l" t="t" r="r" b="b"/>
              <a:pathLst>
                <a:path w="3826" h="7104"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3351925" y="1867025"/>
              <a:ext cx="108500" cy="190500"/>
            </a:xfrm>
            <a:custGeom>
              <a:avLst/>
              <a:gdLst/>
              <a:ahLst/>
              <a:cxnLst/>
              <a:rect l="l" t="t" r="r" b="b"/>
              <a:pathLst>
                <a:path w="4340" h="7620" extrusionOk="0">
                  <a:moveTo>
                    <a:pt x="3825" y="515"/>
                  </a:moveTo>
                  <a:lnTo>
                    <a:pt x="3825" y="7105"/>
                  </a:lnTo>
                  <a:lnTo>
                    <a:pt x="515" y="7105"/>
                  </a:lnTo>
                  <a:lnTo>
                    <a:pt x="515" y="515"/>
                  </a:lnTo>
                  <a:close/>
                  <a:moveTo>
                    <a:pt x="0" y="1"/>
                  </a:moveTo>
                  <a:lnTo>
                    <a:pt x="0"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3231375" y="1873475"/>
              <a:ext cx="76375" cy="177600"/>
            </a:xfrm>
            <a:custGeom>
              <a:avLst/>
              <a:gdLst/>
              <a:ahLst/>
              <a:cxnLst/>
              <a:rect l="l" t="t" r="r" b="b"/>
              <a:pathLst>
                <a:path w="3055" h="7104"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3224950" y="1867025"/>
              <a:ext cx="89225" cy="190500"/>
            </a:xfrm>
            <a:custGeom>
              <a:avLst/>
              <a:gdLst/>
              <a:ahLst/>
              <a:cxnLst/>
              <a:rect l="l" t="t" r="r" b="b"/>
              <a:pathLst>
                <a:path w="3569" h="7620" extrusionOk="0">
                  <a:moveTo>
                    <a:pt x="3022" y="515"/>
                  </a:moveTo>
                  <a:lnTo>
                    <a:pt x="3022" y="7105"/>
                  </a:lnTo>
                  <a:lnTo>
                    <a:pt x="515" y="7105"/>
                  </a:lnTo>
                  <a:lnTo>
                    <a:pt x="515" y="515"/>
                  </a:lnTo>
                  <a:close/>
                  <a:moveTo>
                    <a:pt x="0" y="1"/>
                  </a:moveTo>
                  <a:lnTo>
                    <a:pt x="0" y="7619"/>
                  </a:lnTo>
                  <a:lnTo>
                    <a:pt x="3568" y="7619"/>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3651675" y="1873475"/>
              <a:ext cx="95650" cy="177600"/>
            </a:xfrm>
            <a:custGeom>
              <a:avLst/>
              <a:gdLst/>
              <a:ahLst/>
              <a:cxnLst/>
              <a:rect l="l" t="t" r="r" b="b"/>
              <a:pathLst>
                <a:path w="3826" h="7104"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3645225" y="1867025"/>
              <a:ext cx="108525" cy="190500"/>
            </a:xfrm>
            <a:custGeom>
              <a:avLst/>
              <a:gdLst/>
              <a:ahLst/>
              <a:cxnLst/>
              <a:rect l="l" t="t" r="r" b="b"/>
              <a:pathLst>
                <a:path w="4341" h="7620" extrusionOk="0">
                  <a:moveTo>
                    <a:pt x="3826" y="515"/>
                  </a:moveTo>
                  <a:lnTo>
                    <a:pt x="3826" y="7105"/>
                  </a:lnTo>
                  <a:lnTo>
                    <a:pt x="515" y="7105"/>
                  </a:lnTo>
                  <a:lnTo>
                    <a:pt x="515" y="515"/>
                  </a:lnTo>
                  <a:close/>
                  <a:moveTo>
                    <a:pt x="1" y="1"/>
                  </a:moveTo>
                  <a:lnTo>
                    <a:pt x="1" y="7619"/>
                  </a:lnTo>
                  <a:lnTo>
                    <a:pt x="4340" y="7619"/>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3797925" y="1873475"/>
              <a:ext cx="587450" cy="177600"/>
            </a:xfrm>
            <a:custGeom>
              <a:avLst/>
              <a:gdLst/>
              <a:ahLst/>
              <a:cxnLst/>
              <a:rect l="l" t="t" r="r" b="b"/>
              <a:pathLst>
                <a:path w="23498" h="7104"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3791500" y="1867025"/>
              <a:ext cx="600325" cy="190500"/>
            </a:xfrm>
            <a:custGeom>
              <a:avLst/>
              <a:gdLst/>
              <a:ahLst/>
              <a:cxnLst/>
              <a:rect l="l" t="t" r="r" b="b"/>
              <a:pathLst>
                <a:path w="24013" h="7620" extrusionOk="0">
                  <a:moveTo>
                    <a:pt x="23498" y="515"/>
                  </a:moveTo>
                  <a:lnTo>
                    <a:pt x="23498" y="7105"/>
                  </a:lnTo>
                  <a:lnTo>
                    <a:pt x="547" y="7105"/>
                  </a:lnTo>
                  <a:lnTo>
                    <a:pt x="547" y="515"/>
                  </a:lnTo>
                  <a:close/>
                  <a:moveTo>
                    <a:pt x="0" y="1"/>
                  </a:moveTo>
                  <a:lnTo>
                    <a:pt x="0" y="258"/>
                  </a:lnTo>
                  <a:lnTo>
                    <a:pt x="0" y="7619"/>
                  </a:lnTo>
                  <a:lnTo>
                    <a:pt x="24012" y="7619"/>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4497050" y="1909625"/>
              <a:ext cx="89225" cy="90025"/>
            </a:xfrm>
            <a:custGeom>
              <a:avLst/>
              <a:gdLst/>
              <a:ahLst/>
              <a:cxnLst/>
              <a:rect l="l" t="t" r="r" b="b"/>
              <a:pathLst>
                <a:path w="3569" h="3601" extrusionOk="0">
                  <a:moveTo>
                    <a:pt x="1801" y="1"/>
                  </a:moveTo>
                  <a:cubicBezTo>
                    <a:pt x="805" y="1"/>
                    <a:pt x="1" y="804"/>
                    <a:pt x="1" y="1801"/>
                  </a:cubicBezTo>
                  <a:cubicBezTo>
                    <a:pt x="1" y="2797"/>
                    <a:pt x="805" y="3601"/>
                    <a:pt x="1801" y="3601"/>
                  </a:cubicBezTo>
                  <a:cubicBezTo>
                    <a:pt x="2765" y="3601"/>
                    <a:pt x="3569" y="2797"/>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4490625"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190" y="3568"/>
                    <a:pt x="515" y="2893"/>
                    <a:pt x="515" y="2058"/>
                  </a:cubicBezTo>
                  <a:cubicBezTo>
                    <a:pt x="515" y="1222"/>
                    <a:pt x="1190"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4672250" y="1909625"/>
              <a:ext cx="89225" cy="90025"/>
            </a:xfrm>
            <a:custGeom>
              <a:avLst/>
              <a:gdLst/>
              <a:ahLst/>
              <a:cxnLst/>
              <a:rect l="l" t="t" r="r" b="b"/>
              <a:pathLst>
                <a:path w="3569" h="3601" extrusionOk="0">
                  <a:moveTo>
                    <a:pt x="1801" y="1"/>
                  </a:moveTo>
                  <a:cubicBezTo>
                    <a:pt x="804" y="1"/>
                    <a:pt x="0" y="804"/>
                    <a:pt x="0" y="1801"/>
                  </a:cubicBezTo>
                  <a:cubicBezTo>
                    <a:pt x="0" y="2797"/>
                    <a:pt x="804" y="3601"/>
                    <a:pt x="1801" y="3601"/>
                  </a:cubicBezTo>
                  <a:cubicBezTo>
                    <a:pt x="2797" y="3601"/>
                    <a:pt x="3568" y="2797"/>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4665825" y="1903200"/>
              <a:ext cx="102875" cy="102875"/>
            </a:xfrm>
            <a:custGeom>
              <a:avLst/>
              <a:gdLst/>
              <a:ahLst/>
              <a:cxnLst/>
              <a:rect l="l" t="t" r="r" b="b"/>
              <a:pathLst>
                <a:path w="4115" h="4115" extrusionOk="0">
                  <a:moveTo>
                    <a:pt x="2058" y="547"/>
                  </a:moveTo>
                  <a:cubicBezTo>
                    <a:pt x="2893" y="547"/>
                    <a:pt x="3568" y="1222"/>
                    <a:pt x="3568" y="2058"/>
                  </a:cubicBezTo>
                  <a:cubicBezTo>
                    <a:pt x="3568" y="2893"/>
                    <a:pt x="2893" y="3568"/>
                    <a:pt x="2058" y="3568"/>
                  </a:cubicBezTo>
                  <a:cubicBezTo>
                    <a:pt x="1222" y="3568"/>
                    <a:pt x="515" y="2893"/>
                    <a:pt x="515" y="2058"/>
                  </a:cubicBezTo>
                  <a:cubicBezTo>
                    <a:pt x="515" y="1222"/>
                    <a:pt x="1222" y="547"/>
                    <a:pt x="2058" y="547"/>
                  </a:cubicBezTo>
                  <a:close/>
                  <a:moveTo>
                    <a:pt x="2058" y="0"/>
                  </a:moveTo>
                  <a:cubicBezTo>
                    <a:pt x="900" y="0"/>
                    <a:pt x="0" y="933"/>
                    <a:pt x="0" y="2058"/>
                  </a:cubicBezTo>
                  <a:cubicBezTo>
                    <a:pt x="0" y="3183"/>
                    <a:pt x="900"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4235900" y="1909625"/>
              <a:ext cx="89225" cy="90025"/>
            </a:xfrm>
            <a:custGeom>
              <a:avLst/>
              <a:gdLst/>
              <a:ahLst/>
              <a:cxnLst/>
              <a:rect l="l" t="t" r="r" b="b"/>
              <a:pathLst>
                <a:path w="3569" h="3601" extrusionOk="0">
                  <a:moveTo>
                    <a:pt x="1800" y="1"/>
                  </a:moveTo>
                  <a:cubicBezTo>
                    <a:pt x="804" y="1"/>
                    <a:pt x="0" y="804"/>
                    <a:pt x="0" y="1801"/>
                  </a:cubicBezTo>
                  <a:cubicBezTo>
                    <a:pt x="0" y="2797"/>
                    <a:pt x="804" y="3601"/>
                    <a:pt x="1800" y="3601"/>
                  </a:cubicBezTo>
                  <a:cubicBezTo>
                    <a:pt x="2764" y="3601"/>
                    <a:pt x="3568" y="2797"/>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4229450" y="1903200"/>
              <a:ext cx="102900" cy="102875"/>
            </a:xfrm>
            <a:custGeom>
              <a:avLst/>
              <a:gdLst/>
              <a:ahLst/>
              <a:cxnLst/>
              <a:rect l="l" t="t" r="r" b="b"/>
              <a:pathLst>
                <a:path w="4116" h="4115" extrusionOk="0">
                  <a:moveTo>
                    <a:pt x="2058" y="547"/>
                  </a:moveTo>
                  <a:cubicBezTo>
                    <a:pt x="2894" y="547"/>
                    <a:pt x="3569" y="1222"/>
                    <a:pt x="3569" y="2058"/>
                  </a:cubicBezTo>
                  <a:cubicBezTo>
                    <a:pt x="3569" y="2893"/>
                    <a:pt x="2894" y="3568"/>
                    <a:pt x="2058" y="3568"/>
                  </a:cubicBezTo>
                  <a:cubicBezTo>
                    <a:pt x="1222" y="3568"/>
                    <a:pt x="515" y="2893"/>
                    <a:pt x="515" y="2058"/>
                  </a:cubicBezTo>
                  <a:cubicBezTo>
                    <a:pt x="515" y="1222"/>
                    <a:pt x="1222" y="547"/>
                    <a:pt x="2058" y="547"/>
                  </a:cubicBezTo>
                  <a:close/>
                  <a:moveTo>
                    <a:pt x="2058" y="0"/>
                  </a:moveTo>
                  <a:cubicBezTo>
                    <a:pt x="901" y="0"/>
                    <a:pt x="1" y="933"/>
                    <a:pt x="1" y="2058"/>
                  </a:cubicBezTo>
                  <a:cubicBezTo>
                    <a:pt x="1" y="3183"/>
                    <a:pt x="901" y="4115"/>
                    <a:pt x="2058" y="4115"/>
                  </a:cubicBezTo>
                  <a:cubicBezTo>
                    <a:pt x="3183" y="4115"/>
                    <a:pt x="4115" y="3183"/>
                    <a:pt x="4115" y="2058"/>
                  </a:cubicBezTo>
                  <a:cubicBezTo>
                    <a:pt x="4115" y="933"/>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3214500" y="2143475"/>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3207275" y="2137050"/>
              <a:ext cx="1561425" cy="137450"/>
            </a:xfrm>
            <a:custGeom>
              <a:avLst/>
              <a:gdLst/>
              <a:ahLst/>
              <a:cxnLst/>
              <a:rect l="l" t="t" r="r" b="b"/>
              <a:pathLst>
                <a:path w="62457" h="5498" extrusionOk="0">
                  <a:moveTo>
                    <a:pt x="61910" y="547"/>
                  </a:moveTo>
                  <a:lnTo>
                    <a:pt x="61910" y="4951"/>
                  </a:lnTo>
                  <a:lnTo>
                    <a:pt x="547" y="4951"/>
                  </a:lnTo>
                  <a:lnTo>
                    <a:pt x="547" y="547"/>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3151025" y="2268050"/>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3143775" y="2260800"/>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3358350" y="2360450"/>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3351925" y="2354025"/>
              <a:ext cx="108500" cy="190475"/>
            </a:xfrm>
            <a:custGeom>
              <a:avLst/>
              <a:gdLst/>
              <a:ahLst/>
              <a:cxnLst/>
              <a:rect l="l" t="t" r="r" b="b"/>
              <a:pathLst>
                <a:path w="4340" h="7619" extrusionOk="0">
                  <a:moveTo>
                    <a:pt x="3825" y="515"/>
                  </a:moveTo>
                  <a:lnTo>
                    <a:pt x="3825" y="7104"/>
                  </a:lnTo>
                  <a:lnTo>
                    <a:pt x="515" y="7104"/>
                  </a:lnTo>
                  <a:lnTo>
                    <a:pt x="515" y="515"/>
                  </a:lnTo>
                  <a:close/>
                  <a:moveTo>
                    <a:pt x="0" y="0"/>
                  </a:moveTo>
                  <a:lnTo>
                    <a:pt x="0"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651675" y="2360450"/>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645225" y="2354025"/>
              <a:ext cx="108525" cy="190475"/>
            </a:xfrm>
            <a:custGeom>
              <a:avLst/>
              <a:gdLst/>
              <a:ahLst/>
              <a:cxnLst/>
              <a:rect l="l" t="t" r="r" b="b"/>
              <a:pathLst>
                <a:path w="4341" h="7619" extrusionOk="0">
                  <a:moveTo>
                    <a:pt x="3826" y="515"/>
                  </a:moveTo>
                  <a:lnTo>
                    <a:pt x="3826" y="7104"/>
                  </a:lnTo>
                  <a:lnTo>
                    <a:pt x="515" y="7104"/>
                  </a:lnTo>
                  <a:lnTo>
                    <a:pt x="515" y="515"/>
                  </a:lnTo>
                  <a:close/>
                  <a:moveTo>
                    <a:pt x="1" y="0"/>
                  </a:moveTo>
                  <a:lnTo>
                    <a:pt x="1" y="7619"/>
                  </a:lnTo>
                  <a:lnTo>
                    <a:pt x="4340" y="7619"/>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505400" y="2360450"/>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498175" y="2354025"/>
              <a:ext cx="109325" cy="190475"/>
            </a:xfrm>
            <a:custGeom>
              <a:avLst/>
              <a:gdLst/>
              <a:ahLst/>
              <a:cxnLst/>
              <a:rect l="l" t="t" r="r" b="b"/>
              <a:pathLst>
                <a:path w="4373" h="7619" extrusionOk="0">
                  <a:moveTo>
                    <a:pt x="3826" y="515"/>
                  </a:moveTo>
                  <a:lnTo>
                    <a:pt x="3826" y="7104"/>
                  </a:lnTo>
                  <a:lnTo>
                    <a:pt x="547" y="7104"/>
                  </a:lnTo>
                  <a:lnTo>
                    <a:pt x="547" y="515"/>
                  </a:lnTo>
                  <a:close/>
                  <a:moveTo>
                    <a:pt x="0" y="0"/>
                  </a:moveTo>
                  <a:lnTo>
                    <a:pt x="0" y="7619"/>
                  </a:lnTo>
                  <a:lnTo>
                    <a:pt x="4372" y="7619"/>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3231375" y="2360450"/>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224950" y="2354025"/>
              <a:ext cx="89225" cy="190475"/>
            </a:xfrm>
            <a:custGeom>
              <a:avLst/>
              <a:gdLst/>
              <a:ahLst/>
              <a:cxnLst/>
              <a:rect l="l" t="t" r="r" b="b"/>
              <a:pathLst>
                <a:path w="3569" h="7619" extrusionOk="0">
                  <a:moveTo>
                    <a:pt x="3022" y="515"/>
                  </a:moveTo>
                  <a:lnTo>
                    <a:pt x="3022" y="7104"/>
                  </a:lnTo>
                  <a:lnTo>
                    <a:pt x="515" y="7104"/>
                  </a:lnTo>
                  <a:lnTo>
                    <a:pt x="515" y="515"/>
                  </a:lnTo>
                  <a:close/>
                  <a:moveTo>
                    <a:pt x="0" y="0"/>
                  </a:moveTo>
                  <a:lnTo>
                    <a:pt x="0" y="7619"/>
                  </a:lnTo>
                  <a:lnTo>
                    <a:pt x="3568" y="7619"/>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797925" y="2360450"/>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791500" y="2354025"/>
              <a:ext cx="600325" cy="190475"/>
            </a:xfrm>
            <a:custGeom>
              <a:avLst/>
              <a:gdLst/>
              <a:ahLst/>
              <a:cxnLst/>
              <a:rect l="l" t="t" r="r" b="b"/>
              <a:pathLst>
                <a:path w="24013" h="7619" extrusionOk="0">
                  <a:moveTo>
                    <a:pt x="23498" y="515"/>
                  </a:moveTo>
                  <a:lnTo>
                    <a:pt x="23498" y="7104"/>
                  </a:lnTo>
                  <a:lnTo>
                    <a:pt x="547" y="7104"/>
                  </a:lnTo>
                  <a:lnTo>
                    <a:pt x="547" y="515"/>
                  </a:lnTo>
                  <a:close/>
                  <a:moveTo>
                    <a:pt x="0" y="0"/>
                  </a:moveTo>
                  <a:lnTo>
                    <a:pt x="0" y="258"/>
                  </a:lnTo>
                  <a:lnTo>
                    <a:pt x="0" y="7619"/>
                  </a:lnTo>
                  <a:lnTo>
                    <a:pt x="24012" y="7619"/>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4497050" y="2396625"/>
              <a:ext cx="89225" cy="89225"/>
            </a:xfrm>
            <a:custGeom>
              <a:avLst/>
              <a:gdLst/>
              <a:ahLst/>
              <a:cxnLst/>
              <a:rect l="l" t="t" r="r" b="b"/>
              <a:pathLst>
                <a:path w="3569" h="3569" extrusionOk="0">
                  <a:moveTo>
                    <a:pt x="1801" y="0"/>
                  </a:moveTo>
                  <a:cubicBezTo>
                    <a:pt x="805" y="0"/>
                    <a:pt x="1" y="804"/>
                    <a:pt x="1" y="1800"/>
                  </a:cubicBezTo>
                  <a:cubicBezTo>
                    <a:pt x="1" y="2797"/>
                    <a:pt x="805" y="3568"/>
                    <a:pt x="1801" y="3568"/>
                  </a:cubicBezTo>
                  <a:cubicBezTo>
                    <a:pt x="2765" y="3568"/>
                    <a:pt x="3569" y="2797"/>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4490625"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4672250" y="2396625"/>
              <a:ext cx="89225" cy="89225"/>
            </a:xfrm>
            <a:custGeom>
              <a:avLst/>
              <a:gdLst/>
              <a:ahLst/>
              <a:cxnLst/>
              <a:rect l="l" t="t" r="r" b="b"/>
              <a:pathLst>
                <a:path w="3569" h="3569" extrusionOk="0">
                  <a:moveTo>
                    <a:pt x="1801" y="0"/>
                  </a:moveTo>
                  <a:cubicBezTo>
                    <a:pt x="804" y="0"/>
                    <a:pt x="0" y="804"/>
                    <a:pt x="0" y="1800"/>
                  </a:cubicBezTo>
                  <a:cubicBezTo>
                    <a:pt x="0" y="2797"/>
                    <a:pt x="804" y="3568"/>
                    <a:pt x="1801" y="3568"/>
                  </a:cubicBezTo>
                  <a:cubicBezTo>
                    <a:pt x="2797" y="3568"/>
                    <a:pt x="3568" y="2797"/>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4665825" y="2390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4235900" y="2396625"/>
              <a:ext cx="89225" cy="89225"/>
            </a:xfrm>
            <a:custGeom>
              <a:avLst/>
              <a:gdLst/>
              <a:ahLst/>
              <a:cxnLst/>
              <a:rect l="l" t="t" r="r" b="b"/>
              <a:pathLst>
                <a:path w="3569" h="3569" extrusionOk="0">
                  <a:moveTo>
                    <a:pt x="1800" y="0"/>
                  </a:moveTo>
                  <a:cubicBezTo>
                    <a:pt x="804" y="0"/>
                    <a:pt x="0" y="804"/>
                    <a:pt x="0" y="1800"/>
                  </a:cubicBezTo>
                  <a:cubicBezTo>
                    <a:pt x="0" y="2797"/>
                    <a:pt x="804" y="3568"/>
                    <a:pt x="1800" y="3568"/>
                  </a:cubicBezTo>
                  <a:cubicBezTo>
                    <a:pt x="2764" y="3568"/>
                    <a:pt x="3568" y="2797"/>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4229450" y="2390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3214500" y="2630475"/>
              <a:ext cx="1546975" cy="124575"/>
            </a:xfrm>
            <a:custGeom>
              <a:avLst/>
              <a:gdLst/>
              <a:ahLst/>
              <a:cxnLst/>
              <a:rect l="l" t="t" r="r" b="b"/>
              <a:pathLst>
                <a:path w="61879" h="4983" extrusionOk="0">
                  <a:moveTo>
                    <a:pt x="1" y="0"/>
                  </a:moveTo>
                  <a:lnTo>
                    <a:pt x="1" y="4983"/>
                  </a:lnTo>
                  <a:lnTo>
                    <a:pt x="61878" y="4983"/>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3207275" y="2624050"/>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3151025" y="2755025"/>
              <a:ext cx="1674725" cy="362450"/>
            </a:xfrm>
            <a:custGeom>
              <a:avLst/>
              <a:gdLst/>
              <a:ahLst/>
              <a:cxnLst/>
              <a:rect l="l" t="t" r="r" b="b"/>
              <a:pathLst>
                <a:path w="66989" h="14498" extrusionOk="0">
                  <a:moveTo>
                    <a:pt x="0" y="1"/>
                  </a:moveTo>
                  <a:lnTo>
                    <a:pt x="0" y="14498"/>
                  </a:lnTo>
                  <a:lnTo>
                    <a:pt x="66989" y="14498"/>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3143775" y="2747800"/>
              <a:ext cx="1688425" cy="376100"/>
            </a:xfrm>
            <a:custGeom>
              <a:avLst/>
              <a:gdLst/>
              <a:ahLst/>
              <a:cxnLst/>
              <a:rect l="l" t="t" r="r" b="b"/>
              <a:pathLst>
                <a:path w="67537" h="15044"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3505400" y="2847450"/>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3498175" y="2840200"/>
              <a:ext cx="109325" cy="191300"/>
            </a:xfrm>
            <a:custGeom>
              <a:avLst/>
              <a:gdLst/>
              <a:ahLst/>
              <a:cxnLst/>
              <a:rect l="l" t="t" r="r" b="b"/>
              <a:pathLst>
                <a:path w="4373" h="7652" extrusionOk="0">
                  <a:moveTo>
                    <a:pt x="3826" y="547"/>
                  </a:moveTo>
                  <a:lnTo>
                    <a:pt x="3826" y="7137"/>
                  </a:lnTo>
                  <a:lnTo>
                    <a:pt x="547" y="7137"/>
                  </a:lnTo>
                  <a:lnTo>
                    <a:pt x="547" y="547"/>
                  </a:lnTo>
                  <a:close/>
                  <a:moveTo>
                    <a:pt x="0" y="1"/>
                  </a:moveTo>
                  <a:lnTo>
                    <a:pt x="0" y="7651"/>
                  </a:lnTo>
                  <a:lnTo>
                    <a:pt x="4372" y="7651"/>
                  </a:lnTo>
                  <a:lnTo>
                    <a:pt x="43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3651675" y="2847450"/>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3645225" y="2840200"/>
              <a:ext cx="108525" cy="191300"/>
            </a:xfrm>
            <a:custGeom>
              <a:avLst/>
              <a:gdLst/>
              <a:ahLst/>
              <a:cxnLst/>
              <a:rect l="l" t="t" r="r" b="b"/>
              <a:pathLst>
                <a:path w="4341" h="7652" extrusionOk="0">
                  <a:moveTo>
                    <a:pt x="3826" y="547"/>
                  </a:moveTo>
                  <a:lnTo>
                    <a:pt x="3826" y="7137"/>
                  </a:lnTo>
                  <a:lnTo>
                    <a:pt x="515" y="7137"/>
                  </a:lnTo>
                  <a:lnTo>
                    <a:pt x="515" y="547"/>
                  </a:lnTo>
                  <a:close/>
                  <a:moveTo>
                    <a:pt x="1" y="1"/>
                  </a:moveTo>
                  <a:lnTo>
                    <a:pt x="1"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3358350" y="2847450"/>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3351925" y="2840200"/>
              <a:ext cx="108500" cy="191300"/>
            </a:xfrm>
            <a:custGeom>
              <a:avLst/>
              <a:gdLst/>
              <a:ahLst/>
              <a:cxnLst/>
              <a:rect l="l" t="t" r="r" b="b"/>
              <a:pathLst>
                <a:path w="4340" h="7652" extrusionOk="0">
                  <a:moveTo>
                    <a:pt x="3825" y="547"/>
                  </a:moveTo>
                  <a:lnTo>
                    <a:pt x="3825" y="7137"/>
                  </a:lnTo>
                  <a:lnTo>
                    <a:pt x="515" y="7137"/>
                  </a:lnTo>
                  <a:lnTo>
                    <a:pt x="515" y="547"/>
                  </a:lnTo>
                  <a:close/>
                  <a:moveTo>
                    <a:pt x="0" y="1"/>
                  </a:moveTo>
                  <a:lnTo>
                    <a:pt x="0" y="7651"/>
                  </a:lnTo>
                  <a:lnTo>
                    <a:pt x="4340" y="7651"/>
                  </a:lnTo>
                  <a:lnTo>
                    <a:pt x="4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3797925" y="2847450"/>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3791500" y="2840200"/>
              <a:ext cx="600325" cy="191300"/>
            </a:xfrm>
            <a:custGeom>
              <a:avLst/>
              <a:gdLst/>
              <a:ahLst/>
              <a:cxnLst/>
              <a:rect l="l" t="t" r="r" b="b"/>
              <a:pathLst>
                <a:path w="24013" h="7652" extrusionOk="0">
                  <a:moveTo>
                    <a:pt x="23498" y="547"/>
                  </a:moveTo>
                  <a:lnTo>
                    <a:pt x="23498" y="7137"/>
                  </a:lnTo>
                  <a:lnTo>
                    <a:pt x="547" y="7137"/>
                  </a:lnTo>
                  <a:lnTo>
                    <a:pt x="547" y="547"/>
                  </a:lnTo>
                  <a:close/>
                  <a:moveTo>
                    <a:pt x="0" y="1"/>
                  </a:moveTo>
                  <a:lnTo>
                    <a:pt x="0" y="290"/>
                  </a:lnTo>
                  <a:lnTo>
                    <a:pt x="0" y="7651"/>
                  </a:lnTo>
                  <a:lnTo>
                    <a:pt x="24012" y="7651"/>
                  </a:lnTo>
                  <a:lnTo>
                    <a:pt x="240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3231375" y="2847450"/>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3224950" y="2840200"/>
              <a:ext cx="89225" cy="191300"/>
            </a:xfrm>
            <a:custGeom>
              <a:avLst/>
              <a:gdLst/>
              <a:ahLst/>
              <a:cxnLst/>
              <a:rect l="l" t="t" r="r" b="b"/>
              <a:pathLst>
                <a:path w="3569" h="7652" extrusionOk="0">
                  <a:moveTo>
                    <a:pt x="3022" y="547"/>
                  </a:moveTo>
                  <a:lnTo>
                    <a:pt x="3022" y="7137"/>
                  </a:lnTo>
                  <a:lnTo>
                    <a:pt x="515" y="7137"/>
                  </a:lnTo>
                  <a:lnTo>
                    <a:pt x="515" y="547"/>
                  </a:lnTo>
                  <a:close/>
                  <a:moveTo>
                    <a:pt x="0" y="1"/>
                  </a:moveTo>
                  <a:lnTo>
                    <a:pt x="0" y="7651"/>
                  </a:lnTo>
                  <a:lnTo>
                    <a:pt x="3568" y="7651"/>
                  </a:lnTo>
                  <a:lnTo>
                    <a:pt x="35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4497050" y="2883600"/>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4490625"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190" y="3569"/>
                    <a:pt x="515" y="2894"/>
                    <a:pt x="515" y="2058"/>
                  </a:cubicBezTo>
                  <a:cubicBezTo>
                    <a:pt x="515" y="1222"/>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4672250" y="2883600"/>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4665825" y="2877175"/>
              <a:ext cx="102875" cy="102900"/>
            </a:xfrm>
            <a:custGeom>
              <a:avLst/>
              <a:gdLst/>
              <a:ahLst/>
              <a:cxnLst/>
              <a:rect l="l" t="t" r="r" b="b"/>
              <a:pathLst>
                <a:path w="4115" h="4116" extrusionOk="0">
                  <a:moveTo>
                    <a:pt x="2058" y="515"/>
                  </a:moveTo>
                  <a:cubicBezTo>
                    <a:pt x="2893" y="515"/>
                    <a:pt x="3568" y="1222"/>
                    <a:pt x="3568" y="2058"/>
                  </a:cubicBezTo>
                  <a:cubicBezTo>
                    <a:pt x="3568" y="2894"/>
                    <a:pt x="2893" y="3569"/>
                    <a:pt x="2058" y="3569"/>
                  </a:cubicBezTo>
                  <a:cubicBezTo>
                    <a:pt x="1222" y="3569"/>
                    <a:pt x="515" y="2894"/>
                    <a:pt x="515" y="2058"/>
                  </a:cubicBezTo>
                  <a:cubicBezTo>
                    <a:pt x="515" y="1222"/>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4235900" y="2883600"/>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4229450" y="2877175"/>
              <a:ext cx="102900" cy="102900"/>
            </a:xfrm>
            <a:custGeom>
              <a:avLst/>
              <a:gdLst/>
              <a:ahLst/>
              <a:cxnLst/>
              <a:rect l="l" t="t" r="r" b="b"/>
              <a:pathLst>
                <a:path w="4116" h="4116" extrusionOk="0">
                  <a:moveTo>
                    <a:pt x="2058" y="515"/>
                  </a:moveTo>
                  <a:cubicBezTo>
                    <a:pt x="2894" y="515"/>
                    <a:pt x="3569" y="1222"/>
                    <a:pt x="3569" y="2058"/>
                  </a:cubicBezTo>
                  <a:cubicBezTo>
                    <a:pt x="3569" y="2894"/>
                    <a:pt x="2894" y="3569"/>
                    <a:pt x="2058" y="3569"/>
                  </a:cubicBezTo>
                  <a:cubicBezTo>
                    <a:pt x="1222" y="3569"/>
                    <a:pt x="515" y="2894"/>
                    <a:pt x="515" y="2058"/>
                  </a:cubicBezTo>
                  <a:cubicBezTo>
                    <a:pt x="515" y="1222"/>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3214500" y="3117450"/>
              <a:ext cx="1546975" cy="124600"/>
            </a:xfrm>
            <a:custGeom>
              <a:avLst/>
              <a:gdLst/>
              <a:ahLst/>
              <a:cxnLst/>
              <a:rect l="l" t="t" r="r" b="b"/>
              <a:pathLst>
                <a:path w="61879" h="4984" extrusionOk="0">
                  <a:moveTo>
                    <a:pt x="1" y="1"/>
                  </a:moveTo>
                  <a:lnTo>
                    <a:pt x="1" y="4983"/>
                  </a:lnTo>
                  <a:lnTo>
                    <a:pt x="61878" y="4983"/>
                  </a:lnTo>
                  <a:lnTo>
                    <a:pt x="618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3207275" y="3111025"/>
              <a:ext cx="1561425" cy="137450"/>
            </a:xfrm>
            <a:custGeom>
              <a:avLst/>
              <a:gdLst/>
              <a:ahLst/>
              <a:cxnLst/>
              <a:rect l="l" t="t" r="r" b="b"/>
              <a:pathLst>
                <a:path w="62457" h="5498" extrusionOk="0">
                  <a:moveTo>
                    <a:pt x="61910" y="515"/>
                  </a:moveTo>
                  <a:lnTo>
                    <a:pt x="61910" y="4951"/>
                  </a:lnTo>
                  <a:lnTo>
                    <a:pt x="547" y="4951"/>
                  </a:lnTo>
                  <a:lnTo>
                    <a:pt x="547" y="515"/>
                  </a:lnTo>
                  <a:close/>
                  <a:moveTo>
                    <a:pt x="0" y="1"/>
                  </a:moveTo>
                  <a:lnTo>
                    <a:pt x="0" y="5497"/>
                  </a:lnTo>
                  <a:lnTo>
                    <a:pt x="62457" y="5497"/>
                  </a:lnTo>
                  <a:lnTo>
                    <a:pt x="62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3151025" y="3242025"/>
              <a:ext cx="1674725" cy="362450"/>
            </a:xfrm>
            <a:custGeom>
              <a:avLst/>
              <a:gdLst/>
              <a:ahLst/>
              <a:cxnLst/>
              <a:rect l="l" t="t" r="r" b="b"/>
              <a:pathLst>
                <a:path w="66989" h="14498" extrusionOk="0">
                  <a:moveTo>
                    <a:pt x="0" y="0"/>
                  </a:moveTo>
                  <a:lnTo>
                    <a:pt x="0" y="14497"/>
                  </a:lnTo>
                  <a:lnTo>
                    <a:pt x="66989" y="14497"/>
                  </a:lnTo>
                  <a:lnTo>
                    <a:pt x="669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3143775" y="3234775"/>
              <a:ext cx="1688425" cy="376125"/>
            </a:xfrm>
            <a:custGeom>
              <a:avLst/>
              <a:gdLst/>
              <a:ahLst/>
              <a:cxnLst/>
              <a:rect l="l" t="t" r="r" b="b"/>
              <a:pathLst>
                <a:path w="67537" h="15045" extrusionOk="0">
                  <a:moveTo>
                    <a:pt x="66990" y="547"/>
                  </a:moveTo>
                  <a:lnTo>
                    <a:pt x="66990" y="14530"/>
                  </a:lnTo>
                  <a:lnTo>
                    <a:pt x="547" y="14530"/>
                  </a:lnTo>
                  <a:lnTo>
                    <a:pt x="547" y="547"/>
                  </a:lnTo>
                  <a:close/>
                  <a:moveTo>
                    <a:pt x="1" y="1"/>
                  </a:moveTo>
                  <a:lnTo>
                    <a:pt x="1" y="15044"/>
                  </a:lnTo>
                  <a:lnTo>
                    <a:pt x="67536" y="15044"/>
                  </a:lnTo>
                  <a:lnTo>
                    <a:pt x="675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3651675" y="3334425"/>
              <a:ext cx="95650" cy="177625"/>
            </a:xfrm>
            <a:custGeom>
              <a:avLst/>
              <a:gdLst/>
              <a:ahLst/>
              <a:cxnLst/>
              <a:rect l="l" t="t" r="r" b="b"/>
              <a:pathLst>
                <a:path w="3826" h="7105" extrusionOk="0">
                  <a:moveTo>
                    <a:pt x="0" y="1"/>
                  </a:moveTo>
                  <a:lnTo>
                    <a:pt x="0" y="7105"/>
                  </a:lnTo>
                  <a:lnTo>
                    <a:pt x="3825" y="7105"/>
                  </a:lnTo>
                  <a:lnTo>
                    <a:pt x="3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3645225" y="3327200"/>
              <a:ext cx="108525" cy="191275"/>
            </a:xfrm>
            <a:custGeom>
              <a:avLst/>
              <a:gdLst/>
              <a:ahLst/>
              <a:cxnLst/>
              <a:rect l="l" t="t" r="r" b="b"/>
              <a:pathLst>
                <a:path w="4341" h="7651" extrusionOk="0">
                  <a:moveTo>
                    <a:pt x="3826" y="547"/>
                  </a:moveTo>
                  <a:lnTo>
                    <a:pt x="3826" y="7104"/>
                  </a:lnTo>
                  <a:lnTo>
                    <a:pt x="515" y="7104"/>
                  </a:lnTo>
                  <a:lnTo>
                    <a:pt x="515" y="547"/>
                  </a:lnTo>
                  <a:close/>
                  <a:moveTo>
                    <a:pt x="1" y="0"/>
                  </a:moveTo>
                  <a:lnTo>
                    <a:pt x="1"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3358350" y="3334425"/>
              <a:ext cx="95650" cy="177625"/>
            </a:xfrm>
            <a:custGeom>
              <a:avLst/>
              <a:gdLst/>
              <a:ahLst/>
              <a:cxnLst/>
              <a:rect l="l" t="t" r="r" b="b"/>
              <a:pathLst>
                <a:path w="3826" h="7105" extrusionOk="0">
                  <a:moveTo>
                    <a:pt x="0" y="1"/>
                  </a:moveTo>
                  <a:lnTo>
                    <a:pt x="0"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3351925" y="3327200"/>
              <a:ext cx="108500" cy="191275"/>
            </a:xfrm>
            <a:custGeom>
              <a:avLst/>
              <a:gdLst/>
              <a:ahLst/>
              <a:cxnLst/>
              <a:rect l="l" t="t" r="r" b="b"/>
              <a:pathLst>
                <a:path w="4340" h="7651" extrusionOk="0">
                  <a:moveTo>
                    <a:pt x="3825" y="547"/>
                  </a:moveTo>
                  <a:lnTo>
                    <a:pt x="3825" y="7104"/>
                  </a:lnTo>
                  <a:lnTo>
                    <a:pt x="515" y="7104"/>
                  </a:lnTo>
                  <a:lnTo>
                    <a:pt x="515" y="547"/>
                  </a:lnTo>
                  <a:close/>
                  <a:moveTo>
                    <a:pt x="0" y="0"/>
                  </a:moveTo>
                  <a:lnTo>
                    <a:pt x="0" y="7651"/>
                  </a:lnTo>
                  <a:lnTo>
                    <a:pt x="4340" y="7651"/>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3505400" y="3334425"/>
              <a:ext cx="95650" cy="177625"/>
            </a:xfrm>
            <a:custGeom>
              <a:avLst/>
              <a:gdLst/>
              <a:ahLst/>
              <a:cxnLst/>
              <a:rect l="l" t="t" r="r" b="b"/>
              <a:pathLst>
                <a:path w="3826" h="7105" extrusionOk="0">
                  <a:moveTo>
                    <a:pt x="1" y="1"/>
                  </a:moveTo>
                  <a:lnTo>
                    <a:pt x="1" y="7105"/>
                  </a:lnTo>
                  <a:lnTo>
                    <a:pt x="3826" y="7105"/>
                  </a:lnTo>
                  <a:lnTo>
                    <a:pt x="3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3498175" y="3327200"/>
              <a:ext cx="109325" cy="191275"/>
            </a:xfrm>
            <a:custGeom>
              <a:avLst/>
              <a:gdLst/>
              <a:ahLst/>
              <a:cxnLst/>
              <a:rect l="l" t="t" r="r" b="b"/>
              <a:pathLst>
                <a:path w="4373" h="7651" extrusionOk="0">
                  <a:moveTo>
                    <a:pt x="3826" y="547"/>
                  </a:moveTo>
                  <a:lnTo>
                    <a:pt x="3826" y="7104"/>
                  </a:lnTo>
                  <a:lnTo>
                    <a:pt x="547" y="7104"/>
                  </a:lnTo>
                  <a:lnTo>
                    <a:pt x="547" y="547"/>
                  </a:lnTo>
                  <a:close/>
                  <a:moveTo>
                    <a:pt x="0" y="0"/>
                  </a:moveTo>
                  <a:lnTo>
                    <a:pt x="0" y="7651"/>
                  </a:lnTo>
                  <a:lnTo>
                    <a:pt x="4372" y="7651"/>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3231375" y="3334425"/>
              <a:ext cx="76375" cy="177625"/>
            </a:xfrm>
            <a:custGeom>
              <a:avLst/>
              <a:gdLst/>
              <a:ahLst/>
              <a:cxnLst/>
              <a:rect l="l" t="t" r="r" b="b"/>
              <a:pathLst>
                <a:path w="3055" h="7105" extrusionOk="0">
                  <a:moveTo>
                    <a:pt x="1" y="1"/>
                  </a:moveTo>
                  <a:lnTo>
                    <a:pt x="1" y="7105"/>
                  </a:lnTo>
                  <a:lnTo>
                    <a:pt x="3054" y="7105"/>
                  </a:lnTo>
                  <a:lnTo>
                    <a:pt x="3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3224950" y="3327200"/>
              <a:ext cx="89225" cy="191275"/>
            </a:xfrm>
            <a:custGeom>
              <a:avLst/>
              <a:gdLst/>
              <a:ahLst/>
              <a:cxnLst/>
              <a:rect l="l" t="t" r="r" b="b"/>
              <a:pathLst>
                <a:path w="3569" h="7651" extrusionOk="0">
                  <a:moveTo>
                    <a:pt x="3022" y="547"/>
                  </a:moveTo>
                  <a:lnTo>
                    <a:pt x="3022" y="7104"/>
                  </a:lnTo>
                  <a:lnTo>
                    <a:pt x="515" y="7104"/>
                  </a:lnTo>
                  <a:lnTo>
                    <a:pt x="515" y="547"/>
                  </a:lnTo>
                  <a:close/>
                  <a:moveTo>
                    <a:pt x="0" y="0"/>
                  </a:moveTo>
                  <a:lnTo>
                    <a:pt x="0" y="7651"/>
                  </a:lnTo>
                  <a:lnTo>
                    <a:pt x="3568" y="7651"/>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3797925" y="3334425"/>
              <a:ext cx="587450" cy="177625"/>
            </a:xfrm>
            <a:custGeom>
              <a:avLst/>
              <a:gdLst/>
              <a:ahLst/>
              <a:cxnLst/>
              <a:rect l="l" t="t" r="r" b="b"/>
              <a:pathLst>
                <a:path w="23498" h="7105" extrusionOk="0">
                  <a:moveTo>
                    <a:pt x="0" y="1"/>
                  </a:moveTo>
                  <a:lnTo>
                    <a:pt x="0" y="7105"/>
                  </a:lnTo>
                  <a:lnTo>
                    <a:pt x="23498" y="7105"/>
                  </a:lnTo>
                  <a:lnTo>
                    <a:pt x="234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3791500" y="3327200"/>
              <a:ext cx="600325" cy="191275"/>
            </a:xfrm>
            <a:custGeom>
              <a:avLst/>
              <a:gdLst/>
              <a:ahLst/>
              <a:cxnLst/>
              <a:rect l="l" t="t" r="r" b="b"/>
              <a:pathLst>
                <a:path w="24013" h="7651" extrusionOk="0">
                  <a:moveTo>
                    <a:pt x="23498" y="547"/>
                  </a:moveTo>
                  <a:lnTo>
                    <a:pt x="23498" y="7104"/>
                  </a:lnTo>
                  <a:lnTo>
                    <a:pt x="547" y="7104"/>
                  </a:lnTo>
                  <a:lnTo>
                    <a:pt x="547" y="547"/>
                  </a:lnTo>
                  <a:close/>
                  <a:moveTo>
                    <a:pt x="0" y="0"/>
                  </a:moveTo>
                  <a:lnTo>
                    <a:pt x="0" y="290"/>
                  </a:lnTo>
                  <a:lnTo>
                    <a:pt x="0" y="7651"/>
                  </a:lnTo>
                  <a:lnTo>
                    <a:pt x="24012" y="7651"/>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4497050" y="3370600"/>
              <a:ext cx="89225" cy="89225"/>
            </a:xfrm>
            <a:custGeom>
              <a:avLst/>
              <a:gdLst/>
              <a:ahLst/>
              <a:cxnLst/>
              <a:rect l="l" t="t" r="r" b="b"/>
              <a:pathLst>
                <a:path w="3569" h="3569" extrusionOk="0">
                  <a:moveTo>
                    <a:pt x="1801" y="0"/>
                  </a:moveTo>
                  <a:cubicBezTo>
                    <a:pt x="805" y="0"/>
                    <a:pt x="1" y="804"/>
                    <a:pt x="1" y="1800"/>
                  </a:cubicBezTo>
                  <a:cubicBezTo>
                    <a:pt x="1" y="2765"/>
                    <a:pt x="805" y="3568"/>
                    <a:pt x="1801" y="3568"/>
                  </a:cubicBezTo>
                  <a:cubicBezTo>
                    <a:pt x="2765" y="3568"/>
                    <a:pt x="3569" y="2765"/>
                    <a:pt x="3569" y="1800"/>
                  </a:cubicBezTo>
                  <a:cubicBezTo>
                    <a:pt x="3569" y="804"/>
                    <a:pt x="2765" y="0"/>
                    <a:pt x="1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4490625"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190" y="3568"/>
                    <a:pt x="515" y="2893"/>
                    <a:pt x="515" y="2057"/>
                  </a:cubicBezTo>
                  <a:cubicBezTo>
                    <a:pt x="515" y="1189"/>
                    <a:pt x="1190"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4672250" y="3370600"/>
              <a:ext cx="89225" cy="89225"/>
            </a:xfrm>
            <a:custGeom>
              <a:avLst/>
              <a:gdLst/>
              <a:ahLst/>
              <a:cxnLst/>
              <a:rect l="l" t="t" r="r" b="b"/>
              <a:pathLst>
                <a:path w="3569" h="3569" extrusionOk="0">
                  <a:moveTo>
                    <a:pt x="1801" y="0"/>
                  </a:moveTo>
                  <a:cubicBezTo>
                    <a:pt x="804" y="0"/>
                    <a:pt x="0" y="804"/>
                    <a:pt x="0" y="1800"/>
                  </a:cubicBezTo>
                  <a:cubicBezTo>
                    <a:pt x="0" y="2765"/>
                    <a:pt x="804" y="3568"/>
                    <a:pt x="1801" y="3568"/>
                  </a:cubicBezTo>
                  <a:cubicBezTo>
                    <a:pt x="2797" y="3568"/>
                    <a:pt x="3568" y="2765"/>
                    <a:pt x="3568" y="1800"/>
                  </a:cubicBezTo>
                  <a:cubicBezTo>
                    <a:pt x="3568" y="804"/>
                    <a:pt x="2797" y="0"/>
                    <a:pt x="1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4665825" y="3364175"/>
              <a:ext cx="102875" cy="102875"/>
            </a:xfrm>
            <a:custGeom>
              <a:avLst/>
              <a:gdLst/>
              <a:ahLst/>
              <a:cxnLst/>
              <a:rect l="l" t="t" r="r" b="b"/>
              <a:pathLst>
                <a:path w="4115" h="4115" extrusionOk="0">
                  <a:moveTo>
                    <a:pt x="2058" y="514"/>
                  </a:moveTo>
                  <a:cubicBezTo>
                    <a:pt x="2893" y="514"/>
                    <a:pt x="3568" y="1189"/>
                    <a:pt x="3568" y="2057"/>
                  </a:cubicBezTo>
                  <a:cubicBezTo>
                    <a:pt x="3568" y="2893"/>
                    <a:pt x="2893" y="3568"/>
                    <a:pt x="2058" y="3568"/>
                  </a:cubicBezTo>
                  <a:cubicBezTo>
                    <a:pt x="1222" y="3568"/>
                    <a:pt x="515" y="2893"/>
                    <a:pt x="515" y="2057"/>
                  </a:cubicBezTo>
                  <a:cubicBezTo>
                    <a:pt x="515" y="1189"/>
                    <a:pt x="1222" y="514"/>
                    <a:pt x="2058" y="514"/>
                  </a:cubicBezTo>
                  <a:close/>
                  <a:moveTo>
                    <a:pt x="2058" y="0"/>
                  </a:moveTo>
                  <a:cubicBezTo>
                    <a:pt x="900" y="0"/>
                    <a:pt x="0" y="900"/>
                    <a:pt x="0" y="2057"/>
                  </a:cubicBezTo>
                  <a:cubicBezTo>
                    <a:pt x="0" y="3182"/>
                    <a:pt x="900"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4235900" y="3370600"/>
              <a:ext cx="89225" cy="89225"/>
            </a:xfrm>
            <a:custGeom>
              <a:avLst/>
              <a:gdLst/>
              <a:ahLst/>
              <a:cxnLst/>
              <a:rect l="l" t="t" r="r" b="b"/>
              <a:pathLst>
                <a:path w="3569" h="3569" extrusionOk="0">
                  <a:moveTo>
                    <a:pt x="1800" y="0"/>
                  </a:moveTo>
                  <a:cubicBezTo>
                    <a:pt x="804" y="0"/>
                    <a:pt x="0" y="804"/>
                    <a:pt x="0" y="1800"/>
                  </a:cubicBezTo>
                  <a:cubicBezTo>
                    <a:pt x="0" y="2765"/>
                    <a:pt x="804" y="3568"/>
                    <a:pt x="1800" y="3568"/>
                  </a:cubicBezTo>
                  <a:cubicBezTo>
                    <a:pt x="2764" y="3568"/>
                    <a:pt x="3568" y="2765"/>
                    <a:pt x="3568" y="1800"/>
                  </a:cubicBezTo>
                  <a:cubicBezTo>
                    <a:pt x="3568" y="804"/>
                    <a:pt x="2764" y="0"/>
                    <a:pt x="1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4229450" y="3364175"/>
              <a:ext cx="102900" cy="102875"/>
            </a:xfrm>
            <a:custGeom>
              <a:avLst/>
              <a:gdLst/>
              <a:ahLst/>
              <a:cxnLst/>
              <a:rect l="l" t="t" r="r" b="b"/>
              <a:pathLst>
                <a:path w="4116" h="4115" extrusionOk="0">
                  <a:moveTo>
                    <a:pt x="2058" y="514"/>
                  </a:moveTo>
                  <a:cubicBezTo>
                    <a:pt x="2894" y="514"/>
                    <a:pt x="3569" y="1189"/>
                    <a:pt x="3569" y="2057"/>
                  </a:cubicBezTo>
                  <a:cubicBezTo>
                    <a:pt x="3569" y="2893"/>
                    <a:pt x="2894" y="3568"/>
                    <a:pt x="2058" y="3568"/>
                  </a:cubicBezTo>
                  <a:cubicBezTo>
                    <a:pt x="1222" y="3568"/>
                    <a:pt x="515" y="2893"/>
                    <a:pt x="515" y="2057"/>
                  </a:cubicBezTo>
                  <a:cubicBezTo>
                    <a:pt x="515" y="1189"/>
                    <a:pt x="1222" y="514"/>
                    <a:pt x="2058" y="514"/>
                  </a:cubicBezTo>
                  <a:close/>
                  <a:moveTo>
                    <a:pt x="2058" y="0"/>
                  </a:moveTo>
                  <a:cubicBezTo>
                    <a:pt x="901" y="0"/>
                    <a:pt x="1" y="900"/>
                    <a:pt x="1" y="2057"/>
                  </a:cubicBezTo>
                  <a:cubicBezTo>
                    <a:pt x="1" y="3182"/>
                    <a:pt x="901" y="4115"/>
                    <a:pt x="2058" y="4115"/>
                  </a:cubicBezTo>
                  <a:cubicBezTo>
                    <a:pt x="3183" y="4115"/>
                    <a:pt x="4115" y="3182"/>
                    <a:pt x="4115" y="2057"/>
                  </a:cubicBezTo>
                  <a:cubicBezTo>
                    <a:pt x="4115" y="900"/>
                    <a:pt x="3183" y="0"/>
                    <a:pt x="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3214500" y="3604450"/>
              <a:ext cx="1546975" cy="123775"/>
            </a:xfrm>
            <a:custGeom>
              <a:avLst/>
              <a:gdLst/>
              <a:ahLst/>
              <a:cxnLst/>
              <a:rect l="l" t="t" r="r" b="b"/>
              <a:pathLst>
                <a:path w="61879" h="4951" extrusionOk="0">
                  <a:moveTo>
                    <a:pt x="1" y="0"/>
                  </a:moveTo>
                  <a:lnTo>
                    <a:pt x="1" y="4951"/>
                  </a:lnTo>
                  <a:lnTo>
                    <a:pt x="61878" y="4951"/>
                  </a:lnTo>
                  <a:lnTo>
                    <a:pt x="61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3207275" y="3598025"/>
              <a:ext cx="1561425" cy="137425"/>
            </a:xfrm>
            <a:custGeom>
              <a:avLst/>
              <a:gdLst/>
              <a:ahLst/>
              <a:cxnLst/>
              <a:rect l="l" t="t" r="r" b="b"/>
              <a:pathLst>
                <a:path w="62457" h="5497" extrusionOk="0">
                  <a:moveTo>
                    <a:pt x="61910" y="514"/>
                  </a:moveTo>
                  <a:lnTo>
                    <a:pt x="61910" y="4950"/>
                  </a:lnTo>
                  <a:lnTo>
                    <a:pt x="547" y="4950"/>
                  </a:lnTo>
                  <a:lnTo>
                    <a:pt x="547" y="514"/>
                  </a:lnTo>
                  <a:close/>
                  <a:moveTo>
                    <a:pt x="0" y="0"/>
                  </a:moveTo>
                  <a:lnTo>
                    <a:pt x="0" y="5497"/>
                  </a:lnTo>
                  <a:lnTo>
                    <a:pt x="62457" y="5497"/>
                  </a:lnTo>
                  <a:lnTo>
                    <a:pt x="624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3151025" y="3728200"/>
              <a:ext cx="1674725" cy="363250"/>
            </a:xfrm>
            <a:custGeom>
              <a:avLst/>
              <a:gdLst/>
              <a:ahLst/>
              <a:cxnLst/>
              <a:rect l="l" t="t" r="r" b="b"/>
              <a:pathLst>
                <a:path w="66989" h="14530" extrusionOk="0">
                  <a:moveTo>
                    <a:pt x="0" y="1"/>
                  </a:moveTo>
                  <a:lnTo>
                    <a:pt x="0" y="14530"/>
                  </a:lnTo>
                  <a:lnTo>
                    <a:pt x="66989" y="14530"/>
                  </a:lnTo>
                  <a:lnTo>
                    <a:pt x="66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3143775" y="3721775"/>
              <a:ext cx="1688425" cy="376125"/>
            </a:xfrm>
            <a:custGeom>
              <a:avLst/>
              <a:gdLst/>
              <a:ahLst/>
              <a:cxnLst/>
              <a:rect l="l" t="t" r="r" b="b"/>
              <a:pathLst>
                <a:path w="67537" h="15045" extrusionOk="0">
                  <a:moveTo>
                    <a:pt x="66990" y="547"/>
                  </a:moveTo>
                  <a:lnTo>
                    <a:pt x="66990" y="14530"/>
                  </a:lnTo>
                  <a:lnTo>
                    <a:pt x="547" y="14530"/>
                  </a:lnTo>
                  <a:lnTo>
                    <a:pt x="547" y="547"/>
                  </a:lnTo>
                  <a:close/>
                  <a:moveTo>
                    <a:pt x="1" y="0"/>
                  </a:moveTo>
                  <a:lnTo>
                    <a:pt x="1" y="15044"/>
                  </a:lnTo>
                  <a:lnTo>
                    <a:pt x="67536" y="15044"/>
                  </a:lnTo>
                  <a:lnTo>
                    <a:pt x="67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3358350" y="3821425"/>
              <a:ext cx="95650" cy="177625"/>
            </a:xfrm>
            <a:custGeom>
              <a:avLst/>
              <a:gdLst/>
              <a:ahLst/>
              <a:cxnLst/>
              <a:rect l="l" t="t" r="r" b="b"/>
              <a:pathLst>
                <a:path w="3826" h="7105" extrusionOk="0">
                  <a:moveTo>
                    <a:pt x="0" y="0"/>
                  </a:moveTo>
                  <a:lnTo>
                    <a:pt x="0"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3351925" y="3814200"/>
              <a:ext cx="108500" cy="191275"/>
            </a:xfrm>
            <a:custGeom>
              <a:avLst/>
              <a:gdLst/>
              <a:ahLst/>
              <a:cxnLst/>
              <a:rect l="l" t="t" r="r" b="b"/>
              <a:pathLst>
                <a:path w="4340" h="7651" extrusionOk="0">
                  <a:moveTo>
                    <a:pt x="3825" y="546"/>
                  </a:moveTo>
                  <a:lnTo>
                    <a:pt x="3825" y="7104"/>
                  </a:lnTo>
                  <a:lnTo>
                    <a:pt x="515" y="7104"/>
                  </a:lnTo>
                  <a:lnTo>
                    <a:pt x="515" y="546"/>
                  </a:lnTo>
                  <a:close/>
                  <a:moveTo>
                    <a:pt x="0" y="0"/>
                  </a:moveTo>
                  <a:lnTo>
                    <a:pt x="0"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3505400" y="3821425"/>
              <a:ext cx="95650" cy="177625"/>
            </a:xfrm>
            <a:custGeom>
              <a:avLst/>
              <a:gdLst/>
              <a:ahLst/>
              <a:cxnLst/>
              <a:rect l="l" t="t" r="r" b="b"/>
              <a:pathLst>
                <a:path w="3826" h="7105" extrusionOk="0">
                  <a:moveTo>
                    <a:pt x="1" y="0"/>
                  </a:moveTo>
                  <a:lnTo>
                    <a:pt x="1" y="7104"/>
                  </a:lnTo>
                  <a:lnTo>
                    <a:pt x="3826" y="7104"/>
                  </a:lnTo>
                  <a:lnTo>
                    <a:pt x="38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3498175" y="3814200"/>
              <a:ext cx="109325" cy="191275"/>
            </a:xfrm>
            <a:custGeom>
              <a:avLst/>
              <a:gdLst/>
              <a:ahLst/>
              <a:cxnLst/>
              <a:rect l="l" t="t" r="r" b="b"/>
              <a:pathLst>
                <a:path w="4373" h="7651" extrusionOk="0">
                  <a:moveTo>
                    <a:pt x="3826" y="546"/>
                  </a:moveTo>
                  <a:lnTo>
                    <a:pt x="3826" y="7104"/>
                  </a:lnTo>
                  <a:lnTo>
                    <a:pt x="547" y="7104"/>
                  </a:lnTo>
                  <a:lnTo>
                    <a:pt x="547" y="546"/>
                  </a:lnTo>
                  <a:close/>
                  <a:moveTo>
                    <a:pt x="0" y="0"/>
                  </a:moveTo>
                  <a:lnTo>
                    <a:pt x="0" y="7650"/>
                  </a:lnTo>
                  <a:lnTo>
                    <a:pt x="4372" y="7650"/>
                  </a:lnTo>
                  <a:lnTo>
                    <a:pt x="43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3651675" y="3821425"/>
              <a:ext cx="95650" cy="177625"/>
            </a:xfrm>
            <a:custGeom>
              <a:avLst/>
              <a:gdLst/>
              <a:ahLst/>
              <a:cxnLst/>
              <a:rect l="l" t="t" r="r" b="b"/>
              <a:pathLst>
                <a:path w="3826" h="7105" extrusionOk="0">
                  <a:moveTo>
                    <a:pt x="0" y="0"/>
                  </a:moveTo>
                  <a:lnTo>
                    <a:pt x="0" y="7104"/>
                  </a:lnTo>
                  <a:lnTo>
                    <a:pt x="3825" y="7104"/>
                  </a:lnTo>
                  <a:lnTo>
                    <a:pt x="38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3645225" y="3814200"/>
              <a:ext cx="108525" cy="191275"/>
            </a:xfrm>
            <a:custGeom>
              <a:avLst/>
              <a:gdLst/>
              <a:ahLst/>
              <a:cxnLst/>
              <a:rect l="l" t="t" r="r" b="b"/>
              <a:pathLst>
                <a:path w="4341" h="7651" extrusionOk="0">
                  <a:moveTo>
                    <a:pt x="3826" y="546"/>
                  </a:moveTo>
                  <a:lnTo>
                    <a:pt x="3826" y="7104"/>
                  </a:lnTo>
                  <a:lnTo>
                    <a:pt x="515" y="7104"/>
                  </a:lnTo>
                  <a:lnTo>
                    <a:pt x="515" y="546"/>
                  </a:lnTo>
                  <a:close/>
                  <a:moveTo>
                    <a:pt x="1" y="0"/>
                  </a:moveTo>
                  <a:lnTo>
                    <a:pt x="1" y="7650"/>
                  </a:lnTo>
                  <a:lnTo>
                    <a:pt x="4340" y="7650"/>
                  </a:lnTo>
                  <a:lnTo>
                    <a:pt x="43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3231375" y="3821425"/>
              <a:ext cx="76375" cy="177625"/>
            </a:xfrm>
            <a:custGeom>
              <a:avLst/>
              <a:gdLst/>
              <a:ahLst/>
              <a:cxnLst/>
              <a:rect l="l" t="t" r="r" b="b"/>
              <a:pathLst>
                <a:path w="3055" h="7105" extrusionOk="0">
                  <a:moveTo>
                    <a:pt x="1" y="0"/>
                  </a:moveTo>
                  <a:lnTo>
                    <a:pt x="1" y="7104"/>
                  </a:lnTo>
                  <a:lnTo>
                    <a:pt x="3054" y="7104"/>
                  </a:lnTo>
                  <a:lnTo>
                    <a:pt x="30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3224950" y="3814200"/>
              <a:ext cx="89225" cy="191275"/>
            </a:xfrm>
            <a:custGeom>
              <a:avLst/>
              <a:gdLst/>
              <a:ahLst/>
              <a:cxnLst/>
              <a:rect l="l" t="t" r="r" b="b"/>
              <a:pathLst>
                <a:path w="3569" h="7651" extrusionOk="0">
                  <a:moveTo>
                    <a:pt x="3022" y="546"/>
                  </a:moveTo>
                  <a:lnTo>
                    <a:pt x="3022" y="7104"/>
                  </a:lnTo>
                  <a:lnTo>
                    <a:pt x="515" y="7104"/>
                  </a:lnTo>
                  <a:lnTo>
                    <a:pt x="515" y="546"/>
                  </a:lnTo>
                  <a:close/>
                  <a:moveTo>
                    <a:pt x="0" y="0"/>
                  </a:moveTo>
                  <a:lnTo>
                    <a:pt x="0" y="7650"/>
                  </a:lnTo>
                  <a:lnTo>
                    <a:pt x="3568" y="7650"/>
                  </a:lnTo>
                  <a:lnTo>
                    <a:pt x="3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3797925" y="3821425"/>
              <a:ext cx="587450" cy="177625"/>
            </a:xfrm>
            <a:custGeom>
              <a:avLst/>
              <a:gdLst/>
              <a:ahLst/>
              <a:cxnLst/>
              <a:rect l="l" t="t" r="r" b="b"/>
              <a:pathLst>
                <a:path w="23498" h="7105" extrusionOk="0">
                  <a:moveTo>
                    <a:pt x="0" y="0"/>
                  </a:moveTo>
                  <a:lnTo>
                    <a:pt x="0" y="7104"/>
                  </a:lnTo>
                  <a:lnTo>
                    <a:pt x="23498" y="7104"/>
                  </a:lnTo>
                  <a:lnTo>
                    <a:pt x="23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3791500" y="3814200"/>
              <a:ext cx="600325" cy="191275"/>
            </a:xfrm>
            <a:custGeom>
              <a:avLst/>
              <a:gdLst/>
              <a:ahLst/>
              <a:cxnLst/>
              <a:rect l="l" t="t" r="r" b="b"/>
              <a:pathLst>
                <a:path w="24013" h="7651" extrusionOk="0">
                  <a:moveTo>
                    <a:pt x="23498" y="546"/>
                  </a:moveTo>
                  <a:lnTo>
                    <a:pt x="23498" y="7104"/>
                  </a:lnTo>
                  <a:lnTo>
                    <a:pt x="547" y="7104"/>
                  </a:lnTo>
                  <a:lnTo>
                    <a:pt x="547" y="546"/>
                  </a:lnTo>
                  <a:close/>
                  <a:moveTo>
                    <a:pt x="0" y="0"/>
                  </a:moveTo>
                  <a:lnTo>
                    <a:pt x="0" y="289"/>
                  </a:lnTo>
                  <a:lnTo>
                    <a:pt x="0" y="7650"/>
                  </a:lnTo>
                  <a:lnTo>
                    <a:pt x="24012" y="7650"/>
                  </a:lnTo>
                  <a:lnTo>
                    <a:pt x="24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4497050" y="3857575"/>
              <a:ext cx="89225" cy="89225"/>
            </a:xfrm>
            <a:custGeom>
              <a:avLst/>
              <a:gdLst/>
              <a:ahLst/>
              <a:cxnLst/>
              <a:rect l="l" t="t" r="r" b="b"/>
              <a:pathLst>
                <a:path w="3569" h="3569" extrusionOk="0">
                  <a:moveTo>
                    <a:pt x="1801" y="1"/>
                  </a:moveTo>
                  <a:cubicBezTo>
                    <a:pt x="805" y="1"/>
                    <a:pt x="1" y="804"/>
                    <a:pt x="1" y="1801"/>
                  </a:cubicBezTo>
                  <a:cubicBezTo>
                    <a:pt x="1" y="2765"/>
                    <a:pt x="805" y="3569"/>
                    <a:pt x="1801" y="3569"/>
                  </a:cubicBezTo>
                  <a:cubicBezTo>
                    <a:pt x="2765" y="3569"/>
                    <a:pt x="3569" y="2765"/>
                    <a:pt x="3569" y="1801"/>
                  </a:cubicBezTo>
                  <a:cubicBezTo>
                    <a:pt x="3569" y="804"/>
                    <a:pt x="2765" y="1"/>
                    <a:pt x="1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4490625"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190" y="3569"/>
                    <a:pt x="515" y="2894"/>
                    <a:pt x="515" y="2058"/>
                  </a:cubicBezTo>
                  <a:cubicBezTo>
                    <a:pt x="515" y="1190"/>
                    <a:pt x="1190"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4672250" y="3857575"/>
              <a:ext cx="89225" cy="89225"/>
            </a:xfrm>
            <a:custGeom>
              <a:avLst/>
              <a:gdLst/>
              <a:ahLst/>
              <a:cxnLst/>
              <a:rect l="l" t="t" r="r" b="b"/>
              <a:pathLst>
                <a:path w="3569" h="3569" extrusionOk="0">
                  <a:moveTo>
                    <a:pt x="1801" y="1"/>
                  </a:moveTo>
                  <a:cubicBezTo>
                    <a:pt x="804" y="1"/>
                    <a:pt x="0" y="804"/>
                    <a:pt x="0" y="1801"/>
                  </a:cubicBezTo>
                  <a:cubicBezTo>
                    <a:pt x="0" y="2765"/>
                    <a:pt x="804" y="3569"/>
                    <a:pt x="1801" y="3569"/>
                  </a:cubicBezTo>
                  <a:cubicBezTo>
                    <a:pt x="2797" y="3569"/>
                    <a:pt x="3568" y="2765"/>
                    <a:pt x="3568" y="1801"/>
                  </a:cubicBezTo>
                  <a:cubicBezTo>
                    <a:pt x="3568" y="804"/>
                    <a:pt x="2797"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4665825" y="3851150"/>
              <a:ext cx="102875" cy="102900"/>
            </a:xfrm>
            <a:custGeom>
              <a:avLst/>
              <a:gdLst/>
              <a:ahLst/>
              <a:cxnLst/>
              <a:rect l="l" t="t" r="r" b="b"/>
              <a:pathLst>
                <a:path w="4115" h="4116" extrusionOk="0">
                  <a:moveTo>
                    <a:pt x="2058" y="515"/>
                  </a:moveTo>
                  <a:cubicBezTo>
                    <a:pt x="2893" y="515"/>
                    <a:pt x="3568" y="1190"/>
                    <a:pt x="3568" y="2058"/>
                  </a:cubicBezTo>
                  <a:cubicBezTo>
                    <a:pt x="3568" y="2894"/>
                    <a:pt x="2893" y="3569"/>
                    <a:pt x="2058" y="3569"/>
                  </a:cubicBezTo>
                  <a:cubicBezTo>
                    <a:pt x="1222" y="3569"/>
                    <a:pt x="515" y="2894"/>
                    <a:pt x="515" y="2058"/>
                  </a:cubicBezTo>
                  <a:cubicBezTo>
                    <a:pt x="515" y="1190"/>
                    <a:pt x="1222" y="515"/>
                    <a:pt x="2058" y="515"/>
                  </a:cubicBezTo>
                  <a:close/>
                  <a:moveTo>
                    <a:pt x="2058" y="1"/>
                  </a:moveTo>
                  <a:cubicBezTo>
                    <a:pt x="900" y="1"/>
                    <a:pt x="0" y="901"/>
                    <a:pt x="0" y="2058"/>
                  </a:cubicBezTo>
                  <a:cubicBezTo>
                    <a:pt x="0" y="3183"/>
                    <a:pt x="900"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235900" y="3857575"/>
              <a:ext cx="89225" cy="89225"/>
            </a:xfrm>
            <a:custGeom>
              <a:avLst/>
              <a:gdLst/>
              <a:ahLst/>
              <a:cxnLst/>
              <a:rect l="l" t="t" r="r" b="b"/>
              <a:pathLst>
                <a:path w="3569" h="3569" extrusionOk="0">
                  <a:moveTo>
                    <a:pt x="1800" y="1"/>
                  </a:moveTo>
                  <a:cubicBezTo>
                    <a:pt x="804" y="1"/>
                    <a:pt x="0" y="804"/>
                    <a:pt x="0" y="1801"/>
                  </a:cubicBezTo>
                  <a:cubicBezTo>
                    <a:pt x="0" y="2765"/>
                    <a:pt x="804" y="3569"/>
                    <a:pt x="1800" y="3569"/>
                  </a:cubicBezTo>
                  <a:cubicBezTo>
                    <a:pt x="2764" y="3569"/>
                    <a:pt x="3568" y="2765"/>
                    <a:pt x="3568" y="1801"/>
                  </a:cubicBezTo>
                  <a:cubicBezTo>
                    <a:pt x="3568" y="804"/>
                    <a:pt x="2764" y="1"/>
                    <a:pt x="18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229450" y="3851150"/>
              <a:ext cx="102900" cy="102900"/>
            </a:xfrm>
            <a:custGeom>
              <a:avLst/>
              <a:gdLst/>
              <a:ahLst/>
              <a:cxnLst/>
              <a:rect l="l" t="t" r="r" b="b"/>
              <a:pathLst>
                <a:path w="4116" h="4116" extrusionOk="0">
                  <a:moveTo>
                    <a:pt x="2058" y="515"/>
                  </a:moveTo>
                  <a:cubicBezTo>
                    <a:pt x="2894" y="515"/>
                    <a:pt x="3569" y="1190"/>
                    <a:pt x="3569" y="2058"/>
                  </a:cubicBezTo>
                  <a:cubicBezTo>
                    <a:pt x="3569" y="2894"/>
                    <a:pt x="2894" y="3569"/>
                    <a:pt x="2058" y="3569"/>
                  </a:cubicBezTo>
                  <a:cubicBezTo>
                    <a:pt x="1222" y="3569"/>
                    <a:pt x="515" y="2894"/>
                    <a:pt x="515" y="2058"/>
                  </a:cubicBezTo>
                  <a:cubicBezTo>
                    <a:pt x="515" y="1190"/>
                    <a:pt x="1222" y="515"/>
                    <a:pt x="2058" y="515"/>
                  </a:cubicBezTo>
                  <a:close/>
                  <a:moveTo>
                    <a:pt x="2058" y="1"/>
                  </a:moveTo>
                  <a:cubicBezTo>
                    <a:pt x="901" y="1"/>
                    <a:pt x="1" y="901"/>
                    <a:pt x="1" y="2058"/>
                  </a:cubicBezTo>
                  <a:cubicBezTo>
                    <a:pt x="1" y="3183"/>
                    <a:pt x="901" y="4115"/>
                    <a:pt x="2058" y="4115"/>
                  </a:cubicBezTo>
                  <a:cubicBezTo>
                    <a:pt x="3183" y="4115"/>
                    <a:pt x="4115" y="3183"/>
                    <a:pt x="4115" y="2058"/>
                  </a:cubicBezTo>
                  <a:cubicBezTo>
                    <a:pt x="4115" y="901"/>
                    <a:pt x="3183" y="1"/>
                    <a:pt x="20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64"/>
          <p:cNvGrpSpPr/>
          <p:nvPr/>
        </p:nvGrpSpPr>
        <p:grpSpPr>
          <a:xfrm>
            <a:off x="5946219" y="2720946"/>
            <a:ext cx="1729343" cy="1578106"/>
            <a:chOff x="1171725" y="542675"/>
            <a:chExt cx="5016950" cy="4578200"/>
          </a:xfrm>
        </p:grpSpPr>
        <p:sp>
          <p:nvSpPr>
            <p:cNvPr id="3816" name="Google Shape;3816;p64"/>
            <p:cNvSpPr/>
            <p:nvPr/>
          </p:nvSpPr>
          <p:spPr>
            <a:xfrm>
              <a:off x="1171725" y="542775"/>
              <a:ext cx="5016950" cy="4577925"/>
            </a:xfrm>
            <a:custGeom>
              <a:avLst/>
              <a:gdLst/>
              <a:ahLst/>
              <a:cxnLst/>
              <a:rect l="l" t="t" r="r" b="b"/>
              <a:pathLst>
                <a:path w="200678" h="183117" extrusionOk="0">
                  <a:moveTo>
                    <a:pt x="147944" y="1"/>
                  </a:moveTo>
                  <a:cubicBezTo>
                    <a:pt x="128902" y="1"/>
                    <a:pt x="116374" y="16962"/>
                    <a:pt x="88848" y="22980"/>
                  </a:cubicBezTo>
                  <a:cubicBezTo>
                    <a:pt x="56060" y="30148"/>
                    <a:pt x="46096" y="27030"/>
                    <a:pt x="23048" y="51171"/>
                  </a:cubicBezTo>
                  <a:cubicBezTo>
                    <a:pt x="1" y="75311"/>
                    <a:pt x="5304" y="121085"/>
                    <a:pt x="34491" y="150176"/>
                  </a:cubicBezTo>
                  <a:cubicBezTo>
                    <a:pt x="63711" y="179299"/>
                    <a:pt x="92448" y="182578"/>
                    <a:pt x="92448" y="182578"/>
                  </a:cubicBezTo>
                  <a:cubicBezTo>
                    <a:pt x="92448" y="182578"/>
                    <a:pt x="95800" y="183116"/>
                    <a:pt x="101224" y="183116"/>
                  </a:cubicBezTo>
                  <a:cubicBezTo>
                    <a:pt x="113079" y="183116"/>
                    <a:pt x="134832" y="180544"/>
                    <a:pt x="153136" y="164159"/>
                  </a:cubicBezTo>
                  <a:cubicBezTo>
                    <a:pt x="179816" y="140243"/>
                    <a:pt x="187145" y="101381"/>
                    <a:pt x="193928" y="70104"/>
                  </a:cubicBezTo>
                  <a:cubicBezTo>
                    <a:pt x="200678" y="38795"/>
                    <a:pt x="186309" y="10958"/>
                    <a:pt x="159726" y="2054"/>
                  </a:cubicBezTo>
                  <a:cubicBezTo>
                    <a:pt x="155461" y="620"/>
                    <a:pt x="151583" y="1"/>
                    <a:pt x="1479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388700" y="542675"/>
              <a:ext cx="4672200" cy="4578200"/>
            </a:xfrm>
            <a:custGeom>
              <a:avLst/>
              <a:gdLst/>
              <a:ahLst/>
              <a:cxnLst/>
              <a:rect l="l" t="t" r="r" b="b"/>
              <a:pathLst>
                <a:path w="186888" h="183128" extrusionOk="0">
                  <a:moveTo>
                    <a:pt x="139282" y="1"/>
                  </a:moveTo>
                  <a:cubicBezTo>
                    <a:pt x="120220" y="1"/>
                    <a:pt x="107716" y="16973"/>
                    <a:pt x="80169" y="22984"/>
                  </a:cubicBezTo>
                  <a:cubicBezTo>
                    <a:pt x="47381" y="30152"/>
                    <a:pt x="37417" y="27034"/>
                    <a:pt x="14369" y="51175"/>
                  </a:cubicBezTo>
                  <a:cubicBezTo>
                    <a:pt x="4661" y="61332"/>
                    <a:pt x="0" y="75283"/>
                    <a:pt x="0" y="90230"/>
                  </a:cubicBezTo>
                  <a:cubicBezTo>
                    <a:pt x="0" y="110835"/>
                    <a:pt x="8904" y="133304"/>
                    <a:pt x="25812" y="150180"/>
                  </a:cubicBezTo>
                  <a:cubicBezTo>
                    <a:pt x="55032" y="179303"/>
                    <a:pt x="83769" y="182582"/>
                    <a:pt x="83769" y="182582"/>
                  </a:cubicBezTo>
                  <a:cubicBezTo>
                    <a:pt x="83769" y="182582"/>
                    <a:pt x="87112" y="183128"/>
                    <a:pt x="92544" y="183128"/>
                  </a:cubicBezTo>
                  <a:cubicBezTo>
                    <a:pt x="104373" y="183128"/>
                    <a:pt x="126135" y="180556"/>
                    <a:pt x="144457" y="164163"/>
                  </a:cubicBezTo>
                  <a:cubicBezTo>
                    <a:pt x="171137" y="140247"/>
                    <a:pt x="178466" y="101385"/>
                    <a:pt x="185249" y="70108"/>
                  </a:cubicBezTo>
                  <a:cubicBezTo>
                    <a:pt x="186374" y="64901"/>
                    <a:pt x="186888" y="59790"/>
                    <a:pt x="186888" y="54871"/>
                  </a:cubicBezTo>
                  <a:cubicBezTo>
                    <a:pt x="186888" y="30088"/>
                    <a:pt x="173194" y="9483"/>
                    <a:pt x="151047" y="2058"/>
                  </a:cubicBezTo>
                  <a:cubicBezTo>
                    <a:pt x="146772" y="612"/>
                    <a:pt x="142914" y="1"/>
                    <a:pt x="1392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698100" y="4799425"/>
              <a:ext cx="3900725" cy="255575"/>
            </a:xfrm>
            <a:custGeom>
              <a:avLst/>
              <a:gdLst/>
              <a:ahLst/>
              <a:cxnLst/>
              <a:rect l="l" t="t" r="r" b="b"/>
              <a:pathLst>
                <a:path w="156029" h="10223" extrusionOk="0">
                  <a:moveTo>
                    <a:pt x="78014" y="0"/>
                  </a:moveTo>
                  <a:cubicBezTo>
                    <a:pt x="34941" y="0"/>
                    <a:pt x="0" y="2282"/>
                    <a:pt x="0" y="5111"/>
                  </a:cubicBezTo>
                  <a:cubicBezTo>
                    <a:pt x="0" y="7908"/>
                    <a:pt x="34941" y="10222"/>
                    <a:pt x="78014" y="10222"/>
                  </a:cubicBezTo>
                  <a:cubicBezTo>
                    <a:pt x="121088" y="10222"/>
                    <a:pt x="156029" y="7908"/>
                    <a:pt x="156029" y="5111"/>
                  </a:cubicBezTo>
                  <a:cubicBezTo>
                    <a:pt x="156029" y="2282"/>
                    <a:pt x="121088" y="0"/>
                    <a:pt x="780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2634300" y="1148600"/>
              <a:ext cx="3007925" cy="1915850"/>
            </a:xfrm>
            <a:custGeom>
              <a:avLst/>
              <a:gdLst/>
              <a:ahLst/>
              <a:cxnLst/>
              <a:rect l="l" t="t" r="r" b="b"/>
              <a:pathLst>
                <a:path w="120317" h="76634" extrusionOk="0">
                  <a:moveTo>
                    <a:pt x="1190" y="1"/>
                  </a:moveTo>
                  <a:cubicBezTo>
                    <a:pt x="1061" y="1"/>
                    <a:pt x="965" y="97"/>
                    <a:pt x="965" y="226"/>
                  </a:cubicBezTo>
                  <a:cubicBezTo>
                    <a:pt x="965" y="322"/>
                    <a:pt x="1061" y="419"/>
                    <a:pt x="1190" y="419"/>
                  </a:cubicBezTo>
                  <a:lnTo>
                    <a:pt x="2475" y="419"/>
                  </a:lnTo>
                  <a:cubicBezTo>
                    <a:pt x="2572" y="419"/>
                    <a:pt x="2668" y="322"/>
                    <a:pt x="2668" y="226"/>
                  </a:cubicBezTo>
                  <a:cubicBezTo>
                    <a:pt x="2668" y="97"/>
                    <a:pt x="2572" y="1"/>
                    <a:pt x="2475" y="1"/>
                  </a:cubicBezTo>
                  <a:close/>
                  <a:moveTo>
                    <a:pt x="3729" y="1"/>
                  </a:moveTo>
                  <a:cubicBezTo>
                    <a:pt x="3633" y="1"/>
                    <a:pt x="3536" y="97"/>
                    <a:pt x="3536" y="226"/>
                  </a:cubicBezTo>
                  <a:cubicBezTo>
                    <a:pt x="3536" y="322"/>
                    <a:pt x="3633" y="419"/>
                    <a:pt x="3729" y="419"/>
                  </a:cubicBezTo>
                  <a:lnTo>
                    <a:pt x="5015" y="419"/>
                  </a:lnTo>
                  <a:cubicBezTo>
                    <a:pt x="5143" y="419"/>
                    <a:pt x="5240" y="322"/>
                    <a:pt x="5240" y="226"/>
                  </a:cubicBezTo>
                  <a:cubicBezTo>
                    <a:pt x="5240" y="97"/>
                    <a:pt x="5143" y="1"/>
                    <a:pt x="5015" y="1"/>
                  </a:cubicBezTo>
                  <a:close/>
                  <a:moveTo>
                    <a:pt x="6301" y="1"/>
                  </a:moveTo>
                  <a:cubicBezTo>
                    <a:pt x="6172" y="1"/>
                    <a:pt x="6076" y="97"/>
                    <a:pt x="6076" y="226"/>
                  </a:cubicBezTo>
                  <a:cubicBezTo>
                    <a:pt x="6076" y="322"/>
                    <a:pt x="6172" y="419"/>
                    <a:pt x="6301" y="419"/>
                  </a:cubicBezTo>
                  <a:lnTo>
                    <a:pt x="7554" y="419"/>
                  </a:lnTo>
                  <a:cubicBezTo>
                    <a:pt x="7683" y="419"/>
                    <a:pt x="7779" y="322"/>
                    <a:pt x="7779" y="226"/>
                  </a:cubicBezTo>
                  <a:cubicBezTo>
                    <a:pt x="7779" y="97"/>
                    <a:pt x="7683" y="1"/>
                    <a:pt x="7554" y="1"/>
                  </a:cubicBezTo>
                  <a:close/>
                  <a:moveTo>
                    <a:pt x="8840" y="1"/>
                  </a:moveTo>
                  <a:cubicBezTo>
                    <a:pt x="8711" y="1"/>
                    <a:pt x="8615" y="97"/>
                    <a:pt x="8615" y="226"/>
                  </a:cubicBezTo>
                  <a:cubicBezTo>
                    <a:pt x="8615" y="322"/>
                    <a:pt x="8711" y="419"/>
                    <a:pt x="8840" y="419"/>
                  </a:cubicBezTo>
                  <a:lnTo>
                    <a:pt x="10126" y="419"/>
                  </a:lnTo>
                  <a:cubicBezTo>
                    <a:pt x="10222" y="419"/>
                    <a:pt x="10319" y="322"/>
                    <a:pt x="10319" y="226"/>
                  </a:cubicBezTo>
                  <a:cubicBezTo>
                    <a:pt x="10319" y="97"/>
                    <a:pt x="10222" y="1"/>
                    <a:pt x="10126" y="1"/>
                  </a:cubicBezTo>
                  <a:close/>
                  <a:moveTo>
                    <a:pt x="11379" y="1"/>
                  </a:moveTo>
                  <a:cubicBezTo>
                    <a:pt x="11283" y="1"/>
                    <a:pt x="11187" y="97"/>
                    <a:pt x="11187" y="226"/>
                  </a:cubicBezTo>
                  <a:cubicBezTo>
                    <a:pt x="11187" y="322"/>
                    <a:pt x="11283" y="419"/>
                    <a:pt x="11379" y="419"/>
                  </a:cubicBezTo>
                  <a:lnTo>
                    <a:pt x="12665" y="419"/>
                  </a:lnTo>
                  <a:cubicBezTo>
                    <a:pt x="12794" y="419"/>
                    <a:pt x="12890" y="322"/>
                    <a:pt x="12890" y="226"/>
                  </a:cubicBezTo>
                  <a:cubicBezTo>
                    <a:pt x="12890" y="97"/>
                    <a:pt x="12794" y="1"/>
                    <a:pt x="12665" y="1"/>
                  </a:cubicBezTo>
                  <a:close/>
                  <a:moveTo>
                    <a:pt x="13951" y="1"/>
                  </a:moveTo>
                  <a:cubicBezTo>
                    <a:pt x="13822" y="1"/>
                    <a:pt x="13726" y="97"/>
                    <a:pt x="13726" y="226"/>
                  </a:cubicBezTo>
                  <a:cubicBezTo>
                    <a:pt x="13726" y="322"/>
                    <a:pt x="13822" y="419"/>
                    <a:pt x="13951" y="419"/>
                  </a:cubicBezTo>
                  <a:lnTo>
                    <a:pt x="15205" y="419"/>
                  </a:lnTo>
                  <a:cubicBezTo>
                    <a:pt x="15333" y="419"/>
                    <a:pt x="15430" y="322"/>
                    <a:pt x="15430" y="226"/>
                  </a:cubicBezTo>
                  <a:cubicBezTo>
                    <a:pt x="15430" y="97"/>
                    <a:pt x="15333" y="1"/>
                    <a:pt x="15205" y="1"/>
                  </a:cubicBezTo>
                  <a:close/>
                  <a:moveTo>
                    <a:pt x="16490" y="1"/>
                  </a:moveTo>
                  <a:cubicBezTo>
                    <a:pt x="16362" y="1"/>
                    <a:pt x="16265" y="97"/>
                    <a:pt x="16265" y="226"/>
                  </a:cubicBezTo>
                  <a:cubicBezTo>
                    <a:pt x="16265" y="322"/>
                    <a:pt x="16362" y="419"/>
                    <a:pt x="16490" y="419"/>
                  </a:cubicBezTo>
                  <a:lnTo>
                    <a:pt x="17776" y="419"/>
                  </a:lnTo>
                  <a:cubicBezTo>
                    <a:pt x="17873" y="419"/>
                    <a:pt x="17969" y="322"/>
                    <a:pt x="17969" y="226"/>
                  </a:cubicBezTo>
                  <a:cubicBezTo>
                    <a:pt x="17969" y="97"/>
                    <a:pt x="17873" y="1"/>
                    <a:pt x="17776" y="1"/>
                  </a:cubicBezTo>
                  <a:close/>
                  <a:moveTo>
                    <a:pt x="19030" y="1"/>
                  </a:moveTo>
                  <a:cubicBezTo>
                    <a:pt x="18933" y="1"/>
                    <a:pt x="18837" y="97"/>
                    <a:pt x="18837" y="226"/>
                  </a:cubicBezTo>
                  <a:cubicBezTo>
                    <a:pt x="18837" y="322"/>
                    <a:pt x="18933" y="419"/>
                    <a:pt x="19030" y="419"/>
                  </a:cubicBezTo>
                  <a:lnTo>
                    <a:pt x="20316" y="419"/>
                  </a:lnTo>
                  <a:cubicBezTo>
                    <a:pt x="20444" y="419"/>
                    <a:pt x="20541" y="322"/>
                    <a:pt x="20541" y="226"/>
                  </a:cubicBezTo>
                  <a:cubicBezTo>
                    <a:pt x="20541" y="97"/>
                    <a:pt x="20444" y="1"/>
                    <a:pt x="20316" y="1"/>
                  </a:cubicBezTo>
                  <a:close/>
                  <a:moveTo>
                    <a:pt x="21601" y="1"/>
                  </a:moveTo>
                  <a:cubicBezTo>
                    <a:pt x="21473" y="1"/>
                    <a:pt x="21376" y="97"/>
                    <a:pt x="21376" y="226"/>
                  </a:cubicBezTo>
                  <a:cubicBezTo>
                    <a:pt x="21376" y="322"/>
                    <a:pt x="21473" y="419"/>
                    <a:pt x="21601" y="419"/>
                  </a:cubicBezTo>
                  <a:lnTo>
                    <a:pt x="22855" y="419"/>
                  </a:lnTo>
                  <a:cubicBezTo>
                    <a:pt x="22984" y="419"/>
                    <a:pt x="23080" y="322"/>
                    <a:pt x="23080" y="226"/>
                  </a:cubicBezTo>
                  <a:cubicBezTo>
                    <a:pt x="23080" y="97"/>
                    <a:pt x="22984" y="1"/>
                    <a:pt x="22855" y="1"/>
                  </a:cubicBezTo>
                  <a:close/>
                  <a:moveTo>
                    <a:pt x="24141" y="1"/>
                  </a:moveTo>
                  <a:cubicBezTo>
                    <a:pt x="24012" y="1"/>
                    <a:pt x="23916" y="97"/>
                    <a:pt x="23916" y="226"/>
                  </a:cubicBezTo>
                  <a:cubicBezTo>
                    <a:pt x="23916" y="322"/>
                    <a:pt x="24012" y="419"/>
                    <a:pt x="24141" y="419"/>
                  </a:cubicBezTo>
                  <a:lnTo>
                    <a:pt x="25426" y="419"/>
                  </a:lnTo>
                  <a:cubicBezTo>
                    <a:pt x="25523" y="419"/>
                    <a:pt x="25619" y="322"/>
                    <a:pt x="25619" y="226"/>
                  </a:cubicBezTo>
                  <a:cubicBezTo>
                    <a:pt x="25619" y="97"/>
                    <a:pt x="25523" y="1"/>
                    <a:pt x="25426" y="1"/>
                  </a:cubicBezTo>
                  <a:close/>
                  <a:moveTo>
                    <a:pt x="26680" y="1"/>
                  </a:moveTo>
                  <a:cubicBezTo>
                    <a:pt x="26584" y="1"/>
                    <a:pt x="26487" y="97"/>
                    <a:pt x="26487" y="226"/>
                  </a:cubicBezTo>
                  <a:cubicBezTo>
                    <a:pt x="26487" y="322"/>
                    <a:pt x="26584" y="419"/>
                    <a:pt x="26680" y="419"/>
                  </a:cubicBezTo>
                  <a:lnTo>
                    <a:pt x="27966" y="419"/>
                  </a:lnTo>
                  <a:cubicBezTo>
                    <a:pt x="28094" y="419"/>
                    <a:pt x="28191" y="322"/>
                    <a:pt x="28191" y="226"/>
                  </a:cubicBezTo>
                  <a:cubicBezTo>
                    <a:pt x="28191" y="97"/>
                    <a:pt x="28094" y="1"/>
                    <a:pt x="27966" y="1"/>
                  </a:cubicBezTo>
                  <a:close/>
                  <a:moveTo>
                    <a:pt x="29252" y="1"/>
                  </a:moveTo>
                  <a:cubicBezTo>
                    <a:pt x="29123" y="1"/>
                    <a:pt x="29027" y="97"/>
                    <a:pt x="29027" y="226"/>
                  </a:cubicBezTo>
                  <a:cubicBezTo>
                    <a:pt x="29027" y="322"/>
                    <a:pt x="29123" y="419"/>
                    <a:pt x="29252" y="419"/>
                  </a:cubicBezTo>
                  <a:lnTo>
                    <a:pt x="30505" y="419"/>
                  </a:lnTo>
                  <a:cubicBezTo>
                    <a:pt x="30634" y="419"/>
                    <a:pt x="30730" y="322"/>
                    <a:pt x="30730" y="226"/>
                  </a:cubicBezTo>
                  <a:cubicBezTo>
                    <a:pt x="30730" y="97"/>
                    <a:pt x="30634" y="1"/>
                    <a:pt x="30505" y="1"/>
                  </a:cubicBezTo>
                  <a:close/>
                  <a:moveTo>
                    <a:pt x="31791" y="1"/>
                  </a:moveTo>
                  <a:cubicBezTo>
                    <a:pt x="31662" y="1"/>
                    <a:pt x="31598" y="97"/>
                    <a:pt x="31598" y="226"/>
                  </a:cubicBezTo>
                  <a:cubicBezTo>
                    <a:pt x="31598" y="322"/>
                    <a:pt x="31662" y="419"/>
                    <a:pt x="31791" y="419"/>
                  </a:cubicBezTo>
                  <a:lnTo>
                    <a:pt x="33077" y="419"/>
                  </a:lnTo>
                  <a:cubicBezTo>
                    <a:pt x="33173" y="419"/>
                    <a:pt x="33270" y="322"/>
                    <a:pt x="33270" y="226"/>
                  </a:cubicBezTo>
                  <a:cubicBezTo>
                    <a:pt x="33270" y="97"/>
                    <a:pt x="33173" y="1"/>
                    <a:pt x="33077" y="1"/>
                  </a:cubicBezTo>
                  <a:close/>
                  <a:moveTo>
                    <a:pt x="34330" y="1"/>
                  </a:moveTo>
                  <a:cubicBezTo>
                    <a:pt x="34234" y="1"/>
                    <a:pt x="34138" y="97"/>
                    <a:pt x="34138" y="226"/>
                  </a:cubicBezTo>
                  <a:cubicBezTo>
                    <a:pt x="34138" y="322"/>
                    <a:pt x="34234" y="419"/>
                    <a:pt x="34330" y="419"/>
                  </a:cubicBezTo>
                  <a:lnTo>
                    <a:pt x="35616" y="419"/>
                  </a:lnTo>
                  <a:cubicBezTo>
                    <a:pt x="35745" y="419"/>
                    <a:pt x="35841" y="322"/>
                    <a:pt x="35841" y="226"/>
                  </a:cubicBezTo>
                  <a:cubicBezTo>
                    <a:pt x="35841" y="97"/>
                    <a:pt x="35745" y="1"/>
                    <a:pt x="35616" y="1"/>
                  </a:cubicBezTo>
                  <a:close/>
                  <a:moveTo>
                    <a:pt x="36902" y="1"/>
                  </a:moveTo>
                  <a:cubicBezTo>
                    <a:pt x="36773" y="1"/>
                    <a:pt x="36677" y="97"/>
                    <a:pt x="36677" y="226"/>
                  </a:cubicBezTo>
                  <a:cubicBezTo>
                    <a:pt x="36677" y="322"/>
                    <a:pt x="36773" y="419"/>
                    <a:pt x="36902" y="419"/>
                  </a:cubicBezTo>
                  <a:lnTo>
                    <a:pt x="38188" y="419"/>
                  </a:lnTo>
                  <a:cubicBezTo>
                    <a:pt x="38284" y="419"/>
                    <a:pt x="38381" y="322"/>
                    <a:pt x="38381" y="226"/>
                  </a:cubicBezTo>
                  <a:cubicBezTo>
                    <a:pt x="38381" y="97"/>
                    <a:pt x="38284" y="1"/>
                    <a:pt x="38188" y="1"/>
                  </a:cubicBezTo>
                  <a:close/>
                  <a:moveTo>
                    <a:pt x="39441" y="1"/>
                  </a:moveTo>
                  <a:cubicBezTo>
                    <a:pt x="39345" y="1"/>
                    <a:pt x="39249" y="97"/>
                    <a:pt x="39249" y="226"/>
                  </a:cubicBezTo>
                  <a:cubicBezTo>
                    <a:pt x="39249" y="322"/>
                    <a:pt x="39345" y="419"/>
                    <a:pt x="39441" y="419"/>
                  </a:cubicBezTo>
                  <a:lnTo>
                    <a:pt x="40727" y="419"/>
                  </a:lnTo>
                  <a:cubicBezTo>
                    <a:pt x="40856" y="419"/>
                    <a:pt x="40920" y="322"/>
                    <a:pt x="40920" y="226"/>
                  </a:cubicBezTo>
                  <a:cubicBezTo>
                    <a:pt x="40920" y="97"/>
                    <a:pt x="40856" y="1"/>
                    <a:pt x="40727" y="1"/>
                  </a:cubicBezTo>
                  <a:close/>
                  <a:moveTo>
                    <a:pt x="42013" y="1"/>
                  </a:moveTo>
                  <a:cubicBezTo>
                    <a:pt x="41884" y="1"/>
                    <a:pt x="41788" y="97"/>
                    <a:pt x="41788" y="226"/>
                  </a:cubicBezTo>
                  <a:cubicBezTo>
                    <a:pt x="41788" y="322"/>
                    <a:pt x="41884" y="419"/>
                    <a:pt x="42013" y="419"/>
                  </a:cubicBezTo>
                  <a:lnTo>
                    <a:pt x="43267" y="419"/>
                  </a:lnTo>
                  <a:cubicBezTo>
                    <a:pt x="43395" y="419"/>
                    <a:pt x="43492" y="322"/>
                    <a:pt x="43492" y="226"/>
                  </a:cubicBezTo>
                  <a:cubicBezTo>
                    <a:pt x="43492" y="97"/>
                    <a:pt x="43395" y="1"/>
                    <a:pt x="43267" y="1"/>
                  </a:cubicBezTo>
                  <a:close/>
                  <a:moveTo>
                    <a:pt x="44552" y="1"/>
                  </a:moveTo>
                  <a:cubicBezTo>
                    <a:pt x="44424" y="1"/>
                    <a:pt x="44327" y="97"/>
                    <a:pt x="44327" y="226"/>
                  </a:cubicBezTo>
                  <a:cubicBezTo>
                    <a:pt x="44327" y="322"/>
                    <a:pt x="44424" y="419"/>
                    <a:pt x="44552" y="419"/>
                  </a:cubicBezTo>
                  <a:lnTo>
                    <a:pt x="45838" y="419"/>
                  </a:lnTo>
                  <a:cubicBezTo>
                    <a:pt x="45935" y="419"/>
                    <a:pt x="46031" y="322"/>
                    <a:pt x="46031" y="226"/>
                  </a:cubicBezTo>
                  <a:cubicBezTo>
                    <a:pt x="46031" y="97"/>
                    <a:pt x="45935" y="1"/>
                    <a:pt x="45838" y="1"/>
                  </a:cubicBezTo>
                  <a:close/>
                  <a:moveTo>
                    <a:pt x="47092" y="1"/>
                  </a:moveTo>
                  <a:cubicBezTo>
                    <a:pt x="46995" y="1"/>
                    <a:pt x="46899" y="97"/>
                    <a:pt x="46899" y="226"/>
                  </a:cubicBezTo>
                  <a:cubicBezTo>
                    <a:pt x="46899" y="322"/>
                    <a:pt x="46995" y="419"/>
                    <a:pt x="47092" y="419"/>
                  </a:cubicBezTo>
                  <a:lnTo>
                    <a:pt x="48378" y="419"/>
                  </a:lnTo>
                  <a:cubicBezTo>
                    <a:pt x="48506" y="419"/>
                    <a:pt x="48603" y="322"/>
                    <a:pt x="48603" y="226"/>
                  </a:cubicBezTo>
                  <a:cubicBezTo>
                    <a:pt x="48603" y="97"/>
                    <a:pt x="48506" y="1"/>
                    <a:pt x="48378" y="1"/>
                  </a:cubicBezTo>
                  <a:close/>
                  <a:moveTo>
                    <a:pt x="49663" y="1"/>
                  </a:moveTo>
                  <a:cubicBezTo>
                    <a:pt x="49535" y="1"/>
                    <a:pt x="49438" y="97"/>
                    <a:pt x="49438" y="226"/>
                  </a:cubicBezTo>
                  <a:cubicBezTo>
                    <a:pt x="49438" y="322"/>
                    <a:pt x="49535" y="419"/>
                    <a:pt x="49663" y="419"/>
                  </a:cubicBezTo>
                  <a:lnTo>
                    <a:pt x="50917" y="419"/>
                  </a:lnTo>
                  <a:cubicBezTo>
                    <a:pt x="51046" y="419"/>
                    <a:pt x="51142" y="322"/>
                    <a:pt x="51142" y="226"/>
                  </a:cubicBezTo>
                  <a:cubicBezTo>
                    <a:pt x="51142" y="97"/>
                    <a:pt x="51046" y="1"/>
                    <a:pt x="50917" y="1"/>
                  </a:cubicBezTo>
                  <a:close/>
                  <a:moveTo>
                    <a:pt x="52203" y="1"/>
                  </a:moveTo>
                  <a:cubicBezTo>
                    <a:pt x="52074" y="1"/>
                    <a:pt x="51978" y="97"/>
                    <a:pt x="51978" y="226"/>
                  </a:cubicBezTo>
                  <a:cubicBezTo>
                    <a:pt x="51978" y="322"/>
                    <a:pt x="52074" y="419"/>
                    <a:pt x="52203" y="419"/>
                  </a:cubicBezTo>
                  <a:lnTo>
                    <a:pt x="53489" y="419"/>
                  </a:lnTo>
                  <a:cubicBezTo>
                    <a:pt x="53585" y="419"/>
                    <a:pt x="53681" y="322"/>
                    <a:pt x="53681" y="226"/>
                  </a:cubicBezTo>
                  <a:cubicBezTo>
                    <a:pt x="53681" y="97"/>
                    <a:pt x="53585" y="1"/>
                    <a:pt x="53489" y="1"/>
                  </a:cubicBezTo>
                  <a:close/>
                  <a:moveTo>
                    <a:pt x="54742" y="1"/>
                  </a:moveTo>
                  <a:cubicBezTo>
                    <a:pt x="54646" y="1"/>
                    <a:pt x="54549" y="97"/>
                    <a:pt x="54549" y="226"/>
                  </a:cubicBezTo>
                  <a:cubicBezTo>
                    <a:pt x="54549" y="322"/>
                    <a:pt x="54646" y="419"/>
                    <a:pt x="54742" y="419"/>
                  </a:cubicBezTo>
                  <a:lnTo>
                    <a:pt x="56028" y="419"/>
                  </a:lnTo>
                  <a:cubicBezTo>
                    <a:pt x="56157" y="419"/>
                    <a:pt x="56253" y="322"/>
                    <a:pt x="56253" y="226"/>
                  </a:cubicBezTo>
                  <a:cubicBezTo>
                    <a:pt x="56253" y="97"/>
                    <a:pt x="56157" y="1"/>
                    <a:pt x="56028" y="1"/>
                  </a:cubicBezTo>
                  <a:close/>
                  <a:moveTo>
                    <a:pt x="57314" y="1"/>
                  </a:moveTo>
                  <a:cubicBezTo>
                    <a:pt x="57185" y="1"/>
                    <a:pt x="57089" y="97"/>
                    <a:pt x="57089" y="226"/>
                  </a:cubicBezTo>
                  <a:cubicBezTo>
                    <a:pt x="57089" y="322"/>
                    <a:pt x="57185" y="419"/>
                    <a:pt x="57314" y="419"/>
                  </a:cubicBezTo>
                  <a:lnTo>
                    <a:pt x="58567" y="419"/>
                  </a:lnTo>
                  <a:cubicBezTo>
                    <a:pt x="58696" y="419"/>
                    <a:pt x="58792" y="322"/>
                    <a:pt x="58792" y="226"/>
                  </a:cubicBezTo>
                  <a:cubicBezTo>
                    <a:pt x="58792" y="97"/>
                    <a:pt x="58696" y="1"/>
                    <a:pt x="58567" y="1"/>
                  </a:cubicBezTo>
                  <a:close/>
                  <a:moveTo>
                    <a:pt x="59853" y="1"/>
                  </a:moveTo>
                  <a:cubicBezTo>
                    <a:pt x="59725" y="1"/>
                    <a:pt x="59628" y="97"/>
                    <a:pt x="59628" y="226"/>
                  </a:cubicBezTo>
                  <a:cubicBezTo>
                    <a:pt x="59628" y="322"/>
                    <a:pt x="59725" y="419"/>
                    <a:pt x="59853" y="419"/>
                  </a:cubicBezTo>
                  <a:lnTo>
                    <a:pt x="61139" y="419"/>
                  </a:lnTo>
                  <a:cubicBezTo>
                    <a:pt x="61235" y="419"/>
                    <a:pt x="61332" y="322"/>
                    <a:pt x="61332" y="226"/>
                  </a:cubicBezTo>
                  <a:cubicBezTo>
                    <a:pt x="61332" y="97"/>
                    <a:pt x="61235" y="1"/>
                    <a:pt x="61139" y="1"/>
                  </a:cubicBezTo>
                  <a:close/>
                  <a:moveTo>
                    <a:pt x="62393" y="1"/>
                  </a:moveTo>
                  <a:cubicBezTo>
                    <a:pt x="62296" y="1"/>
                    <a:pt x="62200" y="97"/>
                    <a:pt x="62200" y="226"/>
                  </a:cubicBezTo>
                  <a:cubicBezTo>
                    <a:pt x="62200" y="322"/>
                    <a:pt x="62296" y="419"/>
                    <a:pt x="62393" y="419"/>
                  </a:cubicBezTo>
                  <a:lnTo>
                    <a:pt x="63678" y="419"/>
                  </a:lnTo>
                  <a:cubicBezTo>
                    <a:pt x="63807" y="419"/>
                    <a:pt x="63903" y="322"/>
                    <a:pt x="63903" y="226"/>
                  </a:cubicBezTo>
                  <a:cubicBezTo>
                    <a:pt x="63903" y="97"/>
                    <a:pt x="63807" y="1"/>
                    <a:pt x="63678" y="1"/>
                  </a:cubicBezTo>
                  <a:close/>
                  <a:moveTo>
                    <a:pt x="64964" y="1"/>
                  </a:moveTo>
                  <a:cubicBezTo>
                    <a:pt x="64835" y="1"/>
                    <a:pt x="64739" y="97"/>
                    <a:pt x="64739" y="226"/>
                  </a:cubicBezTo>
                  <a:cubicBezTo>
                    <a:pt x="64739" y="322"/>
                    <a:pt x="64835" y="419"/>
                    <a:pt x="64964" y="419"/>
                  </a:cubicBezTo>
                  <a:lnTo>
                    <a:pt x="66218" y="419"/>
                  </a:lnTo>
                  <a:cubicBezTo>
                    <a:pt x="66346" y="419"/>
                    <a:pt x="66443" y="322"/>
                    <a:pt x="66443" y="226"/>
                  </a:cubicBezTo>
                  <a:cubicBezTo>
                    <a:pt x="66443" y="97"/>
                    <a:pt x="66346" y="1"/>
                    <a:pt x="66218" y="1"/>
                  </a:cubicBezTo>
                  <a:close/>
                  <a:moveTo>
                    <a:pt x="67503" y="1"/>
                  </a:moveTo>
                  <a:cubicBezTo>
                    <a:pt x="67375" y="1"/>
                    <a:pt x="67278" y="97"/>
                    <a:pt x="67278" y="226"/>
                  </a:cubicBezTo>
                  <a:cubicBezTo>
                    <a:pt x="67278" y="322"/>
                    <a:pt x="67375" y="419"/>
                    <a:pt x="67503" y="419"/>
                  </a:cubicBezTo>
                  <a:lnTo>
                    <a:pt x="68789" y="419"/>
                  </a:lnTo>
                  <a:cubicBezTo>
                    <a:pt x="68886" y="419"/>
                    <a:pt x="68982" y="322"/>
                    <a:pt x="68982" y="226"/>
                  </a:cubicBezTo>
                  <a:cubicBezTo>
                    <a:pt x="68982" y="97"/>
                    <a:pt x="68886" y="1"/>
                    <a:pt x="68789" y="1"/>
                  </a:cubicBezTo>
                  <a:close/>
                  <a:moveTo>
                    <a:pt x="70043" y="1"/>
                  </a:moveTo>
                  <a:cubicBezTo>
                    <a:pt x="69946" y="1"/>
                    <a:pt x="69850" y="97"/>
                    <a:pt x="69850" y="226"/>
                  </a:cubicBezTo>
                  <a:cubicBezTo>
                    <a:pt x="69850" y="322"/>
                    <a:pt x="69946" y="419"/>
                    <a:pt x="70043" y="419"/>
                  </a:cubicBezTo>
                  <a:lnTo>
                    <a:pt x="71329" y="419"/>
                  </a:lnTo>
                  <a:cubicBezTo>
                    <a:pt x="71457" y="419"/>
                    <a:pt x="71554" y="322"/>
                    <a:pt x="71554" y="226"/>
                  </a:cubicBezTo>
                  <a:cubicBezTo>
                    <a:pt x="71554" y="97"/>
                    <a:pt x="71457" y="1"/>
                    <a:pt x="71329" y="1"/>
                  </a:cubicBezTo>
                  <a:close/>
                  <a:moveTo>
                    <a:pt x="72614" y="1"/>
                  </a:moveTo>
                  <a:cubicBezTo>
                    <a:pt x="72486" y="1"/>
                    <a:pt x="72389" y="97"/>
                    <a:pt x="72389" y="226"/>
                  </a:cubicBezTo>
                  <a:cubicBezTo>
                    <a:pt x="72389" y="322"/>
                    <a:pt x="72486" y="419"/>
                    <a:pt x="72614" y="419"/>
                  </a:cubicBezTo>
                  <a:lnTo>
                    <a:pt x="73868" y="419"/>
                  </a:lnTo>
                  <a:cubicBezTo>
                    <a:pt x="73997" y="419"/>
                    <a:pt x="74093" y="322"/>
                    <a:pt x="74093" y="226"/>
                  </a:cubicBezTo>
                  <a:cubicBezTo>
                    <a:pt x="74093" y="97"/>
                    <a:pt x="73997" y="1"/>
                    <a:pt x="73868" y="1"/>
                  </a:cubicBezTo>
                  <a:close/>
                  <a:moveTo>
                    <a:pt x="75154" y="1"/>
                  </a:moveTo>
                  <a:cubicBezTo>
                    <a:pt x="75025" y="1"/>
                    <a:pt x="74961" y="97"/>
                    <a:pt x="74961" y="226"/>
                  </a:cubicBezTo>
                  <a:cubicBezTo>
                    <a:pt x="74961" y="322"/>
                    <a:pt x="75025" y="419"/>
                    <a:pt x="75154" y="419"/>
                  </a:cubicBezTo>
                  <a:lnTo>
                    <a:pt x="76440" y="419"/>
                  </a:lnTo>
                  <a:cubicBezTo>
                    <a:pt x="76536" y="419"/>
                    <a:pt x="76632" y="322"/>
                    <a:pt x="76632" y="226"/>
                  </a:cubicBezTo>
                  <a:cubicBezTo>
                    <a:pt x="76632" y="97"/>
                    <a:pt x="76536" y="1"/>
                    <a:pt x="76440" y="1"/>
                  </a:cubicBezTo>
                  <a:close/>
                  <a:moveTo>
                    <a:pt x="77693" y="1"/>
                  </a:moveTo>
                  <a:cubicBezTo>
                    <a:pt x="77597" y="1"/>
                    <a:pt x="77500" y="97"/>
                    <a:pt x="77500" y="226"/>
                  </a:cubicBezTo>
                  <a:cubicBezTo>
                    <a:pt x="77500" y="322"/>
                    <a:pt x="77597" y="419"/>
                    <a:pt x="77693" y="419"/>
                  </a:cubicBezTo>
                  <a:lnTo>
                    <a:pt x="78979" y="419"/>
                  </a:lnTo>
                  <a:cubicBezTo>
                    <a:pt x="79108" y="419"/>
                    <a:pt x="79204" y="322"/>
                    <a:pt x="79204" y="226"/>
                  </a:cubicBezTo>
                  <a:cubicBezTo>
                    <a:pt x="79204" y="97"/>
                    <a:pt x="79108" y="1"/>
                    <a:pt x="78979" y="1"/>
                  </a:cubicBezTo>
                  <a:close/>
                  <a:moveTo>
                    <a:pt x="80265" y="1"/>
                  </a:moveTo>
                  <a:cubicBezTo>
                    <a:pt x="80136" y="1"/>
                    <a:pt x="80040" y="97"/>
                    <a:pt x="80040" y="226"/>
                  </a:cubicBezTo>
                  <a:cubicBezTo>
                    <a:pt x="80040" y="322"/>
                    <a:pt x="80136" y="419"/>
                    <a:pt x="80265" y="419"/>
                  </a:cubicBezTo>
                  <a:lnTo>
                    <a:pt x="81518" y="419"/>
                  </a:lnTo>
                  <a:cubicBezTo>
                    <a:pt x="81647" y="419"/>
                    <a:pt x="81743" y="322"/>
                    <a:pt x="81743" y="226"/>
                  </a:cubicBezTo>
                  <a:cubicBezTo>
                    <a:pt x="81743" y="97"/>
                    <a:pt x="81647" y="1"/>
                    <a:pt x="81518" y="1"/>
                  </a:cubicBezTo>
                  <a:close/>
                  <a:moveTo>
                    <a:pt x="82804" y="1"/>
                  </a:moveTo>
                  <a:cubicBezTo>
                    <a:pt x="82708" y="1"/>
                    <a:pt x="82611" y="97"/>
                    <a:pt x="82611" y="226"/>
                  </a:cubicBezTo>
                  <a:cubicBezTo>
                    <a:pt x="82611" y="322"/>
                    <a:pt x="82708" y="419"/>
                    <a:pt x="82804" y="419"/>
                  </a:cubicBezTo>
                  <a:lnTo>
                    <a:pt x="84090" y="419"/>
                  </a:lnTo>
                  <a:cubicBezTo>
                    <a:pt x="84186" y="419"/>
                    <a:pt x="84283" y="322"/>
                    <a:pt x="84283" y="226"/>
                  </a:cubicBezTo>
                  <a:cubicBezTo>
                    <a:pt x="84283" y="97"/>
                    <a:pt x="84186" y="1"/>
                    <a:pt x="84090" y="1"/>
                  </a:cubicBezTo>
                  <a:close/>
                  <a:moveTo>
                    <a:pt x="85376" y="1"/>
                  </a:moveTo>
                  <a:cubicBezTo>
                    <a:pt x="85247" y="1"/>
                    <a:pt x="85151" y="97"/>
                    <a:pt x="85151" y="226"/>
                  </a:cubicBezTo>
                  <a:cubicBezTo>
                    <a:pt x="85151" y="322"/>
                    <a:pt x="85247" y="419"/>
                    <a:pt x="85376" y="419"/>
                  </a:cubicBezTo>
                  <a:lnTo>
                    <a:pt x="86629" y="419"/>
                  </a:lnTo>
                  <a:cubicBezTo>
                    <a:pt x="86758" y="419"/>
                    <a:pt x="86854" y="322"/>
                    <a:pt x="86854" y="226"/>
                  </a:cubicBezTo>
                  <a:cubicBezTo>
                    <a:pt x="86854" y="97"/>
                    <a:pt x="86758" y="1"/>
                    <a:pt x="86629" y="1"/>
                  </a:cubicBezTo>
                  <a:close/>
                  <a:moveTo>
                    <a:pt x="87915" y="1"/>
                  </a:moveTo>
                  <a:cubicBezTo>
                    <a:pt x="87787" y="1"/>
                    <a:pt x="87690" y="97"/>
                    <a:pt x="87690" y="226"/>
                  </a:cubicBezTo>
                  <a:cubicBezTo>
                    <a:pt x="87690" y="259"/>
                    <a:pt x="87702" y="293"/>
                    <a:pt x="87722" y="322"/>
                  </a:cubicBezTo>
                  <a:lnTo>
                    <a:pt x="87722" y="322"/>
                  </a:lnTo>
                  <a:lnTo>
                    <a:pt x="87722" y="1479"/>
                  </a:lnTo>
                  <a:cubicBezTo>
                    <a:pt x="87722" y="1608"/>
                    <a:pt x="87819" y="1704"/>
                    <a:pt x="87915" y="1704"/>
                  </a:cubicBezTo>
                  <a:cubicBezTo>
                    <a:pt x="88044" y="1704"/>
                    <a:pt x="88140" y="1608"/>
                    <a:pt x="88140" y="1479"/>
                  </a:cubicBezTo>
                  <a:lnTo>
                    <a:pt x="88140" y="226"/>
                  </a:lnTo>
                  <a:cubicBezTo>
                    <a:pt x="88140" y="161"/>
                    <a:pt x="88108" y="97"/>
                    <a:pt x="88076" y="65"/>
                  </a:cubicBezTo>
                  <a:cubicBezTo>
                    <a:pt x="88044" y="33"/>
                    <a:pt x="87979" y="1"/>
                    <a:pt x="87915" y="1"/>
                  </a:cubicBezTo>
                  <a:close/>
                  <a:moveTo>
                    <a:pt x="193" y="290"/>
                  </a:moveTo>
                  <a:cubicBezTo>
                    <a:pt x="97" y="290"/>
                    <a:pt x="0" y="386"/>
                    <a:pt x="0" y="515"/>
                  </a:cubicBezTo>
                  <a:lnTo>
                    <a:pt x="0" y="1769"/>
                  </a:lnTo>
                  <a:cubicBezTo>
                    <a:pt x="0" y="1897"/>
                    <a:pt x="97" y="1994"/>
                    <a:pt x="193" y="1994"/>
                  </a:cubicBezTo>
                  <a:cubicBezTo>
                    <a:pt x="322" y="1994"/>
                    <a:pt x="418" y="1897"/>
                    <a:pt x="418" y="1769"/>
                  </a:cubicBezTo>
                  <a:lnTo>
                    <a:pt x="418" y="515"/>
                  </a:lnTo>
                  <a:cubicBezTo>
                    <a:pt x="418" y="386"/>
                    <a:pt x="322" y="290"/>
                    <a:pt x="193" y="290"/>
                  </a:cubicBezTo>
                  <a:close/>
                  <a:moveTo>
                    <a:pt x="87915" y="2540"/>
                  </a:moveTo>
                  <a:cubicBezTo>
                    <a:pt x="87819" y="2540"/>
                    <a:pt x="87722" y="2637"/>
                    <a:pt x="87722" y="2765"/>
                  </a:cubicBezTo>
                  <a:lnTo>
                    <a:pt x="87722" y="4019"/>
                  </a:lnTo>
                  <a:cubicBezTo>
                    <a:pt x="87722" y="4147"/>
                    <a:pt x="87819" y="4244"/>
                    <a:pt x="87915" y="4244"/>
                  </a:cubicBezTo>
                  <a:cubicBezTo>
                    <a:pt x="88044" y="4244"/>
                    <a:pt x="88140" y="4147"/>
                    <a:pt x="88140" y="4019"/>
                  </a:cubicBezTo>
                  <a:lnTo>
                    <a:pt x="88140" y="2765"/>
                  </a:lnTo>
                  <a:cubicBezTo>
                    <a:pt x="88140" y="2637"/>
                    <a:pt x="88044" y="2540"/>
                    <a:pt x="87915" y="2540"/>
                  </a:cubicBezTo>
                  <a:close/>
                  <a:moveTo>
                    <a:pt x="193" y="2829"/>
                  </a:moveTo>
                  <a:cubicBezTo>
                    <a:pt x="97" y="2829"/>
                    <a:pt x="0" y="2926"/>
                    <a:pt x="0" y="3054"/>
                  </a:cubicBezTo>
                  <a:lnTo>
                    <a:pt x="0" y="4340"/>
                  </a:lnTo>
                  <a:cubicBezTo>
                    <a:pt x="0" y="4437"/>
                    <a:pt x="97" y="4533"/>
                    <a:pt x="193" y="4533"/>
                  </a:cubicBezTo>
                  <a:cubicBezTo>
                    <a:pt x="322" y="4533"/>
                    <a:pt x="418" y="4437"/>
                    <a:pt x="418" y="4340"/>
                  </a:cubicBezTo>
                  <a:lnTo>
                    <a:pt x="418" y="3054"/>
                  </a:lnTo>
                  <a:cubicBezTo>
                    <a:pt x="418" y="2926"/>
                    <a:pt x="322" y="2829"/>
                    <a:pt x="193" y="2829"/>
                  </a:cubicBezTo>
                  <a:close/>
                  <a:moveTo>
                    <a:pt x="87915" y="5080"/>
                  </a:moveTo>
                  <a:cubicBezTo>
                    <a:pt x="87819" y="5080"/>
                    <a:pt x="87722" y="5176"/>
                    <a:pt x="87722" y="5305"/>
                  </a:cubicBezTo>
                  <a:lnTo>
                    <a:pt x="87722" y="6590"/>
                  </a:lnTo>
                  <a:cubicBezTo>
                    <a:pt x="87722" y="6687"/>
                    <a:pt x="87819" y="6783"/>
                    <a:pt x="87915" y="6783"/>
                  </a:cubicBezTo>
                  <a:cubicBezTo>
                    <a:pt x="88044" y="6783"/>
                    <a:pt x="88140" y="6687"/>
                    <a:pt x="88140" y="6590"/>
                  </a:cubicBezTo>
                  <a:lnTo>
                    <a:pt x="88140" y="5305"/>
                  </a:lnTo>
                  <a:cubicBezTo>
                    <a:pt x="88140" y="5176"/>
                    <a:pt x="88044" y="5080"/>
                    <a:pt x="87915" y="5080"/>
                  </a:cubicBezTo>
                  <a:close/>
                  <a:moveTo>
                    <a:pt x="193" y="5401"/>
                  </a:moveTo>
                  <a:cubicBezTo>
                    <a:pt x="97" y="5401"/>
                    <a:pt x="0" y="5497"/>
                    <a:pt x="0" y="5594"/>
                  </a:cubicBezTo>
                  <a:lnTo>
                    <a:pt x="0" y="6880"/>
                  </a:lnTo>
                  <a:cubicBezTo>
                    <a:pt x="0" y="7008"/>
                    <a:pt x="97" y="7105"/>
                    <a:pt x="193" y="7105"/>
                  </a:cubicBezTo>
                  <a:cubicBezTo>
                    <a:pt x="322" y="7105"/>
                    <a:pt x="418" y="7008"/>
                    <a:pt x="418" y="6880"/>
                  </a:cubicBezTo>
                  <a:lnTo>
                    <a:pt x="418" y="5594"/>
                  </a:lnTo>
                  <a:cubicBezTo>
                    <a:pt x="418" y="5497"/>
                    <a:pt x="322" y="5401"/>
                    <a:pt x="193" y="5401"/>
                  </a:cubicBezTo>
                  <a:close/>
                  <a:moveTo>
                    <a:pt x="87915" y="7651"/>
                  </a:moveTo>
                  <a:cubicBezTo>
                    <a:pt x="87819" y="7651"/>
                    <a:pt x="87722" y="7748"/>
                    <a:pt x="87722" y="7844"/>
                  </a:cubicBezTo>
                  <a:lnTo>
                    <a:pt x="87722" y="9130"/>
                  </a:lnTo>
                  <a:cubicBezTo>
                    <a:pt x="87722" y="9258"/>
                    <a:pt x="87819" y="9355"/>
                    <a:pt x="87915" y="9355"/>
                  </a:cubicBezTo>
                  <a:cubicBezTo>
                    <a:pt x="88044" y="9355"/>
                    <a:pt x="88140" y="9258"/>
                    <a:pt x="88140" y="9130"/>
                  </a:cubicBezTo>
                  <a:lnTo>
                    <a:pt x="88140" y="7844"/>
                  </a:lnTo>
                  <a:cubicBezTo>
                    <a:pt x="88140" y="7748"/>
                    <a:pt x="88044" y="7651"/>
                    <a:pt x="87915" y="7651"/>
                  </a:cubicBezTo>
                  <a:close/>
                  <a:moveTo>
                    <a:pt x="193" y="7940"/>
                  </a:moveTo>
                  <a:cubicBezTo>
                    <a:pt x="97" y="7940"/>
                    <a:pt x="0" y="8037"/>
                    <a:pt x="0" y="8165"/>
                  </a:cubicBezTo>
                  <a:lnTo>
                    <a:pt x="0" y="9419"/>
                  </a:lnTo>
                  <a:cubicBezTo>
                    <a:pt x="0" y="9548"/>
                    <a:pt x="97" y="9644"/>
                    <a:pt x="193" y="9644"/>
                  </a:cubicBezTo>
                  <a:cubicBezTo>
                    <a:pt x="322" y="9644"/>
                    <a:pt x="418" y="9548"/>
                    <a:pt x="418" y="9419"/>
                  </a:cubicBezTo>
                  <a:lnTo>
                    <a:pt x="418" y="8165"/>
                  </a:lnTo>
                  <a:cubicBezTo>
                    <a:pt x="418" y="8037"/>
                    <a:pt x="322" y="7940"/>
                    <a:pt x="193" y="7940"/>
                  </a:cubicBezTo>
                  <a:close/>
                  <a:moveTo>
                    <a:pt x="87915" y="10191"/>
                  </a:moveTo>
                  <a:cubicBezTo>
                    <a:pt x="87819" y="10191"/>
                    <a:pt x="87722" y="10287"/>
                    <a:pt x="87722" y="10416"/>
                  </a:cubicBezTo>
                  <a:lnTo>
                    <a:pt x="87722" y="11669"/>
                  </a:lnTo>
                  <a:cubicBezTo>
                    <a:pt x="87722" y="11798"/>
                    <a:pt x="87819" y="11894"/>
                    <a:pt x="87915" y="11894"/>
                  </a:cubicBezTo>
                  <a:cubicBezTo>
                    <a:pt x="88044" y="11894"/>
                    <a:pt x="88140" y="11798"/>
                    <a:pt x="88140" y="11669"/>
                  </a:cubicBezTo>
                  <a:lnTo>
                    <a:pt x="88140" y="10416"/>
                  </a:lnTo>
                  <a:cubicBezTo>
                    <a:pt x="88140" y="10287"/>
                    <a:pt x="88044" y="10191"/>
                    <a:pt x="87915" y="10191"/>
                  </a:cubicBezTo>
                  <a:close/>
                  <a:moveTo>
                    <a:pt x="193" y="10480"/>
                  </a:moveTo>
                  <a:cubicBezTo>
                    <a:pt x="97" y="10480"/>
                    <a:pt x="0" y="10576"/>
                    <a:pt x="0" y="10705"/>
                  </a:cubicBezTo>
                  <a:lnTo>
                    <a:pt x="0" y="11991"/>
                  </a:lnTo>
                  <a:cubicBezTo>
                    <a:pt x="0" y="12087"/>
                    <a:pt x="97" y="12183"/>
                    <a:pt x="193" y="12183"/>
                  </a:cubicBezTo>
                  <a:cubicBezTo>
                    <a:pt x="322" y="12183"/>
                    <a:pt x="418" y="12087"/>
                    <a:pt x="418" y="11991"/>
                  </a:cubicBezTo>
                  <a:lnTo>
                    <a:pt x="418" y="10705"/>
                  </a:lnTo>
                  <a:cubicBezTo>
                    <a:pt x="418" y="10576"/>
                    <a:pt x="322" y="10480"/>
                    <a:pt x="193" y="10480"/>
                  </a:cubicBezTo>
                  <a:close/>
                  <a:moveTo>
                    <a:pt x="87915" y="12730"/>
                  </a:moveTo>
                  <a:cubicBezTo>
                    <a:pt x="87819" y="12730"/>
                    <a:pt x="87722" y="12826"/>
                    <a:pt x="87722" y="12955"/>
                  </a:cubicBezTo>
                  <a:lnTo>
                    <a:pt x="87722" y="14241"/>
                  </a:lnTo>
                  <a:cubicBezTo>
                    <a:pt x="87722" y="14337"/>
                    <a:pt x="87819" y="14434"/>
                    <a:pt x="87915" y="14434"/>
                  </a:cubicBezTo>
                  <a:cubicBezTo>
                    <a:pt x="88044" y="14434"/>
                    <a:pt x="88140" y="14337"/>
                    <a:pt x="88140" y="14241"/>
                  </a:cubicBezTo>
                  <a:lnTo>
                    <a:pt x="88140" y="12955"/>
                  </a:lnTo>
                  <a:cubicBezTo>
                    <a:pt x="88140" y="12826"/>
                    <a:pt x="88044" y="12730"/>
                    <a:pt x="87915" y="12730"/>
                  </a:cubicBezTo>
                  <a:close/>
                  <a:moveTo>
                    <a:pt x="193" y="13051"/>
                  </a:moveTo>
                  <a:cubicBezTo>
                    <a:pt x="97" y="13051"/>
                    <a:pt x="0" y="13148"/>
                    <a:pt x="0" y="13244"/>
                  </a:cubicBezTo>
                  <a:lnTo>
                    <a:pt x="0" y="14530"/>
                  </a:lnTo>
                  <a:cubicBezTo>
                    <a:pt x="0" y="14659"/>
                    <a:pt x="97" y="14755"/>
                    <a:pt x="193" y="14755"/>
                  </a:cubicBezTo>
                  <a:cubicBezTo>
                    <a:pt x="322" y="14755"/>
                    <a:pt x="418" y="14659"/>
                    <a:pt x="418" y="14530"/>
                  </a:cubicBezTo>
                  <a:lnTo>
                    <a:pt x="418" y="13244"/>
                  </a:lnTo>
                  <a:cubicBezTo>
                    <a:pt x="418" y="13148"/>
                    <a:pt x="322" y="13051"/>
                    <a:pt x="193" y="13051"/>
                  </a:cubicBezTo>
                  <a:close/>
                  <a:moveTo>
                    <a:pt x="87915" y="15302"/>
                  </a:moveTo>
                  <a:cubicBezTo>
                    <a:pt x="87819" y="15302"/>
                    <a:pt x="87722" y="15398"/>
                    <a:pt x="87722" y="15494"/>
                  </a:cubicBezTo>
                  <a:lnTo>
                    <a:pt x="87722" y="16780"/>
                  </a:lnTo>
                  <a:cubicBezTo>
                    <a:pt x="87722" y="16909"/>
                    <a:pt x="87819" y="17005"/>
                    <a:pt x="87915" y="17005"/>
                  </a:cubicBezTo>
                  <a:cubicBezTo>
                    <a:pt x="88044" y="17005"/>
                    <a:pt x="88140" y="16909"/>
                    <a:pt x="88140" y="16780"/>
                  </a:cubicBezTo>
                  <a:lnTo>
                    <a:pt x="88140" y="15494"/>
                  </a:lnTo>
                  <a:cubicBezTo>
                    <a:pt x="88140" y="15398"/>
                    <a:pt x="88044" y="15302"/>
                    <a:pt x="87915" y="15302"/>
                  </a:cubicBezTo>
                  <a:close/>
                  <a:moveTo>
                    <a:pt x="193" y="15591"/>
                  </a:moveTo>
                  <a:cubicBezTo>
                    <a:pt x="97" y="15591"/>
                    <a:pt x="0" y="15687"/>
                    <a:pt x="0" y="15816"/>
                  </a:cubicBezTo>
                  <a:lnTo>
                    <a:pt x="0" y="17069"/>
                  </a:lnTo>
                  <a:cubicBezTo>
                    <a:pt x="0" y="17198"/>
                    <a:pt x="97" y="17294"/>
                    <a:pt x="193" y="17294"/>
                  </a:cubicBezTo>
                  <a:cubicBezTo>
                    <a:pt x="322" y="17294"/>
                    <a:pt x="418" y="17198"/>
                    <a:pt x="418" y="17069"/>
                  </a:cubicBezTo>
                  <a:lnTo>
                    <a:pt x="418" y="15816"/>
                  </a:lnTo>
                  <a:cubicBezTo>
                    <a:pt x="418" y="15687"/>
                    <a:pt x="322" y="15591"/>
                    <a:pt x="193" y="15591"/>
                  </a:cubicBezTo>
                  <a:close/>
                  <a:moveTo>
                    <a:pt x="87915" y="17841"/>
                  </a:moveTo>
                  <a:cubicBezTo>
                    <a:pt x="87819" y="17841"/>
                    <a:pt x="87722" y="17937"/>
                    <a:pt x="87722" y="18066"/>
                  </a:cubicBezTo>
                  <a:lnTo>
                    <a:pt x="87722" y="19320"/>
                  </a:lnTo>
                  <a:cubicBezTo>
                    <a:pt x="87722" y="19448"/>
                    <a:pt x="87819" y="19545"/>
                    <a:pt x="87915" y="19545"/>
                  </a:cubicBezTo>
                  <a:cubicBezTo>
                    <a:pt x="88044" y="19545"/>
                    <a:pt x="88140" y="19448"/>
                    <a:pt x="88140" y="19320"/>
                  </a:cubicBezTo>
                  <a:lnTo>
                    <a:pt x="88140" y="18066"/>
                  </a:lnTo>
                  <a:cubicBezTo>
                    <a:pt x="88140" y="17937"/>
                    <a:pt x="88044" y="17841"/>
                    <a:pt x="87915" y="17841"/>
                  </a:cubicBezTo>
                  <a:close/>
                  <a:moveTo>
                    <a:pt x="193" y="18130"/>
                  </a:moveTo>
                  <a:cubicBezTo>
                    <a:pt x="97" y="18130"/>
                    <a:pt x="0" y="18227"/>
                    <a:pt x="0" y="18355"/>
                  </a:cubicBezTo>
                  <a:lnTo>
                    <a:pt x="0" y="19641"/>
                  </a:lnTo>
                  <a:cubicBezTo>
                    <a:pt x="0" y="19737"/>
                    <a:pt x="97" y="19834"/>
                    <a:pt x="193" y="19834"/>
                  </a:cubicBezTo>
                  <a:cubicBezTo>
                    <a:pt x="322" y="19834"/>
                    <a:pt x="418" y="19737"/>
                    <a:pt x="418" y="19641"/>
                  </a:cubicBezTo>
                  <a:lnTo>
                    <a:pt x="418" y="18355"/>
                  </a:lnTo>
                  <a:cubicBezTo>
                    <a:pt x="418" y="18227"/>
                    <a:pt x="322" y="18130"/>
                    <a:pt x="193" y="18130"/>
                  </a:cubicBezTo>
                  <a:close/>
                  <a:moveTo>
                    <a:pt x="87915" y="20380"/>
                  </a:moveTo>
                  <a:cubicBezTo>
                    <a:pt x="87819" y="20380"/>
                    <a:pt x="87722" y="20477"/>
                    <a:pt x="87722" y="20605"/>
                  </a:cubicBezTo>
                  <a:lnTo>
                    <a:pt x="87722" y="21891"/>
                  </a:lnTo>
                  <a:cubicBezTo>
                    <a:pt x="87722" y="21988"/>
                    <a:pt x="87819" y="22084"/>
                    <a:pt x="87915" y="22084"/>
                  </a:cubicBezTo>
                  <a:cubicBezTo>
                    <a:pt x="88044" y="22084"/>
                    <a:pt x="88140" y="21988"/>
                    <a:pt x="88140" y="21891"/>
                  </a:cubicBezTo>
                  <a:lnTo>
                    <a:pt x="88140" y="20605"/>
                  </a:lnTo>
                  <a:cubicBezTo>
                    <a:pt x="88140" y="20477"/>
                    <a:pt x="88044" y="20380"/>
                    <a:pt x="87915" y="20380"/>
                  </a:cubicBezTo>
                  <a:close/>
                  <a:moveTo>
                    <a:pt x="193" y="20702"/>
                  </a:moveTo>
                  <a:cubicBezTo>
                    <a:pt x="97" y="20702"/>
                    <a:pt x="0" y="20798"/>
                    <a:pt x="0" y="20895"/>
                  </a:cubicBezTo>
                  <a:lnTo>
                    <a:pt x="0" y="22180"/>
                  </a:lnTo>
                  <a:cubicBezTo>
                    <a:pt x="0" y="22309"/>
                    <a:pt x="97" y="22405"/>
                    <a:pt x="193" y="22405"/>
                  </a:cubicBezTo>
                  <a:cubicBezTo>
                    <a:pt x="322" y="22405"/>
                    <a:pt x="418" y="22309"/>
                    <a:pt x="418" y="22180"/>
                  </a:cubicBezTo>
                  <a:lnTo>
                    <a:pt x="418" y="20895"/>
                  </a:lnTo>
                  <a:cubicBezTo>
                    <a:pt x="418" y="20798"/>
                    <a:pt x="322" y="20702"/>
                    <a:pt x="193" y="20702"/>
                  </a:cubicBezTo>
                  <a:close/>
                  <a:moveTo>
                    <a:pt x="87915" y="22952"/>
                  </a:moveTo>
                  <a:cubicBezTo>
                    <a:pt x="87819" y="22952"/>
                    <a:pt x="87722" y="23048"/>
                    <a:pt x="87722" y="23145"/>
                  </a:cubicBezTo>
                  <a:lnTo>
                    <a:pt x="87722" y="24431"/>
                  </a:lnTo>
                  <a:cubicBezTo>
                    <a:pt x="87722" y="24559"/>
                    <a:pt x="87819" y="24656"/>
                    <a:pt x="87915" y="24656"/>
                  </a:cubicBezTo>
                  <a:cubicBezTo>
                    <a:pt x="88044" y="24656"/>
                    <a:pt x="88140" y="24559"/>
                    <a:pt x="88140" y="24431"/>
                  </a:cubicBezTo>
                  <a:lnTo>
                    <a:pt x="88140" y="23145"/>
                  </a:lnTo>
                  <a:cubicBezTo>
                    <a:pt x="88140" y="23048"/>
                    <a:pt x="88044" y="22952"/>
                    <a:pt x="87915" y="22952"/>
                  </a:cubicBezTo>
                  <a:close/>
                  <a:moveTo>
                    <a:pt x="193" y="23241"/>
                  </a:moveTo>
                  <a:cubicBezTo>
                    <a:pt x="97" y="23241"/>
                    <a:pt x="0" y="23338"/>
                    <a:pt x="0" y="23466"/>
                  </a:cubicBezTo>
                  <a:lnTo>
                    <a:pt x="0" y="24720"/>
                  </a:lnTo>
                  <a:cubicBezTo>
                    <a:pt x="0" y="24848"/>
                    <a:pt x="97" y="24945"/>
                    <a:pt x="193" y="24945"/>
                  </a:cubicBezTo>
                  <a:cubicBezTo>
                    <a:pt x="322" y="24945"/>
                    <a:pt x="418" y="24848"/>
                    <a:pt x="418" y="24720"/>
                  </a:cubicBezTo>
                  <a:lnTo>
                    <a:pt x="418" y="23466"/>
                  </a:lnTo>
                  <a:cubicBezTo>
                    <a:pt x="418" y="23338"/>
                    <a:pt x="322" y="23241"/>
                    <a:pt x="193" y="23241"/>
                  </a:cubicBezTo>
                  <a:close/>
                  <a:moveTo>
                    <a:pt x="87915" y="25491"/>
                  </a:moveTo>
                  <a:cubicBezTo>
                    <a:pt x="87819" y="25491"/>
                    <a:pt x="87722" y="25588"/>
                    <a:pt x="87722" y="25716"/>
                  </a:cubicBezTo>
                  <a:lnTo>
                    <a:pt x="87722" y="26970"/>
                  </a:lnTo>
                  <a:cubicBezTo>
                    <a:pt x="87722" y="27099"/>
                    <a:pt x="87819" y="27195"/>
                    <a:pt x="87915" y="27195"/>
                  </a:cubicBezTo>
                  <a:cubicBezTo>
                    <a:pt x="88044" y="27195"/>
                    <a:pt x="88140" y="27099"/>
                    <a:pt x="88140" y="26970"/>
                  </a:cubicBezTo>
                  <a:lnTo>
                    <a:pt x="88140" y="25716"/>
                  </a:lnTo>
                  <a:cubicBezTo>
                    <a:pt x="88140" y="25588"/>
                    <a:pt x="88044" y="25491"/>
                    <a:pt x="87915" y="25491"/>
                  </a:cubicBezTo>
                  <a:close/>
                  <a:moveTo>
                    <a:pt x="193" y="25813"/>
                  </a:moveTo>
                  <a:cubicBezTo>
                    <a:pt x="97" y="25813"/>
                    <a:pt x="0" y="25909"/>
                    <a:pt x="0" y="26006"/>
                  </a:cubicBezTo>
                  <a:lnTo>
                    <a:pt x="0" y="27291"/>
                  </a:lnTo>
                  <a:cubicBezTo>
                    <a:pt x="0" y="27388"/>
                    <a:pt x="97" y="27484"/>
                    <a:pt x="193" y="27484"/>
                  </a:cubicBezTo>
                  <a:cubicBezTo>
                    <a:pt x="322" y="27484"/>
                    <a:pt x="418" y="27388"/>
                    <a:pt x="418" y="27291"/>
                  </a:cubicBezTo>
                  <a:lnTo>
                    <a:pt x="418" y="26006"/>
                  </a:lnTo>
                  <a:cubicBezTo>
                    <a:pt x="418" y="25909"/>
                    <a:pt x="322" y="25813"/>
                    <a:pt x="193" y="25813"/>
                  </a:cubicBezTo>
                  <a:close/>
                  <a:moveTo>
                    <a:pt x="87915" y="28063"/>
                  </a:moveTo>
                  <a:cubicBezTo>
                    <a:pt x="87819" y="28063"/>
                    <a:pt x="87722" y="28127"/>
                    <a:pt x="87722" y="28256"/>
                  </a:cubicBezTo>
                  <a:lnTo>
                    <a:pt x="87722" y="29542"/>
                  </a:lnTo>
                  <a:cubicBezTo>
                    <a:pt x="87722" y="29638"/>
                    <a:pt x="87819" y="29734"/>
                    <a:pt x="87915" y="29734"/>
                  </a:cubicBezTo>
                  <a:cubicBezTo>
                    <a:pt x="88044" y="29734"/>
                    <a:pt x="88140" y="29638"/>
                    <a:pt x="88140" y="29542"/>
                  </a:cubicBezTo>
                  <a:lnTo>
                    <a:pt x="88140" y="28256"/>
                  </a:lnTo>
                  <a:cubicBezTo>
                    <a:pt x="88140" y="28127"/>
                    <a:pt x="88044" y="28063"/>
                    <a:pt x="87915" y="28063"/>
                  </a:cubicBezTo>
                  <a:close/>
                  <a:moveTo>
                    <a:pt x="193" y="28352"/>
                  </a:moveTo>
                  <a:cubicBezTo>
                    <a:pt x="97" y="28352"/>
                    <a:pt x="0" y="28449"/>
                    <a:pt x="0" y="28577"/>
                  </a:cubicBezTo>
                  <a:lnTo>
                    <a:pt x="0" y="29831"/>
                  </a:lnTo>
                  <a:cubicBezTo>
                    <a:pt x="0" y="29959"/>
                    <a:pt x="97" y="30056"/>
                    <a:pt x="193" y="30056"/>
                  </a:cubicBezTo>
                  <a:cubicBezTo>
                    <a:pt x="322" y="30056"/>
                    <a:pt x="418" y="29959"/>
                    <a:pt x="418" y="29831"/>
                  </a:cubicBezTo>
                  <a:lnTo>
                    <a:pt x="418" y="28577"/>
                  </a:lnTo>
                  <a:cubicBezTo>
                    <a:pt x="418" y="28449"/>
                    <a:pt x="322" y="28352"/>
                    <a:pt x="193" y="28352"/>
                  </a:cubicBezTo>
                  <a:close/>
                  <a:moveTo>
                    <a:pt x="87915" y="30602"/>
                  </a:moveTo>
                  <a:cubicBezTo>
                    <a:pt x="87819" y="30602"/>
                    <a:pt x="87722" y="30699"/>
                    <a:pt x="87722" y="30795"/>
                  </a:cubicBezTo>
                  <a:lnTo>
                    <a:pt x="87722" y="32081"/>
                  </a:lnTo>
                  <a:cubicBezTo>
                    <a:pt x="87722" y="32210"/>
                    <a:pt x="87819" y="32306"/>
                    <a:pt x="87915" y="32306"/>
                  </a:cubicBezTo>
                  <a:cubicBezTo>
                    <a:pt x="88044" y="32306"/>
                    <a:pt x="88140" y="32210"/>
                    <a:pt x="88140" y="32081"/>
                  </a:cubicBezTo>
                  <a:lnTo>
                    <a:pt x="88140" y="30795"/>
                  </a:lnTo>
                  <a:cubicBezTo>
                    <a:pt x="88140" y="30699"/>
                    <a:pt x="88044" y="30602"/>
                    <a:pt x="87915" y="30602"/>
                  </a:cubicBezTo>
                  <a:close/>
                  <a:moveTo>
                    <a:pt x="193" y="30892"/>
                  </a:moveTo>
                  <a:cubicBezTo>
                    <a:pt x="97" y="30892"/>
                    <a:pt x="0" y="30988"/>
                    <a:pt x="0" y="31117"/>
                  </a:cubicBezTo>
                  <a:lnTo>
                    <a:pt x="0" y="32402"/>
                  </a:lnTo>
                  <a:cubicBezTo>
                    <a:pt x="0" y="32499"/>
                    <a:pt x="97" y="32595"/>
                    <a:pt x="193" y="32595"/>
                  </a:cubicBezTo>
                  <a:cubicBezTo>
                    <a:pt x="322" y="32595"/>
                    <a:pt x="418" y="32499"/>
                    <a:pt x="418" y="32402"/>
                  </a:cubicBezTo>
                  <a:lnTo>
                    <a:pt x="418" y="31117"/>
                  </a:lnTo>
                  <a:cubicBezTo>
                    <a:pt x="418" y="30988"/>
                    <a:pt x="322" y="30892"/>
                    <a:pt x="193" y="30892"/>
                  </a:cubicBezTo>
                  <a:close/>
                  <a:moveTo>
                    <a:pt x="87915" y="33142"/>
                  </a:moveTo>
                  <a:cubicBezTo>
                    <a:pt x="87819" y="33142"/>
                    <a:pt x="87722" y="33238"/>
                    <a:pt x="87722" y="33367"/>
                  </a:cubicBezTo>
                  <a:lnTo>
                    <a:pt x="87722" y="33592"/>
                  </a:lnTo>
                  <a:cubicBezTo>
                    <a:pt x="87722" y="33656"/>
                    <a:pt x="87722" y="33720"/>
                    <a:pt x="87787" y="33752"/>
                  </a:cubicBezTo>
                  <a:cubicBezTo>
                    <a:pt x="87819" y="33785"/>
                    <a:pt x="87883" y="33817"/>
                    <a:pt x="87915" y="33817"/>
                  </a:cubicBezTo>
                  <a:lnTo>
                    <a:pt x="88944" y="33817"/>
                  </a:lnTo>
                  <a:cubicBezTo>
                    <a:pt x="89072" y="33817"/>
                    <a:pt x="89169" y="33720"/>
                    <a:pt x="89169" y="33592"/>
                  </a:cubicBezTo>
                  <a:cubicBezTo>
                    <a:pt x="89169" y="33495"/>
                    <a:pt x="89072" y="33399"/>
                    <a:pt x="88944" y="33399"/>
                  </a:cubicBezTo>
                  <a:lnTo>
                    <a:pt x="88140" y="33399"/>
                  </a:lnTo>
                  <a:lnTo>
                    <a:pt x="88140" y="33367"/>
                  </a:lnTo>
                  <a:cubicBezTo>
                    <a:pt x="88140" y="33238"/>
                    <a:pt x="88044" y="33142"/>
                    <a:pt x="87915" y="33142"/>
                  </a:cubicBezTo>
                  <a:close/>
                  <a:moveTo>
                    <a:pt x="90230" y="33399"/>
                  </a:moveTo>
                  <a:cubicBezTo>
                    <a:pt x="90101" y="33399"/>
                    <a:pt x="90005" y="33495"/>
                    <a:pt x="90005" y="33592"/>
                  </a:cubicBezTo>
                  <a:cubicBezTo>
                    <a:pt x="90005" y="33720"/>
                    <a:pt x="90101" y="33817"/>
                    <a:pt x="90230" y="33817"/>
                  </a:cubicBezTo>
                  <a:lnTo>
                    <a:pt x="91515" y="33817"/>
                  </a:lnTo>
                  <a:cubicBezTo>
                    <a:pt x="91612" y="33817"/>
                    <a:pt x="91708" y="33720"/>
                    <a:pt x="91708" y="33592"/>
                  </a:cubicBezTo>
                  <a:cubicBezTo>
                    <a:pt x="91708" y="33495"/>
                    <a:pt x="91612" y="33399"/>
                    <a:pt x="91515" y="33399"/>
                  </a:cubicBezTo>
                  <a:close/>
                  <a:moveTo>
                    <a:pt x="92769" y="33399"/>
                  </a:moveTo>
                  <a:cubicBezTo>
                    <a:pt x="92673" y="33399"/>
                    <a:pt x="92576" y="33495"/>
                    <a:pt x="92576" y="33592"/>
                  </a:cubicBezTo>
                  <a:cubicBezTo>
                    <a:pt x="92576" y="33720"/>
                    <a:pt x="92673" y="33817"/>
                    <a:pt x="92769" y="33817"/>
                  </a:cubicBezTo>
                  <a:lnTo>
                    <a:pt x="94055" y="33817"/>
                  </a:lnTo>
                  <a:cubicBezTo>
                    <a:pt x="94183" y="33817"/>
                    <a:pt x="94280" y="33720"/>
                    <a:pt x="94280" y="33592"/>
                  </a:cubicBezTo>
                  <a:cubicBezTo>
                    <a:pt x="94280" y="33495"/>
                    <a:pt x="94183" y="33399"/>
                    <a:pt x="94055" y="33399"/>
                  </a:cubicBezTo>
                  <a:close/>
                  <a:moveTo>
                    <a:pt x="95341" y="33399"/>
                  </a:moveTo>
                  <a:cubicBezTo>
                    <a:pt x="95212" y="33399"/>
                    <a:pt x="95115" y="33495"/>
                    <a:pt x="95115" y="33592"/>
                  </a:cubicBezTo>
                  <a:cubicBezTo>
                    <a:pt x="95115" y="33720"/>
                    <a:pt x="95212" y="33817"/>
                    <a:pt x="95341" y="33817"/>
                  </a:cubicBezTo>
                  <a:lnTo>
                    <a:pt x="96594" y="33817"/>
                  </a:lnTo>
                  <a:cubicBezTo>
                    <a:pt x="96723" y="33817"/>
                    <a:pt x="96819" y="33720"/>
                    <a:pt x="96819" y="33592"/>
                  </a:cubicBezTo>
                  <a:cubicBezTo>
                    <a:pt x="96819" y="33495"/>
                    <a:pt x="96723" y="33399"/>
                    <a:pt x="96594" y="33399"/>
                  </a:cubicBezTo>
                  <a:close/>
                  <a:moveTo>
                    <a:pt x="97880" y="33399"/>
                  </a:moveTo>
                  <a:cubicBezTo>
                    <a:pt x="97751" y="33399"/>
                    <a:pt x="97655" y="33495"/>
                    <a:pt x="97655" y="33592"/>
                  </a:cubicBezTo>
                  <a:cubicBezTo>
                    <a:pt x="97655" y="33720"/>
                    <a:pt x="97751" y="33817"/>
                    <a:pt x="97880" y="33817"/>
                  </a:cubicBezTo>
                  <a:lnTo>
                    <a:pt x="99166" y="33817"/>
                  </a:lnTo>
                  <a:cubicBezTo>
                    <a:pt x="99262" y="33817"/>
                    <a:pt x="99359" y="33720"/>
                    <a:pt x="99359" y="33592"/>
                  </a:cubicBezTo>
                  <a:cubicBezTo>
                    <a:pt x="99359" y="33495"/>
                    <a:pt x="99262" y="33399"/>
                    <a:pt x="99166" y="33399"/>
                  </a:cubicBezTo>
                  <a:close/>
                  <a:moveTo>
                    <a:pt x="100419" y="33399"/>
                  </a:moveTo>
                  <a:cubicBezTo>
                    <a:pt x="100323" y="33399"/>
                    <a:pt x="100226" y="33495"/>
                    <a:pt x="100226" y="33592"/>
                  </a:cubicBezTo>
                  <a:cubicBezTo>
                    <a:pt x="100226" y="33720"/>
                    <a:pt x="100323" y="33817"/>
                    <a:pt x="100419" y="33817"/>
                  </a:cubicBezTo>
                  <a:lnTo>
                    <a:pt x="101705" y="33817"/>
                  </a:lnTo>
                  <a:cubicBezTo>
                    <a:pt x="101834" y="33817"/>
                    <a:pt x="101930" y="33720"/>
                    <a:pt x="101930" y="33592"/>
                  </a:cubicBezTo>
                  <a:cubicBezTo>
                    <a:pt x="101930" y="33495"/>
                    <a:pt x="101834" y="33399"/>
                    <a:pt x="101705" y="33399"/>
                  </a:cubicBezTo>
                  <a:close/>
                  <a:moveTo>
                    <a:pt x="102991" y="33399"/>
                  </a:moveTo>
                  <a:cubicBezTo>
                    <a:pt x="102862" y="33399"/>
                    <a:pt x="102766" y="33495"/>
                    <a:pt x="102766" y="33592"/>
                  </a:cubicBezTo>
                  <a:cubicBezTo>
                    <a:pt x="102766" y="33720"/>
                    <a:pt x="102862" y="33817"/>
                    <a:pt x="102991" y="33817"/>
                  </a:cubicBezTo>
                  <a:lnTo>
                    <a:pt x="104245" y="33817"/>
                  </a:lnTo>
                  <a:cubicBezTo>
                    <a:pt x="104373" y="33817"/>
                    <a:pt x="104470" y="33720"/>
                    <a:pt x="104470" y="33592"/>
                  </a:cubicBezTo>
                  <a:cubicBezTo>
                    <a:pt x="104470" y="33495"/>
                    <a:pt x="104373" y="33399"/>
                    <a:pt x="104245" y="33399"/>
                  </a:cubicBezTo>
                  <a:close/>
                  <a:moveTo>
                    <a:pt x="105530" y="33399"/>
                  </a:moveTo>
                  <a:cubicBezTo>
                    <a:pt x="105434" y="33399"/>
                    <a:pt x="105337" y="33495"/>
                    <a:pt x="105337" y="33592"/>
                  </a:cubicBezTo>
                  <a:cubicBezTo>
                    <a:pt x="105337" y="33720"/>
                    <a:pt x="105434" y="33817"/>
                    <a:pt x="105530" y="33817"/>
                  </a:cubicBezTo>
                  <a:lnTo>
                    <a:pt x="106816" y="33817"/>
                  </a:lnTo>
                  <a:cubicBezTo>
                    <a:pt x="106912" y="33817"/>
                    <a:pt x="107009" y="33720"/>
                    <a:pt x="107009" y="33592"/>
                  </a:cubicBezTo>
                  <a:cubicBezTo>
                    <a:pt x="107009" y="33495"/>
                    <a:pt x="106912" y="33399"/>
                    <a:pt x="106816" y="33399"/>
                  </a:cubicBezTo>
                  <a:close/>
                  <a:moveTo>
                    <a:pt x="108102" y="33399"/>
                  </a:moveTo>
                  <a:cubicBezTo>
                    <a:pt x="107973" y="33399"/>
                    <a:pt x="107877" y="33495"/>
                    <a:pt x="107877" y="33592"/>
                  </a:cubicBezTo>
                  <a:cubicBezTo>
                    <a:pt x="107877" y="33720"/>
                    <a:pt x="107973" y="33817"/>
                    <a:pt x="108102" y="33817"/>
                  </a:cubicBezTo>
                  <a:lnTo>
                    <a:pt x="109355" y="33817"/>
                  </a:lnTo>
                  <a:cubicBezTo>
                    <a:pt x="109484" y="33817"/>
                    <a:pt x="109580" y="33720"/>
                    <a:pt x="109580" y="33592"/>
                  </a:cubicBezTo>
                  <a:cubicBezTo>
                    <a:pt x="109580" y="33495"/>
                    <a:pt x="109484" y="33399"/>
                    <a:pt x="109355" y="33399"/>
                  </a:cubicBezTo>
                  <a:close/>
                  <a:moveTo>
                    <a:pt x="110641" y="33399"/>
                  </a:moveTo>
                  <a:cubicBezTo>
                    <a:pt x="110513" y="33399"/>
                    <a:pt x="110416" y="33495"/>
                    <a:pt x="110416" y="33592"/>
                  </a:cubicBezTo>
                  <a:cubicBezTo>
                    <a:pt x="110416" y="33720"/>
                    <a:pt x="110513" y="33817"/>
                    <a:pt x="110641" y="33817"/>
                  </a:cubicBezTo>
                  <a:lnTo>
                    <a:pt x="111927" y="33817"/>
                  </a:lnTo>
                  <a:cubicBezTo>
                    <a:pt x="112023" y="33817"/>
                    <a:pt x="112120" y="33720"/>
                    <a:pt x="112120" y="33592"/>
                  </a:cubicBezTo>
                  <a:cubicBezTo>
                    <a:pt x="112120" y="33495"/>
                    <a:pt x="112023" y="33399"/>
                    <a:pt x="111927" y="33399"/>
                  </a:cubicBezTo>
                  <a:close/>
                  <a:moveTo>
                    <a:pt x="113181" y="33399"/>
                  </a:moveTo>
                  <a:cubicBezTo>
                    <a:pt x="113084" y="33399"/>
                    <a:pt x="112988" y="33495"/>
                    <a:pt x="112988" y="33592"/>
                  </a:cubicBezTo>
                  <a:cubicBezTo>
                    <a:pt x="112988" y="33720"/>
                    <a:pt x="113084" y="33817"/>
                    <a:pt x="113181" y="33817"/>
                  </a:cubicBezTo>
                  <a:lnTo>
                    <a:pt x="114466" y="33817"/>
                  </a:lnTo>
                  <a:cubicBezTo>
                    <a:pt x="114595" y="33817"/>
                    <a:pt x="114691" y="33720"/>
                    <a:pt x="114691" y="33592"/>
                  </a:cubicBezTo>
                  <a:cubicBezTo>
                    <a:pt x="114691" y="33495"/>
                    <a:pt x="114595" y="33399"/>
                    <a:pt x="114466" y="33399"/>
                  </a:cubicBezTo>
                  <a:close/>
                  <a:moveTo>
                    <a:pt x="115752" y="33399"/>
                  </a:moveTo>
                  <a:cubicBezTo>
                    <a:pt x="115624" y="33399"/>
                    <a:pt x="115527" y="33495"/>
                    <a:pt x="115527" y="33592"/>
                  </a:cubicBezTo>
                  <a:cubicBezTo>
                    <a:pt x="115527" y="33720"/>
                    <a:pt x="115624" y="33817"/>
                    <a:pt x="115752" y="33817"/>
                  </a:cubicBezTo>
                  <a:lnTo>
                    <a:pt x="117006" y="33817"/>
                  </a:lnTo>
                  <a:cubicBezTo>
                    <a:pt x="117134" y="33817"/>
                    <a:pt x="117231" y="33720"/>
                    <a:pt x="117231" y="33592"/>
                  </a:cubicBezTo>
                  <a:cubicBezTo>
                    <a:pt x="117231" y="33495"/>
                    <a:pt x="117134" y="33399"/>
                    <a:pt x="117006" y="33399"/>
                  </a:cubicBezTo>
                  <a:close/>
                  <a:moveTo>
                    <a:pt x="118292" y="33399"/>
                  </a:moveTo>
                  <a:cubicBezTo>
                    <a:pt x="118163" y="33399"/>
                    <a:pt x="118067" y="33495"/>
                    <a:pt x="118067" y="33592"/>
                  </a:cubicBezTo>
                  <a:cubicBezTo>
                    <a:pt x="118067" y="33720"/>
                    <a:pt x="118163" y="33817"/>
                    <a:pt x="118292" y="33817"/>
                  </a:cubicBezTo>
                  <a:lnTo>
                    <a:pt x="119577" y="33817"/>
                  </a:lnTo>
                  <a:cubicBezTo>
                    <a:pt x="119674" y="33817"/>
                    <a:pt x="119770" y="33720"/>
                    <a:pt x="119770" y="33592"/>
                  </a:cubicBezTo>
                  <a:cubicBezTo>
                    <a:pt x="119770" y="33495"/>
                    <a:pt x="119674" y="33399"/>
                    <a:pt x="119577" y="33399"/>
                  </a:cubicBezTo>
                  <a:close/>
                  <a:moveTo>
                    <a:pt x="193" y="33463"/>
                  </a:moveTo>
                  <a:cubicBezTo>
                    <a:pt x="97" y="33463"/>
                    <a:pt x="0" y="33560"/>
                    <a:pt x="0" y="33656"/>
                  </a:cubicBezTo>
                  <a:lnTo>
                    <a:pt x="0" y="34942"/>
                  </a:lnTo>
                  <a:cubicBezTo>
                    <a:pt x="0" y="35070"/>
                    <a:pt x="97" y="35167"/>
                    <a:pt x="193" y="35167"/>
                  </a:cubicBezTo>
                  <a:cubicBezTo>
                    <a:pt x="322" y="35167"/>
                    <a:pt x="418" y="35070"/>
                    <a:pt x="418" y="34942"/>
                  </a:cubicBezTo>
                  <a:lnTo>
                    <a:pt x="418" y="33656"/>
                  </a:lnTo>
                  <a:cubicBezTo>
                    <a:pt x="418" y="33560"/>
                    <a:pt x="322" y="33463"/>
                    <a:pt x="193" y="33463"/>
                  </a:cubicBezTo>
                  <a:close/>
                  <a:moveTo>
                    <a:pt x="120092" y="34138"/>
                  </a:moveTo>
                  <a:cubicBezTo>
                    <a:pt x="119995" y="34138"/>
                    <a:pt x="119899" y="34235"/>
                    <a:pt x="119899" y="34331"/>
                  </a:cubicBezTo>
                  <a:lnTo>
                    <a:pt x="119899" y="35617"/>
                  </a:lnTo>
                  <a:cubicBezTo>
                    <a:pt x="119899" y="35745"/>
                    <a:pt x="119995" y="35842"/>
                    <a:pt x="120092" y="35842"/>
                  </a:cubicBezTo>
                  <a:cubicBezTo>
                    <a:pt x="120220" y="35842"/>
                    <a:pt x="120317" y="35745"/>
                    <a:pt x="120317" y="35617"/>
                  </a:cubicBezTo>
                  <a:lnTo>
                    <a:pt x="120317" y="34331"/>
                  </a:lnTo>
                  <a:cubicBezTo>
                    <a:pt x="120317" y="34235"/>
                    <a:pt x="120220" y="34138"/>
                    <a:pt x="120092" y="34138"/>
                  </a:cubicBezTo>
                  <a:close/>
                  <a:moveTo>
                    <a:pt x="193" y="36003"/>
                  </a:moveTo>
                  <a:cubicBezTo>
                    <a:pt x="97" y="36003"/>
                    <a:pt x="0" y="36099"/>
                    <a:pt x="0" y="36228"/>
                  </a:cubicBezTo>
                  <a:lnTo>
                    <a:pt x="0" y="37481"/>
                  </a:lnTo>
                  <a:cubicBezTo>
                    <a:pt x="0" y="37610"/>
                    <a:pt x="97" y="37706"/>
                    <a:pt x="193" y="37706"/>
                  </a:cubicBezTo>
                  <a:cubicBezTo>
                    <a:pt x="322" y="37706"/>
                    <a:pt x="418" y="37610"/>
                    <a:pt x="418" y="37481"/>
                  </a:cubicBezTo>
                  <a:lnTo>
                    <a:pt x="418" y="36228"/>
                  </a:lnTo>
                  <a:cubicBezTo>
                    <a:pt x="418" y="36099"/>
                    <a:pt x="322" y="36003"/>
                    <a:pt x="193" y="36003"/>
                  </a:cubicBezTo>
                  <a:close/>
                  <a:moveTo>
                    <a:pt x="120092" y="36678"/>
                  </a:moveTo>
                  <a:cubicBezTo>
                    <a:pt x="119995" y="36678"/>
                    <a:pt x="119899" y="36774"/>
                    <a:pt x="119899" y="36903"/>
                  </a:cubicBezTo>
                  <a:lnTo>
                    <a:pt x="119899" y="38156"/>
                  </a:lnTo>
                  <a:cubicBezTo>
                    <a:pt x="119899" y="38285"/>
                    <a:pt x="119995" y="38381"/>
                    <a:pt x="120092" y="38381"/>
                  </a:cubicBezTo>
                  <a:cubicBezTo>
                    <a:pt x="120220" y="38381"/>
                    <a:pt x="120317" y="38285"/>
                    <a:pt x="120317" y="38156"/>
                  </a:cubicBezTo>
                  <a:lnTo>
                    <a:pt x="120317" y="36903"/>
                  </a:lnTo>
                  <a:cubicBezTo>
                    <a:pt x="120317" y="36774"/>
                    <a:pt x="120220" y="36678"/>
                    <a:pt x="120092" y="36678"/>
                  </a:cubicBezTo>
                  <a:close/>
                  <a:moveTo>
                    <a:pt x="193" y="38542"/>
                  </a:moveTo>
                  <a:cubicBezTo>
                    <a:pt x="97" y="38542"/>
                    <a:pt x="0" y="38638"/>
                    <a:pt x="0" y="38767"/>
                  </a:cubicBezTo>
                  <a:lnTo>
                    <a:pt x="0" y="40053"/>
                  </a:lnTo>
                  <a:cubicBezTo>
                    <a:pt x="0" y="40149"/>
                    <a:pt x="97" y="40246"/>
                    <a:pt x="193" y="40246"/>
                  </a:cubicBezTo>
                  <a:cubicBezTo>
                    <a:pt x="322" y="40246"/>
                    <a:pt x="418" y="40149"/>
                    <a:pt x="418" y="40053"/>
                  </a:cubicBezTo>
                  <a:lnTo>
                    <a:pt x="418" y="38767"/>
                  </a:lnTo>
                  <a:cubicBezTo>
                    <a:pt x="418" y="38638"/>
                    <a:pt x="322" y="38542"/>
                    <a:pt x="193" y="38542"/>
                  </a:cubicBezTo>
                  <a:close/>
                  <a:moveTo>
                    <a:pt x="120092" y="39249"/>
                  </a:moveTo>
                  <a:cubicBezTo>
                    <a:pt x="119995" y="39249"/>
                    <a:pt x="119899" y="39313"/>
                    <a:pt x="119899" y="39442"/>
                  </a:cubicBezTo>
                  <a:lnTo>
                    <a:pt x="119899" y="40728"/>
                  </a:lnTo>
                  <a:cubicBezTo>
                    <a:pt x="119899" y="40824"/>
                    <a:pt x="119995" y="40921"/>
                    <a:pt x="120092" y="40921"/>
                  </a:cubicBezTo>
                  <a:cubicBezTo>
                    <a:pt x="120220" y="40921"/>
                    <a:pt x="120317" y="40824"/>
                    <a:pt x="120317" y="40728"/>
                  </a:cubicBezTo>
                  <a:lnTo>
                    <a:pt x="120317" y="39442"/>
                  </a:lnTo>
                  <a:cubicBezTo>
                    <a:pt x="120317" y="39313"/>
                    <a:pt x="120220" y="39249"/>
                    <a:pt x="120092" y="39249"/>
                  </a:cubicBezTo>
                  <a:close/>
                  <a:moveTo>
                    <a:pt x="193" y="41114"/>
                  </a:moveTo>
                  <a:cubicBezTo>
                    <a:pt x="97" y="41114"/>
                    <a:pt x="0" y="41210"/>
                    <a:pt x="0" y="41306"/>
                  </a:cubicBezTo>
                  <a:lnTo>
                    <a:pt x="0" y="42592"/>
                  </a:lnTo>
                  <a:cubicBezTo>
                    <a:pt x="0" y="42721"/>
                    <a:pt x="97" y="42817"/>
                    <a:pt x="193" y="42817"/>
                  </a:cubicBezTo>
                  <a:cubicBezTo>
                    <a:pt x="322" y="42817"/>
                    <a:pt x="418" y="42721"/>
                    <a:pt x="418" y="42592"/>
                  </a:cubicBezTo>
                  <a:lnTo>
                    <a:pt x="418" y="41306"/>
                  </a:lnTo>
                  <a:cubicBezTo>
                    <a:pt x="418" y="41210"/>
                    <a:pt x="322" y="41114"/>
                    <a:pt x="193" y="41114"/>
                  </a:cubicBezTo>
                  <a:close/>
                  <a:moveTo>
                    <a:pt x="120092" y="41789"/>
                  </a:moveTo>
                  <a:cubicBezTo>
                    <a:pt x="119995" y="41789"/>
                    <a:pt x="119899" y="41885"/>
                    <a:pt x="119899" y="41981"/>
                  </a:cubicBezTo>
                  <a:lnTo>
                    <a:pt x="119899" y="43267"/>
                  </a:lnTo>
                  <a:cubicBezTo>
                    <a:pt x="119899" y="43396"/>
                    <a:pt x="119995" y="43492"/>
                    <a:pt x="120092" y="43492"/>
                  </a:cubicBezTo>
                  <a:cubicBezTo>
                    <a:pt x="120220" y="43492"/>
                    <a:pt x="120317" y="43396"/>
                    <a:pt x="120317" y="43267"/>
                  </a:cubicBezTo>
                  <a:lnTo>
                    <a:pt x="120317" y="41981"/>
                  </a:lnTo>
                  <a:cubicBezTo>
                    <a:pt x="120317" y="41885"/>
                    <a:pt x="120220" y="41789"/>
                    <a:pt x="120092" y="41789"/>
                  </a:cubicBezTo>
                  <a:close/>
                  <a:moveTo>
                    <a:pt x="193" y="43653"/>
                  </a:moveTo>
                  <a:cubicBezTo>
                    <a:pt x="97" y="43653"/>
                    <a:pt x="0" y="43749"/>
                    <a:pt x="0" y="43878"/>
                  </a:cubicBezTo>
                  <a:lnTo>
                    <a:pt x="0" y="45132"/>
                  </a:lnTo>
                  <a:cubicBezTo>
                    <a:pt x="0" y="45260"/>
                    <a:pt x="97" y="45357"/>
                    <a:pt x="193" y="45357"/>
                  </a:cubicBezTo>
                  <a:cubicBezTo>
                    <a:pt x="322" y="45357"/>
                    <a:pt x="418" y="45260"/>
                    <a:pt x="418" y="45132"/>
                  </a:cubicBezTo>
                  <a:lnTo>
                    <a:pt x="418" y="43878"/>
                  </a:lnTo>
                  <a:cubicBezTo>
                    <a:pt x="418" y="43749"/>
                    <a:pt x="322" y="43653"/>
                    <a:pt x="193" y="43653"/>
                  </a:cubicBezTo>
                  <a:close/>
                  <a:moveTo>
                    <a:pt x="120092" y="44328"/>
                  </a:moveTo>
                  <a:cubicBezTo>
                    <a:pt x="119995" y="44328"/>
                    <a:pt x="119899" y="44424"/>
                    <a:pt x="119899" y="44553"/>
                  </a:cubicBezTo>
                  <a:lnTo>
                    <a:pt x="119899" y="45839"/>
                  </a:lnTo>
                  <a:cubicBezTo>
                    <a:pt x="119899" y="45935"/>
                    <a:pt x="119995" y="46032"/>
                    <a:pt x="120092" y="46032"/>
                  </a:cubicBezTo>
                  <a:cubicBezTo>
                    <a:pt x="120220" y="46032"/>
                    <a:pt x="120317" y="45935"/>
                    <a:pt x="120317" y="45839"/>
                  </a:cubicBezTo>
                  <a:lnTo>
                    <a:pt x="120317" y="44553"/>
                  </a:lnTo>
                  <a:cubicBezTo>
                    <a:pt x="120317" y="44424"/>
                    <a:pt x="120220" y="44328"/>
                    <a:pt x="120092" y="44328"/>
                  </a:cubicBezTo>
                  <a:close/>
                  <a:moveTo>
                    <a:pt x="120092" y="46900"/>
                  </a:moveTo>
                  <a:cubicBezTo>
                    <a:pt x="119995" y="46900"/>
                    <a:pt x="119899" y="46996"/>
                    <a:pt x="119899" y="47092"/>
                  </a:cubicBezTo>
                  <a:lnTo>
                    <a:pt x="119899" y="48378"/>
                  </a:lnTo>
                  <a:cubicBezTo>
                    <a:pt x="119899" y="48507"/>
                    <a:pt x="119995" y="48571"/>
                    <a:pt x="120092" y="48571"/>
                  </a:cubicBezTo>
                  <a:cubicBezTo>
                    <a:pt x="120220" y="48571"/>
                    <a:pt x="120317" y="48507"/>
                    <a:pt x="120317" y="48378"/>
                  </a:cubicBezTo>
                  <a:lnTo>
                    <a:pt x="120317" y="47092"/>
                  </a:lnTo>
                  <a:cubicBezTo>
                    <a:pt x="120317" y="46996"/>
                    <a:pt x="120220" y="46900"/>
                    <a:pt x="120092" y="46900"/>
                  </a:cubicBezTo>
                  <a:close/>
                  <a:moveTo>
                    <a:pt x="120092" y="49439"/>
                  </a:moveTo>
                  <a:cubicBezTo>
                    <a:pt x="119995" y="49439"/>
                    <a:pt x="119899" y="49535"/>
                    <a:pt x="119899" y="49664"/>
                  </a:cubicBezTo>
                  <a:lnTo>
                    <a:pt x="119899" y="50918"/>
                  </a:lnTo>
                  <a:cubicBezTo>
                    <a:pt x="119899" y="51046"/>
                    <a:pt x="119995" y="51143"/>
                    <a:pt x="120092" y="51143"/>
                  </a:cubicBezTo>
                  <a:cubicBezTo>
                    <a:pt x="120220" y="51143"/>
                    <a:pt x="120317" y="51046"/>
                    <a:pt x="120317" y="50918"/>
                  </a:cubicBezTo>
                  <a:lnTo>
                    <a:pt x="120317" y="49664"/>
                  </a:lnTo>
                  <a:cubicBezTo>
                    <a:pt x="120317" y="49535"/>
                    <a:pt x="120220" y="49439"/>
                    <a:pt x="120092" y="49439"/>
                  </a:cubicBezTo>
                  <a:close/>
                  <a:moveTo>
                    <a:pt x="120092" y="51978"/>
                  </a:moveTo>
                  <a:cubicBezTo>
                    <a:pt x="119995" y="51978"/>
                    <a:pt x="119899" y="52075"/>
                    <a:pt x="119899" y="52203"/>
                  </a:cubicBezTo>
                  <a:lnTo>
                    <a:pt x="119899" y="53489"/>
                  </a:lnTo>
                  <a:cubicBezTo>
                    <a:pt x="119899" y="53586"/>
                    <a:pt x="119995" y="53682"/>
                    <a:pt x="120092" y="53682"/>
                  </a:cubicBezTo>
                  <a:cubicBezTo>
                    <a:pt x="120220" y="53682"/>
                    <a:pt x="120317" y="53586"/>
                    <a:pt x="120317" y="53489"/>
                  </a:cubicBezTo>
                  <a:lnTo>
                    <a:pt x="120317" y="52203"/>
                  </a:lnTo>
                  <a:cubicBezTo>
                    <a:pt x="120317" y="52075"/>
                    <a:pt x="120220" y="51978"/>
                    <a:pt x="120092" y="51978"/>
                  </a:cubicBezTo>
                  <a:close/>
                  <a:moveTo>
                    <a:pt x="120092" y="54550"/>
                  </a:moveTo>
                  <a:cubicBezTo>
                    <a:pt x="119995" y="54550"/>
                    <a:pt x="119899" y="54646"/>
                    <a:pt x="119899" y="54743"/>
                  </a:cubicBezTo>
                  <a:lnTo>
                    <a:pt x="119899" y="56029"/>
                  </a:lnTo>
                  <a:cubicBezTo>
                    <a:pt x="119899" y="56157"/>
                    <a:pt x="119995" y="56254"/>
                    <a:pt x="120092" y="56254"/>
                  </a:cubicBezTo>
                  <a:cubicBezTo>
                    <a:pt x="120220" y="56254"/>
                    <a:pt x="120317" y="56157"/>
                    <a:pt x="120317" y="56029"/>
                  </a:cubicBezTo>
                  <a:lnTo>
                    <a:pt x="120317" y="54743"/>
                  </a:lnTo>
                  <a:cubicBezTo>
                    <a:pt x="120317" y="54646"/>
                    <a:pt x="120220" y="54550"/>
                    <a:pt x="120092" y="54550"/>
                  </a:cubicBezTo>
                  <a:close/>
                  <a:moveTo>
                    <a:pt x="120092" y="57089"/>
                  </a:moveTo>
                  <a:cubicBezTo>
                    <a:pt x="119995" y="57089"/>
                    <a:pt x="119899" y="57186"/>
                    <a:pt x="119899" y="57314"/>
                  </a:cubicBezTo>
                  <a:lnTo>
                    <a:pt x="119899" y="58568"/>
                  </a:lnTo>
                  <a:cubicBezTo>
                    <a:pt x="119899" y="58697"/>
                    <a:pt x="119995" y="58793"/>
                    <a:pt x="120092" y="58793"/>
                  </a:cubicBezTo>
                  <a:cubicBezTo>
                    <a:pt x="120220" y="58793"/>
                    <a:pt x="120317" y="58697"/>
                    <a:pt x="120317" y="58568"/>
                  </a:cubicBezTo>
                  <a:lnTo>
                    <a:pt x="120317" y="57314"/>
                  </a:lnTo>
                  <a:cubicBezTo>
                    <a:pt x="120317" y="57186"/>
                    <a:pt x="120220" y="57089"/>
                    <a:pt x="120092" y="57089"/>
                  </a:cubicBezTo>
                  <a:close/>
                  <a:moveTo>
                    <a:pt x="120092" y="59629"/>
                  </a:moveTo>
                  <a:cubicBezTo>
                    <a:pt x="119995" y="59629"/>
                    <a:pt x="119899" y="59725"/>
                    <a:pt x="119899" y="59854"/>
                  </a:cubicBezTo>
                  <a:lnTo>
                    <a:pt x="119899" y="61140"/>
                  </a:lnTo>
                  <a:cubicBezTo>
                    <a:pt x="119899" y="61236"/>
                    <a:pt x="119995" y="61332"/>
                    <a:pt x="120092" y="61332"/>
                  </a:cubicBezTo>
                  <a:cubicBezTo>
                    <a:pt x="120220" y="61332"/>
                    <a:pt x="120317" y="61236"/>
                    <a:pt x="120317" y="61140"/>
                  </a:cubicBezTo>
                  <a:lnTo>
                    <a:pt x="120317" y="59854"/>
                  </a:lnTo>
                  <a:cubicBezTo>
                    <a:pt x="120317" y="59725"/>
                    <a:pt x="120220" y="59629"/>
                    <a:pt x="120092" y="59629"/>
                  </a:cubicBezTo>
                  <a:close/>
                  <a:moveTo>
                    <a:pt x="120092" y="62200"/>
                  </a:moveTo>
                  <a:cubicBezTo>
                    <a:pt x="119995" y="62200"/>
                    <a:pt x="119899" y="62297"/>
                    <a:pt x="119899" y="62393"/>
                  </a:cubicBezTo>
                  <a:lnTo>
                    <a:pt x="119899" y="63679"/>
                  </a:lnTo>
                  <a:cubicBezTo>
                    <a:pt x="119899" y="63808"/>
                    <a:pt x="119995" y="63904"/>
                    <a:pt x="120092" y="63904"/>
                  </a:cubicBezTo>
                  <a:cubicBezTo>
                    <a:pt x="120220" y="63904"/>
                    <a:pt x="120317" y="63808"/>
                    <a:pt x="120317" y="63679"/>
                  </a:cubicBezTo>
                  <a:lnTo>
                    <a:pt x="120317" y="62393"/>
                  </a:lnTo>
                  <a:cubicBezTo>
                    <a:pt x="120317" y="62297"/>
                    <a:pt x="120220" y="62200"/>
                    <a:pt x="120092" y="62200"/>
                  </a:cubicBezTo>
                  <a:close/>
                  <a:moveTo>
                    <a:pt x="120092" y="64740"/>
                  </a:moveTo>
                  <a:cubicBezTo>
                    <a:pt x="119995" y="64740"/>
                    <a:pt x="119899" y="64836"/>
                    <a:pt x="119899" y="64965"/>
                  </a:cubicBezTo>
                  <a:lnTo>
                    <a:pt x="119899" y="66218"/>
                  </a:lnTo>
                  <a:cubicBezTo>
                    <a:pt x="119899" y="66347"/>
                    <a:pt x="119995" y="66443"/>
                    <a:pt x="120092" y="66443"/>
                  </a:cubicBezTo>
                  <a:cubicBezTo>
                    <a:pt x="120220" y="66443"/>
                    <a:pt x="120317" y="66347"/>
                    <a:pt x="120317" y="66218"/>
                  </a:cubicBezTo>
                  <a:lnTo>
                    <a:pt x="120317" y="64965"/>
                  </a:lnTo>
                  <a:cubicBezTo>
                    <a:pt x="120317" y="64836"/>
                    <a:pt x="120220" y="64740"/>
                    <a:pt x="120092" y="64740"/>
                  </a:cubicBezTo>
                  <a:close/>
                  <a:moveTo>
                    <a:pt x="120092" y="67279"/>
                  </a:moveTo>
                  <a:cubicBezTo>
                    <a:pt x="119995" y="67279"/>
                    <a:pt x="119899" y="67376"/>
                    <a:pt x="119899" y="67504"/>
                  </a:cubicBezTo>
                  <a:lnTo>
                    <a:pt x="119899" y="68790"/>
                  </a:lnTo>
                  <a:cubicBezTo>
                    <a:pt x="119899" y="68886"/>
                    <a:pt x="119995" y="68983"/>
                    <a:pt x="120092" y="68983"/>
                  </a:cubicBezTo>
                  <a:cubicBezTo>
                    <a:pt x="120220" y="68983"/>
                    <a:pt x="120317" y="68886"/>
                    <a:pt x="120317" y="68790"/>
                  </a:cubicBezTo>
                  <a:lnTo>
                    <a:pt x="120317" y="67504"/>
                  </a:lnTo>
                  <a:cubicBezTo>
                    <a:pt x="120317" y="67376"/>
                    <a:pt x="120220" y="67279"/>
                    <a:pt x="120092" y="67279"/>
                  </a:cubicBezTo>
                  <a:close/>
                  <a:moveTo>
                    <a:pt x="120092" y="69851"/>
                  </a:moveTo>
                  <a:cubicBezTo>
                    <a:pt x="119995" y="69851"/>
                    <a:pt x="119899" y="69947"/>
                    <a:pt x="119899" y="70044"/>
                  </a:cubicBezTo>
                  <a:lnTo>
                    <a:pt x="119899" y="71329"/>
                  </a:lnTo>
                  <a:cubicBezTo>
                    <a:pt x="119899" y="71458"/>
                    <a:pt x="119995" y="71554"/>
                    <a:pt x="120092" y="71554"/>
                  </a:cubicBezTo>
                  <a:cubicBezTo>
                    <a:pt x="120220" y="71554"/>
                    <a:pt x="120317" y="71458"/>
                    <a:pt x="120317" y="71329"/>
                  </a:cubicBezTo>
                  <a:lnTo>
                    <a:pt x="120317" y="70044"/>
                  </a:lnTo>
                  <a:cubicBezTo>
                    <a:pt x="120317" y="69947"/>
                    <a:pt x="120220" y="69851"/>
                    <a:pt x="120092" y="69851"/>
                  </a:cubicBezTo>
                  <a:close/>
                  <a:moveTo>
                    <a:pt x="120092" y="72390"/>
                  </a:moveTo>
                  <a:cubicBezTo>
                    <a:pt x="119995" y="72390"/>
                    <a:pt x="119899" y="72487"/>
                    <a:pt x="119899" y="72615"/>
                  </a:cubicBezTo>
                  <a:lnTo>
                    <a:pt x="119899" y="73869"/>
                  </a:lnTo>
                  <a:cubicBezTo>
                    <a:pt x="119899" y="73997"/>
                    <a:pt x="119995" y="74094"/>
                    <a:pt x="120092" y="74094"/>
                  </a:cubicBezTo>
                  <a:cubicBezTo>
                    <a:pt x="120220" y="74094"/>
                    <a:pt x="120317" y="73997"/>
                    <a:pt x="120317" y="73869"/>
                  </a:cubicBezTo>
                  <a:lnTo>
                    <a:pt x="120317" y="72615"/>
                  </a:lnTo>
                  <a:cubicBezTo>
                    <a:pt x="120317" y="72487"/>
                    <a:pt x="120220" y="72390"/>
                    <a:pt x="120092" y="72390"/>
                  </a:cubicBezTo>
                  <a:close/>
                  <a:moveTo>
                    <a:pt x="120092" y="74930"/>
                  </a:moveTo>
                  <a:cubicBezTo>
                    <a:pt x="119995" y="74930"/>
                    <a:pt x="119899" y="75026"/>
                    <a:pt x="119899" y="75155"/>
                  </a:cubicBezTo>
                  <a:lnTo>
                    <a:pt x="119899" y="76408"/>
                  </a:lnTo>
                  <a:cubicBezTo>
                    <a:pt x="119899" y="76537"/>
                    <a:pt x="119995" y="76633"/>
                    <a:pt x="120092" y="76633"/>
                  </a:cubicBezTo>
                  <a:cubicBezTo>
                    <a:pt x="120220" y="76633"/>
                    <a:pt x="120317" y="76537"/>
                    <a:pt x="120317" y="76408"/>
                  </a:cubicBezTo>
                  <a:lnTo>
                    <a:pt x="120317" y="75155"/>
                  </a:lnTo>
                  <a:cubicBezTo>
                    <a:pt x="120317" y="75026"/>
                    <a:pt x="120220" y="74930"/>
                    <a:pt x="120092" y="74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4008475" y="962975"/>
              <a:ext cx="286100" cy="383350"/>
            </a:xfrm>
            <a:custGeom>
              <a:avLst/>
              <a:gdLst/>
              <a:ahLst/>
              <a:cxnLst/>
              <a:rect l="l" t="t" r="r" b="b"/>
              <a:pathLst>
                <a:path w="11444" h="15334" extrusionOk="0">
                  <a:moveTo>
                    <a:pt x="0" y="0"/>
                  </a:moveTo>
                  <a:lnTo>
                    <a:pt x="7683" y="15333"/>
                  </a:lnTo>
                  <a:lnTo>
                    <a:pt x="114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4002850" y="957350"/>
              <a:ext cx="297350" cy="394000"/>
            </a:xfrm>
            <a:custGeom>
              <a:avLst/>
              <a:gdLst/>
              <a:ahLst/>
              <a:cxnLst/>
              <a:rect l="l" t="t" r="r" b="b"/>
              <a:pathLst>
                <a:path w="11894" h="15760" extrusionOk="0">
                  <a:moveTo>
                    <a:pt x="11379" y="450"/>
                  </a:moveTo>
                  <a:lnTo>
                    <a:pt x="7815" y="14954"/>
                  </a:lnTo>
                  <a:lnTo>
                    <a:pt x="579" y="450"/>
                  </a:lnTo>
                  <a:close/>
                  <a:moveTo>
                    <a:pt x="225" y="0"/>
                  </a:moveTo>
                  <a:cubicBezTo>
                    <a:pt x="161" y="0"/>
                    <a:pt x="97" y="32"/>
                    <a:pt x="64" y="97"/>
                  </a:cubicBezTo>
                  <a:cubicBezTo>
                    <a:pt x="0" y="161"/>
                    <a:pt x="0" y="257"/>
                    <a:pt x="32" y="322"/>
                  </a:cubicBezTo>
                  <a:lnTo>
                    <a:pt x="7715" y="15655"/>
                  </a:lnTo>
                  <a:cubicBezTo>
                    <a:pt x="7741" y="15707"/>
                    <a:pt x="7810" y="15760"/>
                    <a:pt x="7870" y="15760"/>
                  </a:cubicBezTo>
                  <a:cubicBezTo>
                    <a:pt x="7883" y="15760"/>
                    <a:pt x="7896" y="15757"/>
                    <a:pt x="7908" y="15751"/>
                  </a:cubicBezTo>
                  <a:cubicBezTo>
                    <a:pt x="8004" y="15751"/>
                    <a:pt x="8068" y="15687"/>
                    <a:pt x="8101" y="15590"/>
                  </a:cubicBezTo>
                  <a:lnTo>
                    <a:pt x="11861" y="257"/>
                  </a:lnTo>
                  <a:cubicBezTo>
                    <a:pt x="11894" y="225"/>
                    <a:pt x="11861" y="129"/>
                    <a:pt x="11829" y="97"/>
                  </a:cubicBezTo>
                  <a:cubicBezTo>
                    <a:pt x="11797" y="32"/>
                    <a:pt x="11733" y="0"/>
                    <a:pt x="11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4039000" y="977425"/>
              <a:ext cx="182450" cy="368900"/>
            </a:xfrm>
            <a:custGeom>
              <a:avLst/>
              <a:gdLst/>
              <a:ahLst/>
              <a:cxnLst/>
              <a:rect l="l" t="t" r="r" b="b"/>
              <a:pathLst>
                <a:path w="7298" h="14756" extrusionOk="0">
                  <a:moveTo>
                    <a:pt x="1" y="1"/>
                  </a:moveTo>
                  <a:lnTo>
                    <a:pt x="6462" y="14755"/>
                  </a:lnTo>
                  <a:lnTo>
                    <a:pt x="72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4033375" y="971800"/>
              <a:ext cx="192900" cy="379550"/>
            </a:xfrm>
            <a:custGeom>
              <a:avLst/>
              <a:gdLst/>
              <a:ahLst/>
              <a:cxnLst/>
              <a:rect l="l" t="t" r="r" b="b"/>
              <a:pathLst>
                <a:path w="7716" h="15182" extrusionOk="0">
                  <a:moveTo>
                    <a:pt x="7297" y="451"/>
                  </a:moveTo>
                  <a:lnTo>
                    <a:pt x="6513" y="14049"/>
                  </a:lnTo>
                  <a:lnTo>
                    <a:pt x="547" y="451"/>
                  </a:lnTo>
                  <a:close/>
                  <a:moveTo>
                    <a:pt x="226" y="1"/>
                  </a:moveTo>
                  <a:cubicBezTo>
                    <a:pt x="161" y="1"/>
                    <a:pt x="97" y="65"/>
                    <a:pt x="65" y="97"/>
                  </a:cubicBezTo>
                  <a:cubicBezTo>
                    <a:pt x="33" y="162"/>
                    <a:pt x="1" y="258"/>
                    <a:pt x="33" y="322"/>
                  </a:cubicBezTo>
                  <a:lnTo>
                    <a:pt x="6494" y="15045"/>
                  </a:lnTo>
                  <a:cubicBezTo>
                    <a:pt x="6520" y="15124"/>
                    <a:pt x="6590" y="15181"/>
                    <a:pt x="6668" y="15181"/>
                  </a:cubicBezTo>
                  <a:cubicBezTo>
                    <a:pt x="6685" y="15181"/>
                    <a:pt x="6702" y="15179"/>
                    <a:pt x="6719" y="15173"/>
                  </a:cubicBezTo>
                  <a:cubicBezTo>
                    <a:pt x="6815" y="15173"/>
                    <a:pt x="6880" y="15077"/>
                    <a:pt x="6880" y="14980"/>
                  </a:cubicBezTo>
                  <a:lnTo>
                    <a:pt x="7715" y="226"/>
                  </a:lnTo>
                  <a:cubicBezTo>
                    <a:pt x="7715" y="194"/>
                    <a:pt x="7715" y="130"/>
                    <a:pt x="7651" y="65"/>
                  </a:cubicBezTo>
                  <a:cubicBezTo>
                    <a:pt x="7619" y="33"/>
                    <a:pt x="7555" y="1"/>
                    <a:pt x="7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3998825" y="948500"/>
              <a:ext cx="201725" cy="397825"/>
            </a:xfrm>
            <a:custGeom>
              <a:avLst/>
              <a:gdLst/>
              <a:ahLst/>
              <a:cxnLst/>
              <a:rect l="l" t="t" r="r" b="b"/>
              <a:pathLst>
                <a:path w="8069" h="15913" extrusionOk="0">
                  <a:moveTo>
                    <a:pt x="0" y="1"/>
                  </a:moveTo>
                  <a:lnTo>
                    <a:pt x="8069" y="15912"/>
                  </a:lnTo>
                  <a:lnTo>
                    <a:pt x="7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3993200" y="943675"/>
              <a:ext cx="212175" cy="407675"/>
            </a:xfrm>
            <a:custGeom>
              <a:avLst/>
              <a:gdLst/>
              <a:ahLst/>
              <a:cxnLst/>
              <a:rect l="l" t="t" r="r" b="b"/>
              <a:pathLst>
                <a:path w="8487" h="16307" extrusionOk="0">
                  <a:moveTo>
                    <a:pt x="7297" y="419"/>
                  </a:moveTo>
                  <a:lnTo>
                    <a:pt x="8022" y="15152"/>
                  </a:lnTo>
                  <a:lnTo>
                    <a:pt x="579" y="419"/>
                  </a:lnTo>
                  <a:close/>
                  <a:moveTo>
                    <a:pt x="225" y="1"/>
                  </a:moveTo>
                  <a:cubicBezTo>
                    <a:pt x="161" y="1"/>
                    <a:pt x="97" y="33"/>
                    <a:pt x="33" y="97"/>
                  </a:cubicBezTo>
                  <a:cubicBezTo>
                    <a:pt x="0" y="162"/>
                    <a:pt x="0" y="226"/>
                    <a:pt x="33" y="290"/>
                  </a:cubicBezTo>
                  <a:lnTo>
                    <a:pt x="8101" y="16202"/>
                  </a:lnTo>
                  <a:cubicBezTo>
                    <a:pt x="8127" y="16254"/>
                    <a:pt x="8196" y="16307"/>
                    <a:pt x="8273" y="16307"/>
                  </a:cubicBezTo>
                  <a:cubicBezTo>
                    <a:pt x="8290" y="16307"/>
                    <a:pt x="8308" y="16304"/>
                    <a:pt x="8326" y="16298"/>
                  </a:cubicBezTo>
                  <a:cubicBezTo>
                    <a:pt x="8422" y="16266"/>
                    <a:pt x="8487" y="16170"/>
                    <a:pt x="8487" y="16073"/>
                  </a:cubicBezTo>
                  <a:lnTo>
                    <a:pt x="7715" y="194"/>
                  </a:lnTo>
                  <a:cubicBezTo>
                    <a:pt x="7715" y="65"/>
                    <a:pt x="7619" y="1"/>
                    <a:pt x="7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3567275" y="876975"/>
              <a:ext cx="633275" cy="469350"/>
            </a:xfrm>
            <a:custGeom>
              <a:avLst/>
              <a:gdLst/>
              <a:ahLst/>
              <a:cxnLst/>
              <a:rect l="l" t="t" r="r" b="b"/>
              <a:pathLst>
                <a:path w="25331" h="18774" extrusionOk="0">
                  <a:moveTo>
                    <a:pt x="1" y="1"/>
                  </a:moveTo>
                  <a:lnTo>
                    <a:pt x="4630" y="18773"/>
                  </a:lnTo>
                  <a:lnTo>
                    <a:pt x="25331" y="18773"/>
                  </a:lnTo>
                  <a:lnTo>
                    <a:pt x="22052" y="2155"/>
                  </a:lnTo>
                  <a:lnTo>
                    <a:pt x="11734" y="2155"/>
                  </a:lnTo>
                  <a:lnTo>
                    <a:pt x="98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3561650" y="872175"/>
              <a:ext cx="643725" cy="478975"/>
            </a:xfrm>
            <a:custGeom>
              <a:avLst/>
              <a:gdLst/>
              <a:ahLst/>
              <a:cxnLst/>
              <a:rect l="l" t="t" r="r" b="b"/>
              <a:pathLst>
                <a:path w="25749" h="19159" extrusionOk="0">
                  <a:moveTo>
                    <a:pt x="9998" y="418"/>
                  </a:moveTo>
                  <a:lnTo>
                    <a:pt x="11798" y="2475"/>
                  </a:lnTo>
                  <a:cubicBezTo>
                    <a:pt x="11830" y="2507"/>
                    <a:pt x="11894" y="2539"/>
                    <a:pt x="11959" y="2539"/>
                  </a:cubicBezTo>
                  <a:lnTo>
                    <a:pt x="22084" y="2539"/>
                  </a:lnTo>
                  <a:lnTo>
                    <a:pt x="25299" y="18740"/>
                  </a:lnTo>
                  <a:lnTo>
                    <a:pt x="5015" y="18740"/>
                  </a:lnTo>
                  <a:lnTo>
                    <a:pt x="483" y="418"/>
                  </a:lnTo>
                  <a:close/>
                  <a:moveTo>
                    <a:pt x="226" y="0"/>
                  </a:moveTo>
                  <a:cubicBezTo>
                    <a:pt x="162" y="0"/>
                    <a:pt x="97" y="32"/>
                    <a:pt x="33" y="64"/>
                  </a:cubicBezTo>
                  <a:cubicBezTo>
                    <a:pt x="1" y="129"/>
                    <a:pt x="1" y="193"/>
                    <a:pt x="1" y="257"/>
                  </a:cubicBezTo>
                  <a:lnTo>
                    <a:pt x="4630" y="18997"/>
                  </a:lnTo>
                  <a:cubicBezTo>
                    <a:pt x="4662" y="19094"/>
                    <a:pt x="4758" y="19158"/>
                    <a:pt x="4855" y="19158"/>
                  </a:cubicBezTo>
                  <a:lnTo>
                    <a:pt x="25556" y="19158"/>
                  </a:lnTo>
                  <a:cubicBezTo>
                    <a:pt x="25620" y="19158"/>
                    <a:pt x="25652" y="19126"/>
                    <a:pt x="25716" y="19094"/>
                  </a:cubicBezTo>
                  <a:cubicBezTo>
                    <a:pt x="25749" y="19030"/>
                    <a:pt x="25749" y="18965"/>
                    <a:pt x="25749" y="18901"/>
                  </a:cubicBezTo>
                  <a:lnTo>
                    <a:pt x="22470" y="2282"/>
                  </a:lnTo>
                  <a:cubicBezTo>
                    <a:pt x="22438" y="2186"/>
                    <a:pt x="22373" y="2122"/>
                    <a:pt x="22277" y="2122"/>
                  </a:cubicBezTo>
                  <a:lnTo>
                    <a:pt x="12063" y="2122"/>
                  </a:lnTo>
                  <a:lnTo>
                    <a:pt x="10255" y="64"/>
                  </a:lnTo>
                  <a:cubicBezTo>
                    <a:pt x="10191" y="32"/>
                    <a:pt x="10159" y="0"/>
                    <a:pt x="1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4486625" y="1409775"/>
              <a:ext cx="694325" cy="411475"/>
            </a:xfrm>
            <a:custGeom>
              <a:avLst/>
              <a:gdLst/>
              <a:ahLst/>
              <a:cxnLst/>
              <a:rect l="l" t="t" r="r" b="b"/>
              <a:pathLst>
                <a:path w="27773" h="16459" extrusionOk="0">
                  <a:moveTo>
                    <a:pt x="1961" y="1"/>
                  </a:moveTo>
                  <a:cubicBezTo>
                    <a:pt x="868" y="1"/>
                    <a:pt x="0" y="901"/>
                    <a:pt x="0" y="1994"/>
                  </a:cubicBezTo>
                  <a:lnTo>
                    <a:pt x="0" y="14498"/>
                  </a:lnTo>
                  <a:cubicBezTo>
                    <a:pt x="0" y="15591"/>
                    <a:pt x="868" y="16459"/>
                    <a:pt x="1961" y="16459"/>
                  </a:cubicBezTo>
                  <a:lnTo>
                    <a:pt x="25812" y="16459"/>
                  </a:lnTo>
                  <a:cubicBezTo>
                    <a:pt x="26873" y="16459"/>
                    <a:pt x="27773" y="15591"/>
                    <a:pt x="27773" y="14498"/>
                  </a:cubicBezTo>
                  <a:lnTo>
                    <a:pt x="27773" y="1994"/>
                  </a:lnTo>
                  <a:cubicBezTo>
                    <a:pt x="27773" y="901"/>
                    <a:pt x="26873" y="1"/>
                    <a:pt x="25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4481000" y="1404950"/>
              <a:ext cx="704775" cy="421125"/>
            </a:xfrm>
            <a:custGeom>
              <a:avLst/>
              <a:gdLst/>
              <a:ahLst/>
              <a:cxnLst/>
              <a:rect l="l" t="t" r="r" b="b"/>
              <a:pathLst>
                <a:path w="28191" h="16845" extrusionOk="0">
                  <a:moveTo>
                    <a:pt x="26037" y="419"/>
                  </a:moveTo>
                  <a:cubicBezTo>
                    <a:pt x="27001" y="419"/>
                    <a:pt x="27773" y="1190"/>
                    <a:pt x="27773" y="2187"/>
                  </a:cubicBezTo>
                  <a:lnTo>
                    <a:pt x="27773" y="14691"/>
                  </a:lnTo>
                  <a:cubicBezTo>
                    <a:pt x="27773" y="15655"/>
                    <a:pt x="27001" y="16427"/>
                    <a:pt x="26037" y="16427"/>
                  </a:cubicBezTo>
                  <a:lnTo>
                    <a:pt x="2186" y="16427"/>
                  </a:lnTo>
                  <a:cubicBezTo>
                    <a:pt x="1222" y="16427"/>
                    <a:pt x="418" y="15655"/>
                    <a:pt x="418" y="14691"/>
                  </a:cubicBezTo>
                  <a:lnTo>
                    <a:pt x="418" y="2187"/>
                  </a:lnTo>
                  <a:cubicBezTo>
                    <a:pt x="418" y="1190"/>
                    <a:pt x="1222" y="419"/>
                    <a:pt x="2186" y="419"/>
                  </a:cubicBezTo>
                  <a:close/>
                  <a:moveTo>
                    <a:pt x="2186" y="1"/>
                  </a:moveTo>
                  <a:cubicBezTo>
                    <a:pt x="964" y="1"/>
                    <a:pt x="0" y="965"/>
                    <a:pt x="0" y="2187"/>
                  </a:cubicBezTo>
                  <a:lnTo>
                    <a:pt x="0" y="14691"/>
                  </a:lnTo>
                  <a:cubicBezTo>
                    <a:pt x="0" y="15880"/>
                    <a:pt x="964" y="16845"/>
                    <a:pt x="2186" y="16845"/>
                  </a:cubicBezTo>
                  <a:lnTo>
                    <a:pt x="26037" y="16845"/>
                  </a:lnTo>
                  <a:cubicBezTo>
                    <a:pt x="27226" y="16845"/>
                    <a:pt x="28191" y="15880"/>
                    <a:pt x="28191" y="14691"/>
                  </a:cubicBezTo>
                  <a:lnTo>
                    <a:pt x="28191" y="2187"/>
                  </a:lnTo>
                  <a:cubicBezTo>
                    <a:pt x="28191" y="965"/>
                    <a:pt x="27226" y="1"/>
                    <a:pt x="26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4486625" y="1487725"/>
              <a:ext cx="694325" cy="149500"/>
            </a:xfrm>
            <a:custGeom>
              <a:avLst/>
              <a:gdLst/>
              <a:ahLst/>
              <a:cxnLst/>
              <a:rect l="l" t="t" r="r" b="b"/>
              <a:pathLst>
                <a:path w="27773" h="5980" extrusionOk="0">
                  <a:moveTo>
                    <a:pt x="0" y="1"/>
                  </a:moveTo>
                  <a:lnTo>
                    <a:pt x="0" y="5980"/>
                  </a:lnTo>
                  <a:lnTo>
                    <a:pt x="27773" y="5980"/>
                  </a:lnTo>
                  <a:lnTo>
                    <a:pt x="27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4481000" y="1482900"/>
              <a:ext cx="704775" cy="159150"/>
            </a:xfrm>
            <a:custGeom>
              <a:avLst/>
              <a:gdLst/>
              <a:ahLst/>
              <a:cxnLst/>
              <a:rect l="l" t="t" r="r" b="b"/>
              <a:pathLst>
                <a:path w="28191" h="6366" extrusionOk="0">
                  <a:moveTo>
                    <a:pt x="27773" y="419"/>
                  </a:moveTo>
                  <a:lnTo>
                    <a:pt x="27773" y="5948"/>
                  </a:lnTo>
                  <a:lnTo>
                    <a:pt x="418" y="5948"/>
                  </a:lnTo>
                  <a:lnTo>
                    <a:pt x="418" y="419"/>
                  </a:lnTo>
                  <a:close/>
                  <a:moveTo>
                    <a:pt x="225" y="1"/>
                  </a:moveTo>
                  <a:cubicBezTo>
                    <a:pt x="161" y="1"/>
                    <a:pt x="96" y="33"/>
                    <a:pt x="64" y="65"/>
                  </a:cubicBezTo>
                  <a:cubicBezTo>
                    <a:pt x="32" y="97"/>
                    <a:pt x="0" y="162"/>
                    <a:pt x="0" y="194"/>
                  </a:cubicBezTo>
                  <a:lnTo>
                    <a:pt x="0" y="6173"/>
                  </a:lnTo>
                  <a:cubicBezTo>
                    <a:pt x="0" y="6205"/>
                    <a:pt x="32" y="6269"/>
                    <a:pt x="64" y="6301"/>
                  </a:cubicBezTo>
                  <a:cubicBezTo>
                    <a:pt x="96" y="6365"/>
                    <a:pt x="161" y="6365"/>
                    <a:pt x="225" y="6365"/>
                  </a:cubicBezTo>
                  <a:lnTo>
                    <a:pt x="27998" y="6365"/>
                  </a:lnTo>
                  <a:cubicBezTo>
                    <a:pt x="28030" y="6365"/>
                    <a:pt x="28094" y="6365"/>
                    <a:pt x="28126" y="6301"/>
                  </a:cubicBezTo>
                  <a:cubicBezTo>
                    <a:pt x="28191" y="6269"/>
                    <a:pt x="28191" y="6205"/>
                    <a:pt x="28191" y="6173"/>
                  </a:cubicBezTo>
                  <a:lnTo>
                    <a:pt x="28191" y="194"/>
                  </a:lnTo>
                  <a:cubicBezTo>
                    <a:pt x="28191" y="162"/>
                    <a:pt x="28191" y="97"/>
                    <a:pt x="28126" y="65"/>
                  </a:cubicBezTo>
                  <a:cubicBezTo>
                    <a:pt x="28094" y="33"/>
                    <a:pt x="28030" y="1"/>
                    <a:pt x="27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4976025" y="1726400"/>
              <a:ext cx="57875" cy="57900"/>
            </a:xfrm>
            <a:custGeom>
              <a:avLst/>
              <a:gdLst/>
              <a:ahLst/>
              <a:cxnLst/>
              <a:rect l="l" t="t" r="r" b="b"/>
              <a:pathLst>
                <a:path w="2315" h="2316" extrusionOk="0">
                  <a:moveTo>
                    <a:pt x="1157" y="1"/>
                  </a:moveTo>
                  <a:cubicBezTo>
                    <a:pt x="514" y="1"/>
                    <a:pt x="0" y="515"/>
                    <a:pt x="0" y="1158"/>
                  </a:cubicBezTo>
                  <a:cubicBezTo>
                    <a:pt x="0" y="1801"/>
                    <a:pt x="514" y="2315"/>
                    <a:pt x="1157" y="2315"/>
                  </a:cubicBezTo>
                  <a:cubicBezTo>
                    <a:pt x="1800" y="2315"/>
                    <a:pt x="2314" y="1801"/>
                    <a:pt x="2314" y="1158"/>
                  </a:cubicBezTo>
                  <a:cubicBezTo>
                    <a:pt x="2314" y="515"/>
                    <a:pt x="1800" y="1"/>
                    <a:pt x="1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4970375" y="1720775"/>
              <a:ext cx="69150" cy="69150"/>
            </a:xfrm>
            <a:custGeom>
              <a:avLst/>
              <a:gdLst/>
              <a:ahLst/>
              <a:cxnLst/>
              <a:rect l="l" t="t" r="r" b="b"/>
              <a:pathLst>
                <a:path w="2766" h="2766" extrusionOk="0">
                  <a:moveTo>
                    <a:pt x="1383" y="451"/>
                  </a:moveTo>
                  <a:cubicBezTo>
                    <a:pt x="1898" y="451"/>
                    <a:pt x="2348" y="869"/>
                    <a:pt x="2348" y="1383"/>
                  </a:cubicBezTo>
                  <a:cubicBezTo>
                    <a:pt x="2348" y="1929"/>
                    <a:pt x="1898" y="2347"/>
                    <a:pt x="1383" y="2347"/>
                  </a:cubicBezTo>
                  <a:cubicBezTo>
                    <a:pt x="869" y="2347"/>
                    <a:pt x="451" y="1929"/>
                    <a:pt x="451" y="1383"/>
                  </a:cubicBezTo>
                  <a:cubicBezTo>
                    <a:pt x="451" y="869"/>
                    <a:pt x="869" y="451"/>
                    <a:pt x="1383" y="451"/>
                  </a:cubicBezTo>
                  <a:close/>
                  <a:moveTo>
                    <a:pt x="1383" y="1"/>
                  </a:moveTo>
                  <a:cubicBezTo>
                    <a:pt x="644" y="1"/>
                    <a:pt x="1" y="643"/>
                    <a:pt x="1" y="1383"/>
                  </a:cubicBezTo>
                  <a:cubicBezTo>
                    <a:pt x="1" y="2154"/>
                    <a:pt x="644" y="2765"/>
                    <a:pt x="1383" y="2765"/>
                  </a:cubicBezTo>
                  <a:cubicBezTo>
                    <a:pt x="2155" y="2765"/>
                    <a:pt x="2765" y="2154"/>
                    <a:pt x="2765" y="1383"/>
                  </a:cubicBezTo>
                  <a:cubicBezTo>
                    <a:pt x="2765" y="643"/>
                    <a:pt x="2155"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5056375" y="1726400"/>
              <a:ext cx="58675" cy="57900"/>
            </a:xfrm>
            <a:custGeom>
              <a:avLst/>
              <a:gdLst/>
              <a:ahLst/>
              <a:cxnLst/>
              <a:rect l="l" t="t" r="r" b="b"/>
              <a:pathLst>
                <a:path w="2347" h="2316" extrusionOk="0">
                  <a:moveTo>
                    <a:pt x="1190" y="1"/>
                  </a:moveTo>
                  <a:cubicBezTo>
                    <a:pt x="547" y="1"/>
                    <a:pt x="0" y="515"/>
                    <a:pt x="0" y="1158"/>
                  </a:cubicBezTo>
                  <a:cubicBezTo>
                    <a:pt x="0" y="1801"/>
                    <a:pt x="547" y="2315"/>
                    <a:pt x="1190" y="2315"/>
                  </a:cubicBezTo>
                  <a:cubicBezTo>
                    <a:pt x="1801" y="2315"/>
                    <a:pt x="2347" y="1801"/>
                    <a:pt x="2347" y="1158"/>
                  </a:cubicBezTo>
                  <a:cubicBezTo>
                    <a:pt x="2347" y="515"/>
                    <a:pt x="1801" y="1"/>
                    <a:pt x="11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5051550" y="1720775"/>
              <a:ext cx="68325" cy="69150"/>
            </a:xfrm>
            <a:custGeom>
              <a:avLst/>
              <a:gdLst/>
              <a:ahLst/>
              <a:cxnLst/>
              <a:rect l="l" t="t" r="r" b="b"/>
              <a:pathLst>
                <a:path w="2733" h="2766" extrusionOk="0">
                  <a:moveTo>
                    <a:pt x="1383" y="451"/>
                  </a:moveTo>
                  <a:cubicBezTo>
                    <a:pt x="1897" y="451"/>
                    <a:pt x="2315" y="869"/>
                    <a:pt x="2315" y="1383"/>
                  </a:cubicBezTo>
                  <a:cubicBezTo>
                    <a:pt x="2315" y="1929"/>
                    <a:pt x="1897" y="2347"/>
                    <a:pt x="1383" y="2347"/>
                  </a:cubicBezTo>
                  <a:cubicBezTo>
                    <a:pt x="836" y="2347"/>
                    <a:pt x="418" y="1929"/>
                    <a:pt x="418" y="1383"/>
                  </a:cubicBezTo>
                  <a:cubicBezTo>
                    <a:pt x="418" y="869"/>
                    <a:pt x="836" y="451"/>
                    <a:pt x="1383" y="451"/>
                  </a:cubicBezTo>
                  <a:close/>
                  <a:moveTo>
                    <a:pt x="1383" y="1"/>
                  </a:moveTo>
                  <a:cubicBezTo>
                    <a:pt x="611" y="1"/>
                    <a:pt x="1" y="643"/>
                    <a:pt x="1" y="1383"/>
                  </a:cubicBezTo>
                  <a:cubicBezTo>
                    <a:pt x="1" y="2154"/>
                    <a:pt x="611" y="2765"/>
                    <a:pt x="1383" y="2765"/>
                  </a:cubicBezTo>
                  <a:cubicBezTo>
                    <a:pt x="2122" y="2765"/>
                    <a:pt x="2733" y="2154"/>
                    <a:pt x="2733" y="1383"/>
                  </a:cubicBezTo>
                  <a:cubicBezTo>
                    <a:pt x="2733" y="643"/>
                    <a:pt x="2122" y="1"/>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2203550" y="1434700"/>
              <a:ext cx="830975" cy="432350"/>
            </a:xfrm>
            <a:custGeom>
              <a:avLst/>
              <a:gdLst/>
              <a:ahLst/>
              <a:cxnLst/>
              <a:rect l="l" t="t" r="r" b="b"/>
              <a:pathLst>
                <a:path w="33239" h="17294" extrusionOk="0">
                  <a:moveTo>
                    <a:pt x="1" y="0"/>
                  </a:moveTo>
                  <a:lnTo>
                    <a:pt x="1" y="17294"/>
                  </a:lnTo>
                  <a:lnTo>
                    <a:pt x="33238" y="17294"/>
                  </a:lnTo>
                  <a:lnTo>
                    <a:pt x="332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2198750" y="1429075"/>
              <a:ext cx="841400" cy="443600"/>
            </a:xfrm>
            <a:custGeom>
              <a:avLst/>
              <a:gdLst/>
              <a:ahLst/>
              <a:cxnLst/>
              <a:rect l="l" t="t" r="r" b="b"/>
              <a:pathLst>
                <a:path w="33656" h="17744" extrusionOk="0">
                  <a:moveTo>
                    <a:pt x="33205" y="418"/>
                  </a:moveTo>
                  <a:lnTo>
                    <a:pt x="33205" y="17326"/>
                  </a:lnTo>
                  <a:lnTo>
                    <a:pt x="418" y="17326"/>
                  </a:lnTo>
                  <a:lnTo>
                    <a:pt x="418" y="418"/>
                  </a:lnTo>
                  <a:close/>
                  <a:moveTo>
                    <a:pt x="193" y="0"/>
                  </a:moveTo>
                  <a:cubicBezTo>
                    <a:pt x="161" y="0"/>
                    <a:pt x="96" y="32"/>
                    <a:pt x="64" y="64"/>
                  </a:cubicBezTo>
                  <a:cubicBezTo>
                    <a:pt x="0" y="97"/>
                    <a:pt x="0" y="161"/>
                    <a:pt x="0" y="225"/>
                  </a:cubicBezTo>
                  <a:lnTo>
                    <a:pt x="0" y="17519"/>
                  </a:lnTo>
                  <a:cubicBezTo>
                    <a:pt x="0" y="17583"/>
                    <a:pt x="0" y="17647"/>
                    <a:pt x="64" y="17680"/>
                  </a:cubicBezTo>
                  <a:cubicBezTo>
                    <a:pt x="96" y="17712"/>
                    <a:pt x="161" y="17744"/>
                    <a:pt x="193" y="17744"/>
                  </a:cubicBezTo>
                  <a:lnTo>
                    <a:pt x="33430" y="17744"/>
                  </a:lnTo>
                  <a:cubicBezTo>
                    <a:pt x="33494" y="17744"/>
                    <a:pt x="33527" y="17712"/>
                    <a:pt x="33591" y="17680"/>
                  </a:cubicBezTo>
                  <a:cubicBezTo>
                    <a:pt x="33623" y="17647"/>
                    <a:pt x="33655" y="17583"/>
                    <a:pt x="33655" y="1751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2203550" y="1434700"/>
              <a:ext cx="830975" cy="76350"/>
            </a:xfrm>
            <a:custGeom>
              <a:avLst/>
              <a:gdLst/>
              <a:ahLst/>
              <a:cxnLst/>
              <a:rect l="l" t="t" r="r" b="b"/>
              <a:pathLst>
                <a:path w="33239" h="3054" extrusionOk="0">
                  <a:moveTo>
                    <a:pt x="1" y="0"/>
                  </a:moveTo>
                  <a:lnTo>
                    <a:pt x="1" y="3054"/>
                  </a:lnTo>
                  <a:lnTo>
                    <a:pt x="33238" y="3054"/>
                  </a:lnTo>
                  <a:lnTo>
                    <a:pt x="33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2198750" y="1429075"/>
              <a:ext cx="841400" cy="87600"/>
            </a:xfrm>
            <a:custGeom>
              <a:avLst/>
              <a:gdLst/>
              <a:ahLst/>
              <a:cxnLst/>
              <a:rect l="l" t="t" r="r" b="b"/>
              <a:pathLst>
                <a:path w="33656" h="3504" extrusionOk="0">
                  <a:moveTo>
                    <a:pt x="33205" y="418"/>
                  </a:moveTo>
                  <a:lnTo>
                    <a:pt x="33205" y="3054"/>
                  </a:lnTo>
                  <a:lnTo>
                    <a:pt x="418" y="3054"/>
                  </a:lnTo>
                  <a:lnTo>
                    <a:pt x="418" y="418"/>
                  </a:lnTo>
                  <a:close/>
                  <a:moveTo>
                    <a:pt x="193" y="0"/>
                  </a:moveTo>
                  <a:cubicBezTo>
                    <a:pt x="161" y="0"/>
                    <a:pt x="96" y="32"/>
                    <a:pt x="64" y="64"/>
                  </a:cubicBezTo>
                  <a:cubicBezTo>
                    <a:pt x="0" y="97"/>
                    <a:pt x="0" y="161"/>
                    <a:pt x="0" y="225"/>
                  </a:cubicBezTo>
                  <a:lnTo>
                    <a:pt x="0" y="3279"/>
                  </a:lnTo>
                  <a:cubicBezTo>
                    <a:pt x="0" y="3343"/>
                    <a:pt x="0" y="3407"/>
                    <a:pt x="64" y="3440"/>
                  </a:cubicBezTo>
                  <a:cubicBezTo>
                    <a:pt x="96" y="3472"/>
                    <a:pt x="161" y="3504"/>
                    <a:pt x="193" y="3504"/>
                  </a:cubicBezTo>
                  <a:lnTo>
                    <a:pt x="33430" y="3504"/>
                  </a:lnTo>
                  <a:cubicBezTo>
                    <a:pt x="33494" y="3504"/>
                    <a:pt x="33527" y="3472"/>
                    <a:pt x="33591" y="3440"/>
                  </a:cubicBezTo>
                  <a:cubicBezTo>
                    <a:pt x="33623" y="3407"/>
                    <a:pt x="33655" y="3343"/>
                    <a:pt x="33655" y="3279"/>
                  </a:cubicBezTo>
                  <a:lnTo>
                    <a:pt x="33655" y="225"/>
                  </a:lnTo>
                  <a:cubicBezTo>
                    <a:pt x="33655" y="161"/>
                    <a:pt x="33623" y="97"/>
                    <a:pt x="33591" y="64"/>
                  </a:cubicBezTo>
                  <a:cubicBezTo>
                    <a:pt x="33527" y="32"/>
                    <a:pt x="33494" y="0"/>
                    <a:pt x="33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2328925" y="1603450"/>
              <a:ext cx="580225" cy="123775"/>
            </a:xfrm>
            <a:custGeom>
              <a:avLst/>
              <a:gdLst/>
              <a:ahLst/>
              <a:cxnLst/>
              <a:rect l="l" t="t" r="r" b="b"/>
              <a:pathLst>
                <a:path w="23209" h="4951" extrusionOk="0">
                  <a:moveTo>
                    <a:pt x="0" y="1"/>
                  </a:moveTo>
                  <a:lnTo>
                    <a:pt x="0" y="4951"/>
                  </a:lnTo>
                  <a:lnTo>
                    <a:pt x="23209" y="4951"/>
                  </a:lnTo>
                  <a:lnTo>
                    <a:pt x="23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2323300" y="1597825"/>
              <a:ext cx="591475" cy="135025"/>
            </a:xfrm>
            <a:custGeom>
              <a:avLst/>
              <a:gdLst/>
              <a:ahLst/>
              <a:cxnLst/>
              <a:rect l="l" t="t" r="r" b="b"/>
              <a:pathLst>
                <a:path w="23659" h="5401" extrusionOk="0">
                  <a:moveTo>
                    <a:pt x="23241" y="418"/>
                  </a:moveTo>
                  <a:lnTo>
                    <a:pt x="23241" y="4983"/>
                  </a:lnTo>
                  <a:lnTo>
                    <a:pt x="418" y="4983"/>
                  </a:lnTo>
                  <a:lnTo>
                    <a:pt x="418" y="418"/>
                  </a:lnTo>
                  <a:close/>
                  <a:moveTo>
                    <a:pt x="225" y="0"/>
                  </a:moveTo>
                  <a:cubicBezTo>
                    <a:pt x="161" y="0"/>
                    <a:pt x="97" y="33"/>
                    <a:pt x="65" y="65"/>
                  </a:cubicBezTo>
                  <a:cubicBezTo>
                    <a:pt x="33" y="97"/>
                    <a:pt x="0" y="161"/>
                    <a:pt x="0" y="226"/>
                  </a:cubicBezTo>
                  <a:lnTo>
                    <a:pt x="0" y="5176"/>
                  </a:lnTo>
                  <a:cubicBezTo>
                    <a:pt x="0" y="5240"/>
                    <a:pt x="33" y="5304"/>
                    <a:pt x="65" y="5336"/>
                  </a:cubicBezTo>
                  <a:cubicBezTo>
                    <a:pt x="97" y="5369"/>
                    <a:pt x="161" y="5401"/>
                    <a:pt x="225" y="5401"/>
                  </a:cubicBezTo>
                  <a:lnTo>
                    <a:pt x="23434" y="5401"/>
                  </a:lnTo>
                  <a:cubicBezTo>
                    <a:pt x="23498" y="5401"/>
                    <a:pt x="23562" y="5369"/>
                    <a:pt x="23594" y="5336"/>
                  </a:cubicBezTo>
                  <a:cubicBezTo>
                    <a:pt x="23627" y="5304"/>
                    <a:pt x="23659" y="5240"/>
                    <a:pt x="23659" y="5176"/>
                  </a:cubicBezTo>
                  <a:lnTo>
                    <a:pt x="23659" y="226"/>
                  </a:lnTo>
                  <a:cubicBezTo>
                    <a:pt x="23659" y="161"/>
                    <a:pt x="23627" y="97"/>
                    <a:pt x="23594" y="65"/>
                  </a:cubicBezTo>
                  <a:cubicBezTo>
                    <a:pt x="23562" y="33"/>
                    <a:pt x="23498" y="0"/>
                    <a:pt x="23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2357050" y="1644425"/>
              <a:ext cx="45825" cy="46650"/>
            </a:xfrm>
            <a:custGeom>
              <a:avLst/>
              <a:gdLst/>
              <a:ahLst/>
              <a:cxnLst/>
              <a:rect l="l" t="t" r="r" b="b"/>
              <a:pathLst>
                <a:path w="1833" h="1866" extrusionOk="0">
                  <a:moveTo>
                    <a:pt x="708" y="1"/>
                  </a:moveTo>
                  <a:lnTo>
                    <a:pt x="804" y="708"/>
                  </a:lnTo>
                  <a:lnTo>
                    <a:pt x="225" y="290"/>
                  </a:lnTo>
                  <a:lnTo>
                    <a:pt x="0" y="612"/>
                  </a:lnTo>
                  <a:lnTo>
                    <a:pt x="643" y="933"/>
                  </a:lnTo>
                  <a:lnTo>
                    <a:pt x="33" y="1222"/>
                  </a:lnTo>
                  <a:lnTo>
                    <a:pt x="225" y="1576"/>
                  </a:lnTo>
                  <a:lnTo>
                    <a:pt x="804" y="1158"/>
                  </a:lnTo>
                  <a:lnTo>
                    <a:pt x="708" y="1865"/>
                  </a:lnTo>
                  <a:lnTo>
                    <a:pt x="1126" y="1865"/>
                  </a:lnTo>
                  <a:lnTo>
                    <a:pt x="1061" y="1158"/>
                  </a:lnTo>
                  <a:lnTo>
                    <a:pt x="1608" y="1608"/>
                  </a:lnTo>
                  <a:lnTo>
                    <a:pt x="1833" y="1255"/>
                  </a:lnTo>
                  <a:lnTo>
                    <a:pt x="1190" y="933"/>
                  </a:lnTo>
                  <a:lnTo>
                    <a:pt x="1833"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2417325" y="1644425"/>
              <a:ext cx="45025" cy="46650"/>
            </a:xfrm>
            <a:custGeom>
              <a:avLst/>
              <a:gdLst/>
              <a:ahLst/>
              <a:cxnLst/>
              <a:rect l="l" t="t" r="r" b="b"/>
              <a:pathLst>
                <a:path w="1801" h="1866" extrusionOk="0">
                  <a:moveTo>
                    <a:pt x="707" y="1"/>
                  </a:moveTo>
                  <a:lnTo>
                    <a:pt x="772" y="708"/>
                  </a:lnTo>
                  <a:lnTo>
                    <a:pt x="772" y="708"/>
                  </a:lnTo>
                  <a:lnTo>
                    <a:pt x="193" y="290"/>
                  </a:lnTo>
                  <a:lnTo>
                    <a:pt x="0" y="612"/>
                  </a:lnTo>
                  <a:lnTo>
                    <a:pt x="643" y="933"/>
                  </a:lnTo>
                  <a:lnTo>
                    <a:pt x="0" y="1222"/>
                  </a:lnTo>
                  <a:lnTo>
                    <a:pt x="193" y="1576"/>
                  </a:lnTo>
                  <a:lnTo>
                    <a:pt x="772" y="1158"/>
                  </a:lnTo>
                  <a:lnTo>
                    <a:pt x="707" y="1865"/>
                  </a:lnTo>
                  <a:lnTo>
                    <a:pt x="1093" y="1865"/>
                  </a:lnTo>
                  <a:lnTo>
                    <a:pt x="1029" y="1158"/>
                  </a:lnTo>
                  <a:lnTo>
                    <a:pt x="1608" y="1608"/>
                  </a:lnTo>
                  <a:lnTo>
                    <a:pt x="1800" y="1255"/>
                  </a:lnTo>
                  <a:lnTo>
                    <a:pt x="1157" y="933"/>
                  </a:lnTo>
                  <a:lnTo>
                    <a:pt x="1800"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2476775" y="1644425"/>
              <a:ext cx="45050" cy="46650"/>
            </a:xfrm>
            <a:custGeom>
              <a:avLst/>
              <a:gdLst/>
              <a:ahLst/>
              <a:cxnLst/>
              <a:rect l="l" t="t" r="r" b="b"/>
              <a:pathLst>
                <a:path w="1802" h="1866" extrusionOk="0">
                  <a:moveTo>
                    <a:pt x="708" y="1"/>
                  </a:moveTo>
                  <a:lnTo>
                    <a:pt x="772" y="708"/>
                  </a:lnTo>
                  <a:lnTo>
                    <a:pt x="772" y="708"/>
                  </a:lnTo>
                  <a:lnTo>
                    <a:pt x="194" y="290"/>
                  </a:lnTo>
                  <a:lnTo>
                    <a:pt x="1" y="612"/>
                  </a:lnTo>
                  <a:lnTo>
                    <a:pt x="644" y="933"/>
                  </a:lnTo>
                  <a:lnTo>
                    <a:pt x="33" y="1222"/>
                  </a:lnTo>
                  <a:lnTo>
                    <a:pt x="226" y="1576"/>
                  </a:lnTo>
                  <a:lnTo>
                    <a:pt x="772" y="1158"/>
                  </a:lnTo>
                  <a:lnTo>
                    <a:pt x="708" y="1865"/>
                  </a:lnTo>
                  <a:lnTo>
                    <a:pt x="1126" y="1865"/>
                  </a:lnTo>
                  <a:lnTo>
                    <a:pt x="1062" y="1158"/>
                  </a:lnTo>
                  <a:lnTo>
                    <a:pt x="1608" y="1608"/>
                  </a:lnTo>
                  <a:lnTo>
                    <a:pt x="1801" y="1255"/>
                  </a:lnTo>
                  <a:lnTo>
                    <a:pt x="1190" y="933"/>
                  </a:lnTo>
                  <a:lnTo>
                    <a:pt x="1801" y="612"/>
                  </a:lnTo>
                  <a:lnTo>
                    <a:pt x="1608" y="258"/>
                  </a:lnTo>
                  <a:lnTo>
                    <a:pt x="1062"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2537050" y="1644425"/>
              <a:ext cx="45025" cy="46650"/>
            </a:xfrm>
            <a:custGeom>
              <a:avLst/>
              <a:gdLst/>
              <a:ahLst/>
              <a:cxnLst/>
              <a:rect l="l" t="t" r="r" b="b"/>
              <a:pathLst>
                <a:path w="1801" h="1866" extrusionOk="0">
                  <a:moveTo>
                    <a:pt x="708" y="1"/>
                  </a:moveTo>
                  <a:lnTo>
                    <a:pt x="772" y="708"/>
                  </a:lnTo>
                  <a:lnTo>
                    <a:pt x="194" y="290"/>
                  </a:lnTo>
                  <a:lnTo>
                    <a:pt x="1" y="612"/>
                  </a:lnTo>
                  <a:lnTo>
                    <a:pt x="612" y="933"/>
                  </a:lnTo>
                  <a:lnTo>
                    <a:pt x="1" y="1222"/>
                  </a:lnTo>
                  <a:lnTo>
                    <a:pt x="194" y="1576"/>
                  </a:lnTo>
                  <a:lnTo>
                    <a:pt x="772" y="1158"/>
                  </a:lnTo>
                  <a:lnTo>
                    <a:pt x="708" y="1865"/>
                  </a:lnTo>
                  <a:lnTo>
                    <a:pt x="1094" y="1865"/>
                  </a:lnTo>
                  <a:lnTo>
                    <a:pt x="1029" y="1158"/>
                  </a:lnTo>
                  <a:lnTo>
                    <a:pt x="1608" y="1608"/>
                  </a:lnTo>
                  <a:lnTo>
                    <a:pt x="1801" y="1255"/>
                  </a:lnTo>
                  <a:lnTo>
                    <a:pt x="1158" y="933"/>
                  </a:lnTo>
                  <a:lnTo>
                    <a:pt x="1801" y="612"/>
                  </a:lnTo>
                  <a:lnTo>
                    <a:pt x="1608" y="258"/>
                  </a:lnTo>
                  <a:lnTo>
                    <a:pt x="1029" y="676"/>
                  </a:lnTo>
                  <a:lnTo>
                    <a:pt x="1029" y="676"/>
                  </a:lnTo>
                  <a:lnTo>
                    <a:pt x="10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2596525" y="1644425"/>
              <a:ext cx="45025" cy="46650"/>
            </a:xfrm>
            <a:custGeom>
              <a:avLst/>
              <a:gdLst/>
              <a:ahLst/>
              <a:cxnLst/>
              <a:rect l="l" t="t" r="r" b="b"/>
              <a:pathLst>
                <a:path w="1801" h="1866" extrusionOk="0">
                  <a:moveTo>
                    <a:pt x="708" y="1"/>
                  </a:moveTo>
                  <a:lnTo>
                    <a:pt x="772" y="708"/>
                  </a:lnTo>
                  <a:lnTo>
                    <a:pt x="772" y="708"/>
                  </a:lnTo>
                  <a:lnTo>
                    <a:pt x="193" y="290"/>
                  </a:lnTo>
                  <a:lnTo>
                    <a:pt x="0" y="612"/>
                  </a:lnTo>
                  <a:lnTo>
                    <a:pt x="643" y="933"/>
                  </a:lnTo>
                  <a:lnTo>
                    <a:pt x="0" y="1222"/>
                  </a:lnTo>
                  <a:lnTo>
                    <a:pt x="226" y="1576"/>
                  </a:lnTo>
                  <a:lnTo>
                    <a:pt x="772" y="1158"/>
                  </a:lnTo>
                  <a:lnTo>
                    <a:pt x="708" y="1865"/>
                  </a:lnTo>
                  <a:lnTo>
                    <a:pt x="1093" y="1865"/>
                  </a:lnTo>
                  <a:lnTo>
                    <a:pt x="1029" y="1158"/>
                  </a:lnTo>
                  <a:lnTo>
                    <a:pt x="1608" y="1608"/>
                  </a:lnTo>
                  <a:lnTo>
                    <a:pt x="1801" y="1255"/>
                  </a:lnTo>
                  <a:lnTo>
                    <a:pt x="1158" y="933"/>
                  </a:lnTo>
                  <a:lnTo>
                    <a:pt x="1801" y="612"/>
                  </a:lnTo>
                  <a:lnTo>
                    <a:pt x="1608"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2656000" y="1644425"/>
              <a:ext cx="45825" cy="46650"/>
            </a:xfrm>
            <a:custGeom>
              <a:avLst/>
              <a:gdLst/>
              <a:ahLst/>
              <a:cxnLst/>
              <a:rect l="l" t="t" r="r" b="b"/>
              <a:pathLst>
                <a:path w="1833" h="1866" extrusionOk="0">
                  <a:moveTo>
                    <a:pt x="707" y="1"/>
                  </a:moveTo>
                  <a:lnTo>
                    <a:pt x="804" y="708"/>
                  </a:lnTo>
                  <a:lnTo>
                    <a:pt x="225" y="290"/>
                  </a:lnTo>
                  <a:lnTo>
                    <a:pt x="0" y="612"/>
                  </a:lnTo>
                  <a:lnTo>
                    <a:pt x="643" y="933"/>
                  </a:lnTo>
                  <a:lnTo>
                    <a:pt x="32" y="1222"/>
                  </a:lnTo>
                  <a:lnTo>
                    <a:pt x="225" y="1576"/>
                  </a:lnTo>
                  <a:lnTo>
                    <a:pt x="804" y="1158"/>
                  </a:lnTo>
                  <a:lnTo>
                    <a:pt x="707" y="1865"/>
                  </a:lnTo>
                  <a:lnTo>
                    <a:pt x="1125" y="1865"/>
                  </a:lnTo>
                  <a:lnTo>
                    <a:pt x="1061" y="1158"/>
                  </a:lnTo>
                  <a:lnTo>
                    <a:pt x="1607" y="1608"/>
                  </a:lnTo>
                  <a:lnTo>
                    <a:pt x="1832" y="1255"/>
                  </a:lnTo>
                  <a:lnTo>
                    <a:pt x="1190" y="933"/>
                  </a:lnTo>
                  <a:lnTo>
                    <a:pt x="1832" y="612"/>
                  </a:lnTo>
                  <a:lnTo>
                    <a:pt x="1607" y="258"/>
                  </a:lnTo>
                  <a:lnTo>
                    <a:pt x="1061" y="676"/>
                  </a:ln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2716275" y="1644425"/>
              <a:ext cx="45025" cy="46650"/>
            </a:xfrm>
            <a:custGeom>
              <a:avLst/>
              <a:gdLst/>
              <a:ahLst/>
              <a:cxnLst/>
              <a:rect l="l" t="t" r="r" b="b"/>
              <a:pathLst>
                <a:path w="1801" h="1866" extrusionOk="0">
                  <a:moveTo>
                    <a:pt x="707" y="1"/>
                  </a:moveTo>
                  <a:lnTo>
                    <a:pt x="771" y="708"/>
                  </a:lnTo>
                  <a:lnTo>
                    <a:pt x="193" y="290"/>
                  </a:lnTo>
                  <a:lnTo>
                    <a:pt x="0" y="612"/>
                  </a:lnTo>
                  <a:lnTo>
                    <a:pt x="643" y="933"/>
                  </a:lnTo>
                  <a:lnTo>
                    <a:pt x="0" y="1222"/>
                  </a:lnTo>
                  <a:lnTo>
                    <a:pt x="193" y="1576"/>
                  </a:lnTo>
                  <a:lnTo>
                    <a:pt x="771" y="1158"/>
                  </a:lnTo>
                  <a:lnTo>
                    <a:pt x="707" y="1865"/>
                  </a:lnTo>
                  <a:lnTo>
                    <a:pt x="1093" y="1865"/>
                  </a:lnTo>
                  <a:lnTo>
                    <a:pt x="1029" y="1158"/>
                  </a:lnTo>
                  <a:lnTo>
                    <a:pt x="1607" y="1608"/>
                  </a:lnTo>
                  <a:lnTo>
                    <a:pt x="1800" y="1255"/>
                  </a:lnTo>
                  <a:lnTo>
                    <a:pt x="1157" y="933"/>
                  </a:lnTo>
                  <a:lnTo>
                    <a:pt x="1800" y="612"/>
                  </a:lnTo>
                  <a:lnTo>
                    <a:pt x="1607" y="258"/>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2775725" y="1644425"/>
              <a:ext cx="45025" cy="46650"/>
            </a:xfrm>
            <a:custGeom>
              <a:avLst/>
              <a:gdLst/>
              <a:ahLst/>
              <a:cxnLst/>
              <a:rect l="l" t="t" r="r" b="b"/>
              <a:pathLst>
                <a:path w="1801" h="1866" extrusionOk="0">
                  <a:moveTo>
                    <a:pt x="708" y="1"/>
                  </a:moveTo>
                  <a:lnTo>
                    <a:pt x="772" y="708"/>
                  </a:lnTo>
                  <a:lnTo>
                    <a:pt x="194" y="290"/>
                  </a:lnTo>
                  <a:lnTo>
                    <a:pt x="1" y="612"/>
                  </a:lnTo>
                  <a:lnTo>
                    <a:pt x="644" y="933"/>
                  </a:lnTo>
                  <a:lnTo>
                    <a:pt x="33" y="1222"/>
                  </a:lnTo>
                  <a:lnTo>
                    <a:pt x="226" y="1576"/>
                  </a:lnTo>
                  <a:lnTo>
                    <a:pt x="772" y="1158"/>
                  </a:lnTo>
                  <a:lnTo>
                    <a:pt x="708" y="1865"/>
                  </a:lnTo>
                  <a:lnTo>
                    <a:pt x="1126" y="1865"/>
                  </a:lnTo>
                  <a:lnTo>
                    <a:pt x="1061" y="1158"/>
                  </a:lnTo>
                  <a:lnTo>
                    <a:pt x="1608" y="1608"/>
                  </a:lnTo>
                  <a:lnTo>
                    <a:pt x="1801" y="1255"/>
                  </a:lnTo>
                  <a:lnTo>
                    <a:pt x="1190" y="933"/>
                  </a:lnTo>
                  <a:lnTo>
                    <a:pt x="1801" y="612"/>
                  </a:lnTo>
                  <a:lnTo>
                    <a:pt x="1608" y="258"/>
                  </a:lnTo>
                  <a:lnTo>
                    <a:pt x="1061" y="676"/>
                  </a:lnTo>
                  <a:lnTo>
                    <a:pt x="11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2836000" y="1644425"/>
              <a:ext cx="45025" cy="46650"/>
            </a:xfrm>
            <a:custGeom>
              <a:avLst/>
              <a:gdLst/>
              <a:ahLst/>
              <a:cxnLst/>
              <a:rect l="l" t="t" r="r" b="b"/>
              <a:pathLst>
                <a:path w="1801" h="1866" extrusionOk="0">
                  <a:moveTo>
                    <a:pt x="676" y="1"/>
                  </a:moveTo>
                  <a:lnTo>
                    <a:pt x="772" y="708"/>
                  </a:lnTo>
                  <a:lnTo>
                    <a:pt x="193" y="290"/>
                  </a:lnTo>
                  <a:lnTo>
                    <a:pt x="1" y="612"/>
                  </a:lnTo>
                  <a:lnTo>
                    <a:pt x="611" y="933"/>
                  </a:lnTo>
                  <a:lnTo>
                    <a:pt x="1" y="1222"/>
                  </a:lnTo>
                  <a:lnTo>
                    <a:pt x="193" y="1576"/>
                  </a:lnTo>
                  <a:lnTo>
                    <a:pt x="772" y="1158"/>
                  </a:lnTo>
                  <a:lnTo>
                    <a:pt x="676" y="1865"/>
                  </a:lnTo>
                  <a:lnTo>
                    <a:pt x="1093" y="1865"/>
                  </a:lnTo>
                  <a:lnTo>
                    <a:pt x="1029" y="1158"/>
                  </a:lnTo>
                  <a:lnTo>
                    <a:pt x="1608" y="1608"/>
                  </a:lnTo>
                  <a:lnTo>
                    <a:pt x="1801" y="1255"/>
                  </a:lnTo>
                  <a:lnTo>
                    <a:pt x="1158" y="933"/>
                  </a:lnTo>
                  <a:lnTo>
                    <a:pt x="1801" y="612"/>
                  </a:lnTo>
                  <a:lnTo>
                    <a:pt x="1608" y="258"/>
                  </a:lnTo>
                  <a:lnTo>
                    <a:pt x="1029" y="676"/>
                  </a:lnTo>
                  <a:lnTo>
                    <a:pt x="1029" y="676"/>
                  </a:lnTo>
                  <a:lnTo>
                    <a:pt x="1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3166275" y="1069850"/>
              <a:ext cx="190500" cy="167175"/>
            </a:xfrm>
            <a:custGeom>
              <a:avLst/>
              <a:gdLst/>
              <a:ahLst/>
              <a:cxnLst/>
              <a:rect l="l" t="t" r="r" b="b"/>
              <a:pathLst>
                <a:path w="7620" h="6687" extrusionOk="0">
                  <a:moveTo>
                    <a:pt x="1" y="1"/>
                  </a:moveTo>
                  <a:lnTo>
                    <a:pt x="1" y="6687"/>
                  </a:lnTo>
                  <a:lnTo>
                    <a:pt x="7619" y="334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5470225" y="2407075"/>
              <a:ext cx="341575" cy="341550"/>
            </a:xfrm>
            <a:custGeom>
              <a:avLst/>
              <a:gdLst/>
              <a:ahLst/>
              <a:cxnLst/>
              <a:rect l="l" t="t" r="r" b="b"/>
              <a:pathLst>
                <a:path w="13663" h="13662" extrusionOk="0">
                  <a:moveTo>
                    <a:pt x="6815" y="0"/>
                  </a:moveTo>
                  <a:cubicBezTo>
                    <a:pt x="3055" y="0"/>
                    <a:pt x="1" y="3054"/>
                    <a:pt x="1" y="6815"/>
                  </a:cubicBezTo>
                  <a:cubicBezTo>
                    <a:pt x="1" y="10608"/>
                    <a:pt x="3055" y="13661"/>
                    <a:pt x="6815" y="13661"/>
                  </a:cubicBezTo>
                  <a:cubicBezTo>
                    <a:pt x="10608" y="13661"/>
                    <a:pt x="13662" y="10608"/>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5464600" y="2401425"/>
              <a:ext cx="352025" cy="352025"/>
            </a:xfrm>
            <a:custGeom>
              <a:avLst/>
              <a:gdLst/>
              <a:ahLst/>
              <a:cxnLst/>
              <a:rect l="l" t="t" r="r" b="b"/>
              <a:pathLst>
                <a:path w="14081" h="14081" extrusionOk="0">
                  <a:moveTo>
                    <a:pt x="7040" y="451"/>
                  </a:moveTo>
                  <a:cubicBezTo>
                    <a:pt x="8873" y="451"/>
                    <a:pt x="10544" y="1190"/>
                    <a:pt x="11733" y="2380"/>
                  </a:cubicBezTo>
                  <a:cubicBezTo>
                    <a:pt x="12923" y="3569"/>
                    <a:pt x="13662" y="5241"/>
                    <a:pt x="13662" y="7041"/>
                  </a:cubicBezTo>
                  <a:cubicBezTo>
                    <a:pt x="13662" y="8873"/>
                    <a:pt x="12923" y="10544"/>
                    <a:pt x="11733" y="11734"/>
                  </a:cubicBezTo>
                  <a:cubicBezTo>
                    <a:pt x="10544" y="12923"/>
                    <a:pt x="8873" y="13662"/>
                    <a:pt x="7040" y="13662"/>
                  </a:cubicBezTo>
                  <a:cubicBezTo>
                    <a:pt x="5240" y="13662"/>
                    <a:pt x="3569" y="12923"/>
                    <a:pt x="2379" y="11734"/>
                  </a:cubicBezTo>
                  <a:cubicBezTo>
                    <a:pt x="1190" y="10544"/>
                    <a:pt x="451" y="8873"/>
                    <a:pt x="451" y="7041"/>
                  </a:cubicBezTo>
                  <a:cubicBezTo>
                    <a:pt x="451" y="5241"/>
                    <a:pt x="1190" y="3569"/>
                    <a:pt x="2379" y="2380"/>
                  </a:cubicBezTo>
                  <a:cubicBezTo>
                    <a:pt x="3569" y="1190"/>
                    <a:pt x="5240" y="451"/>
                    <a:pt x="7040" y="451"/>
                  </a:cubicBezTo>
                  <a:close/>
                  <a:moveTo>
                    <a:pt x="7040" y="1"/>
                  </a:moveTo>
                  <a:cubicBezTo>
                    <a:pt x="3183" y="1"/>
                    <a:pt x="1" y="3151"/>
                    <a:pt x="1" y="7041"/>
                  </a:cubicBezTo>
                  <a:cubicBezTo>
                    <a:pt x="1" y="10930"/>
                    <a:pt x="3183" y="14080"/>
                    <a:pt x="7040" y="14080"/>
                  </a:cubicBezTo>
                  <a:cubicBezTo>
                    <a:pt x="10930" y="14080"/>
                    <a:pt x="14080" y="10930"/>
                    <a:pt x="14080" y="7041"/>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5514425" y="2451250"/>
              <a:ext cx="253175" cy="253175"/>
            </a:xfrm>
            <a:custGeom>
              <a:avLst/>
              <a:gdLst/>
              <a:ahLst/>
              <a:cxnLst/>
              <a:rect l="l" t="t" r="r" b="b"/>
              <a:pathLst>
                <a:path w="10127" h="10127" extrusionOk="0">
                  <a:moveTo>
                    <a:pt x="5047" y="1"/>
                  </a:moveTo>
                  <a:cubicBezTo>
                    <a:pt x="2251" y="1"/>
                    <a:pt x="1" y="2251"/>
                    <a:pt x="1" y="5048"/>
                  </a:cubicBezTo>
                  <a:cubicBezTo>
                    <a:pt x="1" y="7876"/>
                    <a:pt x="2251" y="10126"/>
                    <a:pt x="5047" y="10126"/>
                  </a:cubicBezTo>
                  <a:cubicBezTo>
                    <a:pt x="7876" y="10126"/>
                    <a:pt x="10126" y="7876"/>
                    <a:pt x="10126" y="5048"/>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5508800" y="2445625"/>
              <a:ext cx="264425" cy="264425"/>
            </a:xfrm>
            <a:custGeom>
              <a:avLst/>
              <a:gdLst/>
              <a:ahLst/>
              <a:cxnLst/>
              <a:rect l="l" t="t" r="r" b="b"/>
              <a:pathLst>
                <a:path w="10577" h="10577" extrusionOk="0">
                  <a:moveTo>
                    <a:pt x="5272" y="419"/>
                  </a:moveTo>
                  <a:cubicBezTo>
                    <a:pt x="6622" y="419"/>
                    <a:pt x="7844" y="965"/>
                    <a:pt x="8712" y="1865"/>
                  </a:cubicBezTo>
                  <a:cubicBezTo>
                    <a:pt x="9612" y="2733"/>
                    <a:pt x="10158" y="3955"/>
                    <a:pt x="10158" y="5273"/>
                  </a:cubicBezTo>
                  <a:cubicBezTo>
                    <a:pt x="10158" y="6623"/>
                    <a:pt x="9612" y="7844"/>
                    <a:pt x="8712" y="8712"/>
                  </a:cubicBezTo>
                  <a:cubicBezTo>
                    <a:pt x="7844" y="9612"/>
                    <a:pt x="6622" y="10159"/>
                    <a:pt x="5272" y="10159"/>
                  </a:cubicBezTo>
                  <a:cubicBezTo>
                    <a:pt x="3954" y="10159"/>
                    <a:pt x="2733" y="9612"/>
                    <a:pt x="1865" y="8712"/>
                  </a:cubicBezTo>
                  <a:cubicBezTo>
                    <a:pt x="965" y="7844"/>
                    <a:pt x="419" y="6623"/>
                    <a:pt x="419" y="5273"/>
                  </a:cubicBezTo>
                  <a:cubicBezTo>
                    <a:pt x="419" y="3955"/>
                    <a:pt x="965" y="2733"/>
                    <a:pt x="1865" y="1865"/>
                  </a:cubicBezTo>
                  <a:cubicBezTo>
                    <a:pt x="2733" y="965"/>
                    <a:pt x="3954" y="419"/>
                    <a:pt x="5272" y="419"/>
                  </a:cubicBezTo>
                  <a:close/>
                  <a:moveTo>
                    <a:pt x="5272" y="1"/>
                  </a:moveTo>
                  <a:cubicBezTo>
                    <a:pt x="2379" y="1"/>
                    <a:pt x="1" y="2380"/>
                    <a:pt x="1" y="5273"/>
                  </a:cubicBezTo>
                  <a:cubicBezTo>
                    <a:pt x="1" y="8198"/>
                    <a:pt x="2379" y="10576"/>
                    <a:pt x="5272" y="10576"/>
                  </a:cubicBezTo>
                  <a:cubicBezTo>
                    <a:pt x="8198" y="10576"/>
                    <a:pt x="10576" y="8198"/>
                    <a:pt x="10576" y="5273"/>
                  </a:cubicBezTo>
                  <a:cubicBezTo>
                    <a:pt x="10576" y="2380"/>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5589175" y="2480200"/>
              <a:ext cx="103675" cy="189475"/>
            </a:xfrm>
            <a:custGeom>
              <a:avLst/>
              <a:gdLst/>
              <a:ahLst/>
              <a:cxnLst/>
              <a:rect l="l" t="t" r="r" b="b"/>
              <a:pathLst>
                <a:path w="4147" h="7579" extrusionOk="0">
                  <a:moveTo>
                    <a:pt x="2057" y="0"/>
                  </a:moveTo>
                  <a:cubicBezTo>
                    <a:pt x="1993" y="0"/>
                    <a:pt x="1897" y="32"/>
                    <a:pt x="1832" y="97"/>
                  </a:cubicBezTo>
                  <a:cubicBezTo>
                    <a:pt x="1768" y="161"/>
                    <a:pt x="1736" y="225"/>
                    <a:pt x="1736" y="354"/>
                  </a:cubicBezTo>
                  <a:lnTo>
                    <a:pt x="1736" y="1351"/>
                  </a:lnTo>
                  <a:lnTo>
                    <a:pt x="1736" y="1351"/>
                  </a:lnTo>
                  <a:cubicBezTo>
                    <a:pt x="1278" y="1376"/>
                    <a:pt x="892" y="1479"/>
                    <a:pt x="579" y="1672"/>
                  </a:cubicBezTo>
                  <a:cubicBezTo>
                    <a:pt x="193" y="1929"/>
                    <a:pt x="0" y="2282"/>
                    <a:pt x="0" y="2765"/>
                  </a:cubicBezTo>
                  <a:cubicBezTo>
                    <a:pt x="0" y="2957"/>
                    <a:pt x="0" y="3118"/>
                    <a:pt x="64" y="3247"/>
                  </a:cubicBezTo>
                  <a:cubicBezTo>
                    <a:pt x="97" y="3407"/>
                    <a:pt x="161" y="3504"/>
                    <a:pt x="257" y="3600"/>
                  </a:cubicBezTo>
                  <a:cubicBezTo>
                    <a:pt x="322" y="3697"/>
                    <a:pt x="450" y="3793"/>
                    <a:pt x="611" y="3890"/>
                  </a:cubicBezTo>
                  <a:cubicBezTo>
                    <a:pt x="772" y="3954"/>
                    <a:pt x="900" y="4018"/>
                    <a:pt x="1061" y="4083"/>
                  </a:cubicBezTo>
                  <a:cubicBezTo>
                    <a:pt x="1222" y="4147"/>
                    <a:pt x="1415" y="4211"/>
                    <a:pt x="1672" y="4275"/>
                  </a:cubicBezTo>
                  <a:lnTo>
                    <a:pt x="2315" y="4436"/>
                  </a:lnTo>
                  <a:cubicBezTo>
                    <a:pt x="2507" y="4500"/>
                    <a:pt x="2636" y="4565"/>
                    <a:pt x="2732" y="4629"/>
                  </a:cubicBezTo>
                  <a:cubicBezTo>
                    <a:pt x="2861" y="4693"/>
                    <a:pt x="2893" y="4790"/>
                    <a:pt x="2893" y="4886"/>
                  </a:cubicBezTo>
                  <a:cubicBezTo>
                    <a:pt x="2893" y="4983"/>
                    <a:pt x="2861" y="5079"/>
                    <a:pt x="2797" y="5143"/>
                  </a:cubicBezTo>
                  <a:cubicBezTo>
                    <a:pt x="2732" y="5208"/>
                    <a:pt x="2636" y="5240"/>
                    <a:pt x="2540" y="5272"/>
                  </a:cubicBezTo>
                  <a:cubicBezTo>
                    <a:pt x="2443" y="5304"/>
                    <a:pt x="2347" y="5304"/>
                    <a:pt x="2218" y="5336"/>
                  </a:cubicBezTo>
                  <a:lnTo>
                    <a:pt x="1897" y="5336"/>
                  </a:lnTo>
                  <a:cubicBezTo>
                    <a:pt x="1768" y="5336"/>
                    <a:pt x="1607" y="5304"/>
                    <a:pt x="1479" y="5272"/>
                  </a:cubicBezTo>
                  <a:cubicBezTo>
                    <a:pt x="1350" y="5240"/>
                    <a:pt x="1254" y="5208"/>
                    <a:pt x="1190" y="5175"/>
                  </a:cubicBezTo>
                  <a:cubicBezTo>
                    <a:pt x="1093" y="5143"/>
                    <a:pt x="1029" y="5079"/>
                    <a:pt x="932" y="5047"/>
                  </a:cubicBezTo>
                  <a:cubicBezTo>
                    <a:pt x="836" y="4983"/>
                    <a:pt x="772" y="4950"/>
                    <a:pt x="739" y="4950"/>
                  </a:cubicBezTo>
                  <a:cubicBezTo>
                    <a:pt x="611" y="4886"/>
                    <a:pt x="514" y="4854"/>
                    <a:pt x="418" y="4854"/>
                  </a:cubicBezTo>
                  <a:cubicBezTo>
                    <a:pt x="322" y="4886"/>
                    <a:pt x="225" y="4918"/>
                    <a:pt x="161" y="4983"/>
                  </a:cubicBezTo>
                  <a:cubicBezTo>
                    <a:pt x="97" y="5047"/>
                    <a:pt x="64" y="5143"/>
                    <a:pt x="32" y="5240"/>
                  </a:cubicBezTo>
                  <a:cubicBezTo>
                    <a:pt x="0" y="5304"/>
                    <a:pt x="0" y="5400"/>
                    <a:pt x="32" y="5497"/>
                  </a:cubicBezTo>
                  <a:cubicBezTo>
                    <a:pt x="64" y="5593"/>
                    <a:pt x="97" y="5690"/>
                    <a:pt x="193" y="5754"/>
                  </a:cubicBezTo>
                  <a:cubicBezTo>
                    <a:pt x="660" y="6075"/>
                    <a:pt x="1206" y="6264"/>
                    <a:pt x="1832" y="6320"/>
                  </a:cubicBezTo>
                  <a:lnTo>
                    <a:pt x="1832" y="6320"/>
                  </a:lnTo>
                  <a:lnTo>
                    <a:pt x="1832" y="7233"/>
                  </a:lnTo>
                  <a:cubicBezTo>
                    <a:pt x="1832" y="7393"/>
                    <a:pt x="1865" y="7490"/>
                    <a:pt x="1993" y="7554"/>
                  </a:cubicBezTo>
                  <a:cubicBezTo>
                    <a:pt x="2041" y="7570"/>
                    <a:pt x="2098" y="7578"/>
                    <a:pt x="2154" y="7578"/>
                  </a:cubicBezTo>
                  <a:cubicBezTo>
                    <a:pt x="2210" y="7578"/>
                    <a:pt x="2266" y="7570"/>
                    <a:pt x="2315" y="7554"/>
                  </a:cubicBezTo>
                  <a:cubicBezTo>
                    <a:pt x="2443" y="7490"/>
                    <a:pt x="2475" y="7393"/>
                    <a:pt x="2475" y="7233"/>
                  </a:cubicBezTo>
                  <a:lnTo>
                    <a:pt x="2475" y="6315"/>
                  </a:lnTo>
                  <a:lnTo>
                    <a:pt x="2475" y="6315"/>
                  </a:lnTo>
                  <a:cubicBezTo>
                    <a:pt x="2707" y="6294"/>
                    <a:pt x="2919" y="6252"/>
                    <a:pt x="3118" y="6172"/>
                  </a:cubicBezTo>
                  <a:cubicBezTo>
                    <a:pt x="3440" y="6075"/>
                    <a:pt x="3697" y="5883"/>
                    <a:pt x="3890" y="5625"/>
                  </a:cubicBezTo>
                  <a:cubicBezTo>
                    <a:pt x="4083" y="5400"/>
                    <a:pt x="4147" y="5079"/>
                    <a:pt x="4147" y="4725"/>
                  </a:cubicBezTo>
                  <a:cubicBezTo>
                    <a:pt x="4147" y="4500"/>
                    <a:pt x="4115" y="4308"/>
                    <a:pt x="4050" y="4147"/>
                  </a:cubicBezTo>
                  <a:cubicBezTo>
                    <a:pt x="3954" y="3986"/>
                    <a:pt x="3857" y="3858"/>
                    <a:pt x="3697" y="3761"/>
                  </a:cubicBezTo>
                  <a:cubicBezTo>
                    <a:pt x="3568" y="3632"/>
                    <a:pt x="3407" y="3536"/>
                    <a:pt x="3215" y="3472"/>
                  </a:cubicBezTo>
                  <a:cubicBezTo>
                    <a:pt x="3022" y="3407"/>
                    <a:pt x="2797" y="3343"/>
                    <a:pt x="2540" y="3247"/>
                  </a:cubicBezTo>
                  <a:lnTo>
                    <a:pt x="1897" y="3086"/>
                  </a:lnTo>
                  <a:cubicBezTo>
                    <a:pt x="1704" y="3054"/>
                    <a:pt x="1543" y="2990"/>
                    <a:pt x="1479" y="2925"/>
                  </a:cubicBezTo>
                  <a:cubicBezTo>
                    <a:pt x="1382" y="2861"/>
                    <a:pt x="1350" y="2765"/>
                    <a:pt x="1350" y="2668"/>
                  </a:cubicBezTo>
                  <a:cubicBezTo>
                    <a:pt x="1350" y="2572"/>
                    <a:pt x="1382" y="2507"/>
                    <a:pt x="1511" y="2443"/>
                  </a:cubicBezTo>
                  <a:cubicBezTo>
                    <a:pt x="1607" y="2379"/>
                    <a:pt x="1704" y="2347"/>
                    <a:pt x="1832" y="2347"/>
                  </a:cubicBezTo>
                  <a:lnTo>
                    <a:pt x="2218" y="2347"/>
                  </a:lnTo>
                  <a:cubicBezTo>
                    <a:pt x="2540" y="2379"/>
                    <a:pt x="2893" y="2443"/>
                    <a:pt x="3182" y="2572"/>
                  </a:cubicBezTo>
                  <a:cubicBezTo>
                    <a:pt x="3273" y="2594"/>
                    <a:pt x="3364" y="2617"/>
                    <a:pt x="3444" y="2617"/>
                  </a:cubicBezTo>
                  <a:cubicBezTo>
                    <a:pt x="3477" y="2617"/>
                    <a:pt x="3508" y="2613"/>
                    <a:pt x="3536" y="2604"/>
                  </a:cubicBezTo>
                  <a:cubicBezTo>
                    <a:pt x="3632" y="2572"/>
                    <a:pt x="3697" y="2540"/>
                    <a:pt x="3761" y="2443"/>
                  </a:cubicBezTo>
                  <a:cubicBezTo>
                    <a:pt x="3793" y="2379"/>
                    <a:pt x="3825" y="2282"/>
                    <a:pt x="3857" y="2186"/>
                  </a:cubicBezTo>
                  <a:cubicBezTo>
                    <a:pt x="3857" y="2090"/>
                    <a:pt x="3825" y="1993"/>
                    <a:pt x="3761" y="1897"/>
                  </a:cubicBezTo>
                  <a:cubicBezTo>
                    <a:pt x="3729" y="1800"/>
                    <a:pt x="3632" y="1736"/>
                    <a:pt x="3536" y="1672"/>
                  </a:cubicBezTo>
                  <a:cubicBezTo>
                    <a:pt x="3375" y="1607"/>
                    <a:pt x="3247" y="1575"/>
                    <a:pt x="3150" y="1543"/>
                  </a:cubicBezTo>
                  <a:cubicBezTo>
                    <a:pt x="3086" y="1511"/>
                    <a:pt x="2925" y="1447"/>
                    <a:pt x="2765" y="1415"/>
                  </a:cubicBezTo>
                  <a:cubicBezTo>
                    <a:pt x="2649" y="1391"/>
                    <a:pt x="2516" y="1368"/>
                    <a:pt x="2379" y="1357"/>
                  </a:cubicBezTo>
                  <a:lnTo>
                    <a:pt x="2379" y="1357"/>
                  </a:lnTo>
                  <a:lnTo>
                    <a:pt x="2379" y="354"/>
                  </a:lnTo>
                  <a:cubicBezTo>
                    <a:pt x="2379" y="225"/>
                    <a:pt x="2347" y="161"/>
                    <a:pt x="2282" y="97"/>
                  </a:cubicBezTo>
                  <a:cubicBezTo>
                    <a:pt x="2218" y="32"/>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5470225" y="2280900"/>
              <a:ext cx="341575" cy="340750"/>
            </a:xfrm>
            <a:custGeom>
              <a:avLst/>
              <a:gdLst/>
              <a:ahLst/>
              <a:cxnLst/>
              <a:rect l="l" t="t" r="r" b="b"/>
              <a:pathLst>
                <a:path w="13663" h="13630" extrusionOk="0">
                  <a:moveTo>
                    <a:pt x="6815" y="0"/>
                  </a:moveTo>
                  <a:cubicBezTo>
                    <a:pt x="3055" y="0"/>
                    <a:pt x="1" y="3054"/>
                    <a:pt x="1" y="6815"/>
                  </a:cubicBezTo>
                  <a:cubicBezTo>
                    <a:pt x="1" y="10576"/>
                    <a:pt x="3055" y="13630"/>
                    <a:pt x="6815" y="13630"/>
                  </a:cubicBezTo>
                  <a:cubicBezTo>
                    <a:pt x="10608" y="13630"/>
                    <a:pt x="13662" y="10576"/>
                    <a:pt x="13662" y="6815"/>
                  </a:cubicBezTo>
                  <a:cubicBezTo>
                    <a:pt x="13662" y="3054"/>
                    <a:pt x="10608" y="0"/>
                    <a:pt x="68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5464600" y="2275275"/>
              <a:ext cx="352025" cy="352000"/>
            </a:xfrm>
            <a:custGeom>
              <a:avLst/>
              <a:gdLst/>
              <a:ahLst/>
              <a:cxnLst/>
              <a:rect l="l" t="t" r="r" b="b"/>
              <a:pathLst>
                <a:path w="14081" h="14080" extrusionOk="0">
                  <a:moveTo>
                    <a:pt x="7040" y="418"/>
                  </a:moveTo>
                  <a:cubicBezTo>
                    <a:pt x="8873" y="418"/>
                    <a:pt x="10544" y="1158"/>
                    <a:pt x="11733" y="2379"/>
                  </a:cubicBezTo>
                  <a:cubicBezTo>
                    <a:pt x="12923" y="3568"/>
                    <a:pt x="13662" y="5208"/>
                    <a:pt x="13662" y="7040"/>
                  </a:cubicBezTo>
                  <a:cubicBezTo>
                    <a:pt x="13662" y="8872"/>
                    <a:pt x="12923" y="10512"/>
                    <a:pt x="11733" y="11733"/>
                  </a:cubicBezTo>
                  <a:cubicBezTo>
                    <a:pt x="10544" y="12922"/>
                    <a:pt x="8873" y="13662"/>
                    <a:pt x="7040" y="13662"/>
                  </a:cubicBezTo>
                  <a:cubicBezTo>
                    <a:pt x="5240" y="13662"/>
                    <a:pt x="3569" y="12922"/>
                    <a:pt x="2379" y="11733"/>
                  </a:cubicBezTo>
                  <a:cubicBezTo>
                    <a:pt x="1190" y="10512"/>
                    <a:pt x="451" y="8872"/>
                    <a:pt x="451" y="7040"/>
                  </a:cubicBezTo>
                  <a:cubicBezTo>
                    <a:pt x="451" y="5208"/>
                    <a:pt x="1190" y="3568"/>
                    <a:pt x="2379" y="2379"/>
                  </a:cubicBezTo>
                  <a:cubicBezTo>
                    <a:pt x="3569" y="1158"/>
                    <a:pt x="5240" y="418"/>
                    <a:pt x="7040" y="418"/>
                  </a:cubicBezTo>
                  <a:close/>
                  <a:moveTo>
                    <a:pt x="7040" y="0"/>
                  </a:moveTo>
                  <a:cubicBezTo>
                    <a:pt x="3183" y="0"/>
                    <a:pt x="1" y="3150"/>
                    <a:pt x="1" y="7040"/>
                  </a:cubicBezTo>
                  <a:cubicBezTo>
                    <a:pt x="1" y="10929"/>
                    <a:pt x="3183" y="14080"/>
                    <a:pt x="7040" y="14080"/>
                  </a:cubicBezTo>
                  <a:cubicBezTo>
                    <a:pt x="10930" y="14080"/>
                    <a:pt x="14080" y="10929"/>
                    <a:pt x="14080" y="7040"/>
                  </a:cubicBezTo>
                  <a:cubicBezTo>
                    <a:pt x="14080" y="3150"/>
                    <a:pt x="10930" y="0"/>
                    <a:pt x="7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5514425" y="2324300"/>
              <a:ext cx="253175" cy="253950"/>
            </a:xfrm>
            <a:custGeom>
              <a:avLst/>
              <a:gdLst/>
              <a:ahLst/>
              <a:cxnLst/>
              <a:rect l="l" t="t" r="r" b="b"/>
              <a:pathLst>
                <a:path w="10127" h="10158" extrusionOk="0">
                  <a:moveTo>
                    <a:pt x="5047" y="0"/>
                  </a:moveTo>
                  <a:cubicBezTo>
                    <a:pt x="2251" y="0"/>
                    <a:pt x="1" y="2282"/>
                    <a:pt x="1" y="5079"/>
                  </a:cubicBezTo>
                  <a:cubicBezTo>
                    <a:pt x="1" y="7876"/>
                    <a:pt x="2251" y="10158"/>
                    <a:pt x="5047" y="10158"/>
                  </a:cubicBezTo>
                  <a:cubicBezTo>
                    <a:pt x="7876" y="10158"/>
                    <a:pt x="10126" y="7876"/>
                    <a:pt x="10126" y="5079"/>
                  </a:cubicBezTo>
                  <a:cubicBezTo>
                    <a:pt x="10126" y="2282"/>
                    <a:pt x="7876"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5508800" y="2319475"/>
              <a:ext cx="264425" cy="263600"/>
            </a:xfrm>
            <a:custGeom>
              <a:avLst/>
              <a:gdLst/>
              <a:ahLst/>
              <a:cxnLst/>
              <a:rect l="l" t="t" r="r" b="b"/>
              <a:pathLst>
                <a:path w="10577" h="10544" extrusionOk="0">
                  <a:moveTo>
                    <a:pt x="5272" y="418"/>
                  </a:moveTo>
                  <a:cubicBezTo>
                    <a:pt x="6622" y="418"/>
                    <a:pt x="7844" y="965"/>
                    <a:pt x="8712" y="1832"/>
                  </a:cubicBezTo>
                  <a:cubicBezTo>
                    <a:pt x="9612" y="2733"/>
                    <a:pt x="10158" y="3922"/>
                    <a:pt x="10158" y="5272"/>
                  </a:cubicBezTo>
                  <a:cubicBezTo>
                    <a:pt x="10158" y="6622"/>
                    <a:pt x="9612" y="7844"/>
                    <a:pt x="8712" y="8711"/>
                  </a:cubicBezTo>
                  <a:cubicBezTo>
                    <a:pt x="7844" y="9579"/>
                    <a:pt x="6622" y="10126"/>
                    <a:pt x="5272" y="10126"/>
                  </a:cubicBezTo>
                  <a:cubicBezTo>
                    <a:pt x="3954" y="10126"/>
                    <a:pt x="2733" y="9579"/>
                    <a:pt x="1865" y="8711"/>
                  </a:cubicBezTo>
                  <a:cubicBezTo>
                    <a:pt x="965" y="7844"/>
                    <a:pt x="419" y="6622"/>
                    <a:pt x="419" y="5272"/>
                  </a:cubicBezTo>
                  <a:cubicBezTo>
                    <a:pt x="419" y="3922"/>
                    <a:pt x="965" y="2733"/>
                    <a:pt x="1865" y="1832"/>
                  </a:cubicBezTo>
                  <a:cubicBezTo>
                    <a:pt x="2733" y="965"/>
                    <a:pt x="3954" y="418"/>
                    <a:pt x="5272" y="418"/>
                  </a:cubicBezTo>
                  <a:close/>
                  <a:moveTo>
                    <a:pt x="5272" y="0"/>
                  </a:moveTo>
                  <a:cubicBezTo>
                    <a:pt x="2379" y="0"/>
                    <a:pt x="1" y="2347"/>
                    <a:pt x="1" y="5272"/>
                  </a:cubicBezTo>
                  <a:cubicBezTo>
                    <a:pt x="1" y="8197"/>
                    <a:pt x="2379" y="10544"/>
                    <a:pt x="5272" y="10544"/>
                  </a:cubicBezTo>
                  <a:cubicBezTo>
                    <a:pt x="8198" y="10544"/>
                    <a:pt x="10576" y="8197"/>
                    <a:pt x="10576" y="5272"/>
                  </a:cubicBezTo>
                  <a:cubicBezTo>
                    <a:pt x="10576" y="2347"/>
                    <a:pt x="8198" y="0"/>
                    <a:pt x="5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5589175" y="2354025"/>
              <a:ext cx="103675" cy="189275"/>
            </a:xfrm>
            <a:custGeom>
              <a:avLst/>
              <a:gdLst/>
              <a:ahLst/>
              <a:cxnLst/>
              <a:rect l="l" t="t" r="r" b="b"/>
              <a:pathLst>
                <a:path w="4147" h="7571" extrusionOk="0">
                  <a:moveTo>
                    <a:pt x="2057" y="0"/>
                  </a:moveTo>
                  <a:cubicBezTo>
                    <a:pt x="1993" y="0"/>
                    <a:pt x="1897" y="33"/>
                    <a:pt x="1832" y="97"/>
                  </a:cubicBezTo>
                  <a:cubicBezTo>
                    <a:pt x="1768" y="129"/>
                    <a:pt x="1736" y="225"/>
                    <a:pt x="1736" y="322"/>
                  </a:cubicBezTo>
                  <a:lnTo>
                    <a:pt x="1736" y="1337"/>
                  </a:lnTo>
                  <a:lnTo>
                    <a:pt x="1736" y="1337"/>
                  </a:lnTo>
                  <a:cubicBezTo>
                    <a:pt x="1278" y="1359"/>
                    <a:pt x="892" y="1479"/>
                    <a:pt x="579" y="1672"/>
                  </a:cubicBezTo>
                  <a:cubicBezTo>
                    <a:pt x="193" y="1929"/>
                    <a:pt x="0" y="2283"/>
                    <a:pt x="0" y="2733"/>
                  </a:cubicBezTo>
                  <a:cubicBezTo>
                    <a:pt x="0" y="2926"/>
                    <a:pt x="0" y="3086"/>
                    <a:pt x="64" y="3247"/>
                  </a:cubicBezTo>
                  <a:cubicBezTo>
                    <a:pt x="97" y="3376"/>
                    <a:pt x="161" y="3504"/>
                    <a:pt x="257" y="3601"/>
                  </a:cubicBezTo>
                  <a:cubicBezTo>
                    <a:pt x="322" y="3697"/>
                    <a:pt x="450" y="3794"/>
                    <a:pt x="611" y="3858"/>
                  </a:cubicBezTo>
                  <a:cubicBezTo>
                    <a:pt x="772" y="3954"/>
                    <a:pt x="900" y="4019"/>
                    <a:pt x="1061" y="4083"/>
                  </a:cubicBezTo>
                  <a:cubicBezTo>
                    <a:pt x="1222" y="4115"/>
                    <a:pt x="1415" y="4179"/>
                    <a:pt x="1672" y="4276"/>
                  </a:cubicBezTo>
                  <a:lnTo>
                    <a:pt x="2315" y="4436"/>
                  </a:lnTo>
                  <a:cubicBezTo>
                    <a:pt x="2507" y="4469"/>
                    <a:pt x="2636" y="4533"/>
                    <a:pt x="2732" y="4629"/>
                  </a:cubicBezTo>
                  <a:cubicBezTo>
                    <a:pt x="2861" y="4694"/>
                    <a:pt x="2893" y="4790"/>
                    <a:pt x="2893" y="4854"/>
                  </a:cubicBezTo>
                  <a:cubicBezTo>
                    <a:pt x="2893" y="4983"/>
                    <a:pt x="2861" y="5047"/>
                    <a:pt x="2797" y="5111"/>
                  </a:cubicBezTo>
                  <a:cubicBezTo>
                    <a:pt x="2732" y="5208"/>
                    <a:pt x="2636" y="5240"/>
                    <a:pt x="2540" y="5272"/>
                  </a:cubicBezTo>
                  <a:cubicBezTo>
                    <a:pt x="2443" y="5304"/>
                    <a:pt x="2347" y="5304"/>
                    <a:pt x="2218" y="5336"/>
                  </a:cubicBezTo>
                  <a:cubicBezTo>
                    <a:pt x="2122" y="5336"/>
                    <a:pt x="1993" y="5336"/>
                    <a:pt x="1897" y="5304"/>
                  </a:cubicBezTo>
                  <a:cubicBezTo>
                    <a:pt x="1768" y="5304"/>
                    <a:pt x="1607" y="5304"/>
                    <a:pt x="1479" y="5272"/>
                  </a:cubicBezTo>
                  <a:cubicBezTo>
                    <a:pt x="1350" y="5208"/>
                    <a:pt x="1254" y="5176"/>
                    <a:pt x="1190" y="5144"/>
                  </a:cubicBezTo>
                  <a:cubicBezTo>
                    <a:pt x="1093" y="5111"/>
                    <a:pt x="1029" y="5079"/>
                    <a:pt x="932" y="5015"/>
                  </a:cubicBezTo>
                  <a:cubicBezTo>
                    <a:pt x="836" y="4983"/>
                    <a:pt x="772" y="4951"/>
                    <a:pt x="739" y="4919"/>
                  </a:cubicBezTo>
                  <a:cubicBezTo>
                    <a:pt x="611" y="4886"/>
                    <a:pt x="514" y="4854"/>
                    <a:pt x="418" y="4854"/>
                  </a:cubicBezTo>
                  <a:cubicBezTo>
                    <a:pt x="322" y="4854"/>
                    <a:pt x="225" y="4919"/>
                    <a:pt x="161" y="4983"/>
                  </a:cubicBezTo>
                  <a:cubicBezTo>
                    <a:pt x="97" y="5047"/>
                    <a:pt x="64" y="5144"/>
                    <a:pt x="32" y="5208"/>
                  </a:cubicBezTo>
                  <a:cubicBezTo>
                    <a:pt x="0" y="5304"/>
                    <a:pt x="0" y="5401"/>
                    <a:pt x="32" y="5497"/>
                  </a:cubicBezTo>
                  <a:cubicBezTo>
                    <a:pt x="64" y="5594"/>
                    <a:pt x="97" y="5658"/>
                    <a:pt x="193" y="5722"/>
                  </a:cubicBezTo>
                  <a:cubicBezTo>
                    <a:pt x="660" y="6072"/>
                    <a:pt x="1206" y="6264"/>
                    <a:pt x="1832" y="6296"/>
                  </a:cubicBezTo>
                  <a:lnTo>
                    <a:pt x="1832" y="6296"/>
                  </a:lnTo>
                  <a:lnTo>
                    <a:pt x="1832" y="7233"/>
                  </a:lnTo>
                  <a:cubicBezTo>
                    <a:pt x="1832" y="7394"/>
                    <a:pt x="1865" y="7490"/>
                    <a:pt x="1993" y="7522"/>
                  </a:cubicBezTo>
                  <a:cubicBezTo>
                    <a:pt x="2041" y="7554"/>
                    <a:pt x="2098" y="7571"/>
                    <a:pt x="2154" y="7571"/>
                  </a:cubicBezTo>
                  <a:cubicBezTo>
                    <a:pt x="2210" y="7571"/>
                    <a:pt x="2266" y="7554"/>
                    <a:pt x="2315" y="7522"/>
                  </a:cubicBezTo>
                  <a:cubicBezTo>
                    <a:pt x="2443" y="7458"/>
                    <a:pt x="2475" y="7362"/>
                    <a:pt x="2475" y="7233"/>
                  </a:cubicBezTo>
                  <a:lnTo>
                    <a:pt x="2475" y="6308"/>
                  </a:lnTo>
                  <a:lnTo>
                    <a:pt x="2475" y="6308"/>
                  </a:lnTo>
                  <a:cubicBezTo>
                    <a:pt x="2707" y="6295"/>
                    <a:pt x="2919" y="6252"/>
                    <a:pt x="3118" y="6172"/>
                  </a:cubicBezTo>
                  <a:cubicBezTo>
                    <a:pt x="3440" y="6076"/>
                    <a:pt x="3697" y="5883"/>
                    <a:pt x="3890" y="5626"/>
                  </a:cubicBezTo>
                  <a:cubicBezTo>
                    <a:pt x="4083" y="5369"/>
                    <a:pt x="4147" y="5079"/>
                    <a:pt x="4147" y="4726"/>
                  </a:cubicBezTo>
                  <a:cubicBezTo>
                    <a:pt x="4147" y="4501"/>
                    <a:pt x="4115" y="4308"/>
                    <a:pt x="4050" y="4147"/>
                  </a:cubicBezTo>
                  <a:cubicBezTo>
                    <a:pt x="3954" y="3986"/>
                    <a:pt x="3857" y="3858"/>
                    <a:pt x="3697" y="3729"/>
                  </a:cubicBezTo>
                  <a:cubicBezTo>
                    <a:pt x="3568" y="3633"/>
                    <a:pt x="3407" y="3536"/>
                    <a:pt x="3215" y="3472"/>
                  </a:cubicBezTo>
                  <a:cubicBezTo>
                    <a:pt x="3022" y="3408"/>
                    <a:pt x="2797" y="3311"/>
                    <a:pt x="2540" y="3247"/>
                  </a:cubicBezTo>
                  <a:lnTo>
                    <a:pt x="1897" y="3086"/>
                  </a:lnTo>
                  <a:cubicBezTo>
                    <a:pt x="1704" y="3054"/>
                    <a:pt x="1543" y="2990"/>
                    <a:pt x="1479" y="2926"/>
                  </a:cubicBezTo>
                  <a:cubicBezTo>
                    <a:pt x="1382" y="2861"/>
                    <a:pt x="1350" y="2765"/>
                    <a:pt x="1350" y="2668"/>
                  </a:cubicBezTo>
                  <a:cubicBezTo>
                    <a:pt x="1350" y="2572"/>
                    <a:pt x="1382" y="2476"/>
                    <a:pt x="1511" y="2411"/>
                  </a:cubicBezTo>
                  <a:cubicBezTo>
                    <a:pt x="1607" y="2379"/>
                    <a:pt x="1704" y="2347"/>
                    <a:pt x="1832" y="2347"/>
                  </a:cubicBezTo>
                  <a:cubicBezTo>
                    <a:pt x="1913" y="2331"/>
                    <a:pt x="1977" y="2323"/>
                    <a:pt x="2037" y="2323"/>
                  </a:cubicBezTo>
                  <a:cubicBezTo>
                    <a:pt x="2098" y="2323"/>
                    <a:pt x="2154" y="2331"/>
                    <a:pt x="2218" y="2347"/>
                  </a:cubicBezTo>
                  <a:cubicBezTo>
                    <a:pt x="2540" y="2379"/>
                    <a:pt x="2893" y="2443"/>
                    <a:pt x="3182" y="2572"/>
                  </a:cubicBezTo>
                  <a:cubicBezTo>
                    <a:pt x="3311" y="2604"/>
                    <a:pt x="3440" y="2604"/>
                    <a:pt x="3536" y="2604"/>
                  </a:cubicBezTo>
                  <a:cubicBezTo>
                    <a:pt x="3632" y="2572"/>
                    <a:pt x="3697" y="2508"/>
                    <a:pt x="3761" y="2443"/>
                  </a:cubicBezTo>
                  <a:cubicBezTo>
                    <a:pt x="3793" y="2347"/>
                    <a:pt x="3825" y="2283"/>
                    <a:pt x="3857" y="2186"/>
                  </a:cubicBezTo>
                  <a:cubicBezTo>
                    <a:pt x="3857" y="2090"/>
                    <a:pt x="3825" y="1993"/>
                    <a:pt x="3761" y="1897"/>
                  </a:cubicBezTo>
                  <a:cubicBezTo>
                    <a:pt x="3729" y="1801"/>
                    <a:pt x="3632" y="1736"/>
                    <a:pt x="3536" y="1672"/>
                  </a:cubicBezTo>
                  <a:cubicBezTo>
                    <a:pt x="3375" y="1608"/>
                    <a:pt x="3247" y="1543"/>
                    <a:pt x="3150" y="1511"/>
                  </a:cubicBezTo>
                  <a:cubicBezTo>
                    <a:pt x="3086" y="1479"/>
                    <a:pt x="2925" y="1447"/>
                    <a:pt x="2765" y="1415"/>
                  </a:cubicBezTo>
                  <a:cubicBezTo>
                    <a:pt x="2649" y="1392"/>
                    <a:pt x="2516" y="1368"/>
                    <a:pt x="2379" y="1357"/>
                  </a:cubicBezTo>
                  <a:lnTo>
                    <a:pt x="2379" y="1357"/>
                  </a:lnTo>
                  <a:lnTo>
                    <a:pt x="2379" y="322"/>
                  </a:lnTo>
                  <a:cubicBezTo>
                    <a:pt x="2379" y="225"/>
                    <a:pt x="2347" y="161"/>
                    <a:pt x="2282" y="97"/>
                  </a:cubicBezTo>
                  <a:cubicBezTo>
                    <a:pt x="2218" y="33"/>
                    <a:pt x="2154" y="0"/>
                    <a:pt x="2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5470225" y="2054275"/>
              <a:ext cx="341575" cy="341550"/>
            </a:xfrm>
            <a:custGeom>
              <a:avLst/>
              <a:gdLst/>
              <a:ahLst/>
              <a:cxnLst/>
              <a:rect l="l" t="t" r="r" b="b"/>
              <a:pathLst>
                <a:path w="13663" h="13662" extrusionOk="0">
                  <a:moveTo>
                    <a:pt x="6815" y="1"/>
                  </a:moveTo>
                  <a:cubicBezTo>
                    <a:pt x="3055" y="1"/>
                    <a:pt x="1" y="3054"/>
                    <a:pt x="1" y="6815"/>
                  </a:cubicBezTo>
                  <a:cubicBezTo>
                    <a:pt x="1" y="10608"/>
                    <a:pt x="3055" y="13662"/>
                    <a:pt x="6815" y="13662"/>
                  </a:cubicBezTo>
                  <a:cubicBezTo>
                    <a:pt x="10608" y="13662"/>
                    <a:pt x="13662" y="10608"/>
                    <a:pt x="13662" y="6815"/>
                  </a:cubicBezTo>
                  <a:cubicBezTo>
                    <a:pt x="13662" y="3054"/>
                    <a:pt x="10608" y="1"/>
                    <a:pt x="68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5464600" y="2049450"/>
              <a:ext cx="352025" cy="351200"/>
            </a:xfrm>
            <a:custGeom>
              <a:avLst/>
              <a:gdLst/>
              <a:ahLst/>
              <a:cxnLst/>
              <a:rect l="l" t="t" r="r" b="b"/>
              <a:pathLst>
                <a:path w="14081" h="14048" extrusionOk="0">
                  <a:moveTo>
                    <a:pt x="7040" y="419"/>
                  </a:moveTo>
                  <a:cubicBezTo>
                    <a:pt x="8873" y="419"/>
                    <a:pt x="10544" y="1158"/>
                    <a:pt x="11733" y="2347"/>
                  </a:cubicBezTo>
                  <a:cubicBezTo>
                    <a:pt x="12923" y="3537"/>
                    <a:pt x="13662" y="5208"/>
                    <a:pt x="13662" y="7008"/>
                  </a:cubicBezTo>
                  <a:cubicBezTo>
                    <a:pt x="13662" y="8840"/>
                    <a:pt x="12923" y="10512"/>
                    <a:pt x="11733" y="11701"/>
                  </a:cubicBezTo>
                  <a:cubicBezTo>
                    <a:pt x="10544" y="12891"/>
                    <a:pt x="8873" y="13630"/>
                    <a:pt x="7040" y="13630"/>
                  </a:cubicBezTo>
                  <a:cubicBezTo>
                    <a:pt x="5240" y="13630"/>
                    <a:pt x="3569" y="12891"/>
                    <a:pt x="2379" y="11701"/>
                  </a:cubicBezTo>
                  <a:cubicBezTo>
                    <a:pt x="1190" y="10512"/>
                    <a:pt x="451" y="8840"/>
                    <a:pt x="451" y="7008"/>
                  </a:cubicBezTo>
                  <a:cubicBezTo>
                    <a:pt x="451" y="5208"/>
                    <a:pt x="1190" y="3537"/>
                    <a:pt x="2379" y="2347"/>
                  </a:cubicBezTo>
                  <a:cubicBezTo>
                    <a:pt x="3569" y="1158"/>
                    <a:pt x="5240" y="419"/>
                    <a:pt x="7040" y="419"/>
                  </a:cubicBezTo>
                  <a:close/>
                  <a:moveTo>
                    <a:pt x="7040" y="1"/>
                  </a:moveTo>
                  <a:cubicBezTo>
                    <a:pt x="3183" y="1"/>
                    <a:pt x="1" y="3151"/>
                    <a:pt x="1" y="7008"/>
                  </a:cubicBezTo>
                  <a:cubicBezTo>
                    <a:pt x="1" y="10898"/>
                    <a:pt x="3183" y="14048"/>
                    <a:pt x="7040" y="14048"/>
                  </a:cubicBezTo>
                  <a:cubicBezTo>
                    <a:pt x="10930" y="14048"/>
                    <a:pt x="14080" y="10898"/>
                    <a:pt x="14080" y="7008"/>
                  </a:cubicBezTo>
                  <a:cubicBezTo>
                    <a:pt x="14080" y="3151"/>
                    <a:pt x="10930" y="1"/>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5514425" y="2098475"/>
              <a:ext cx="253175" cy="253175"/>
            </a:xfrm>
            <a:custGeom>
              <a:avLst/>
              <a:gdLst/>
              <a:ahLst/>
              <a:cxnLst/>
              <a:rect l="l" t="t" r="r" b="b"/>
              <a:pathLst>
                <a:path w="10127" h="10127" extrusionOk="0">
                  <a:moveTo>
                    <a:pt x="5047" y="1"/>
                  </a:moveTo>
                  <a:cubicBezTo>
                    <a:pt x="2251" y="1"/>
                    <a:pt x="1" y="2251"/>
                    <a:pt x="1" y="5047"/>
                  </a:cubicBezTo>
                  <a:cubicBezTo>
                    <a:pt x="1" y="7876"/>
                    <a:pt x="2251" y="10126"/>
                    <a:pt x="5047" y="10126"/>
                  </a:cubicBezTo>
                  <a:cubicBezTo>
                    <a:pt x="7876" y="10126"/>
                    <a:pt x="10126" y="7876"/>
                    <a:pt x="10126" y="5047"/>
                  </a:cubicBezTo>
                  <a:cubicBezTo>
                    <a:pt x="10126" y="2251"/>
                    <a:pt x="7876" y="1"/>
                    <a:pt x="50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5508800" y="2092850"/>
              <a:ext cx="264425" cy="264425"/>
            </a:xfrm>
            <a:custGeom>
              <a:avLst/>
              <a:gdLst/>
              <a:ahLst/>
              <a:cxnLst/>
              <a:rect l="l" t="t" r="r" b="b"/>
              <a:pathLst>
                <a:path w="10577" h="10577" extrusionOk="0">
                  <a:moveTo>
                    <a:pt x="5272" y="418"/>
                  </a:moveTo>
                  <a:cubicBezTo>
                    <a:pt x="6622" y="418"/>
                    <a:pt x="7844" y="965"/>
                    <a:pt x="8712" y="1865"/>
                  </a:cubicBezTo>
                  <a:cubicBezTo>
                    <a:pt x="9612" y="2733"/>
                    <a:pt x="10158" y="3954"/>
                    <a:pt x="10158" y="5272"/>
                  </a:cubicBezTo>
                  <a:cubicBezTo>
                    <a:pt x="10158" y="6622"/>
                    <a:pt x="9612" y="7844"/>
                    <a:pt x="8712" y="8712"/>
                  </a:cubicBezTo>
                  <a:cubicBezTo>
                    <a:pt x="7844" y="9612"/>
                    <a:pt x="6622" y="10158"/>
                    <a:pt x="5272" y="10158"/>
                  </a:cubicBezTo>
                  <a:cubicBezTo>
                    <a:pt x="3954" y="10158"/>
                    <a:pt x="2733" y="9612"/>
                    <a:pt x="1865" y="8712"/>
                  </a:cubicBezTo>
                  <a:cubicBezTo>
                    <a:pt x="965" y="7844"/>
                    <a:pt x="419" y="6622"/>
                    <a:pt x="419" y="5272"/>
                  </a:cubicBezTo>
                  <a:cubicBezTo>
                    <a:pt x="419" y="3954"/>
                    <a:pt x="965" y="2733"/>
                    <a:pt x="1865" y="1865"/>
                  </a:cubicBezTo>
                  <a:cubicBezTo>
                    <a:pt x="2733" y="965"/>
                    <a:pt x="3954" y="418"/>
                    <a:pt x="5272" y="418"/>
                  </a:cubicBezTo>
                  <a:close/>
                  <a:moveTo>
                    <a:pt x="5272" y="1"/>
                  </a:moveTo>
                  <a:cubicBezTo>
                    <a:pt x="2379" y="1"/>
                    <a:pt x="1" y="2379"/>
                    <a:pt x="1" y="5272"/>
                  </a:cubicBezTo>
                  <a:cubicBezTo>
                    <a:pt x="1" y="8197"/>
                    <a:pt x="2379" y="10576"/>
                    <a:pt x="5272" y="10576"/>
                  </a:cubicBezTo>
                  <a:cubicBezTo>
                    <a:pt x="8198" y="10576"/>
                    <a:pt x="10576" y="8197"/>
                    <a:pt x="10576" y="5272"/>
                  </a:cubicBezTo>
                  <a:cubicBezTo>
                    <a:pt x="10576" y="2379"/>
                    <a:pt x="8198" y="1"/>
                    <a:pt x="5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5589175" y="2127400"/>
              <a:ext cx="103675" cy="189475"/>
            </a:xfrm>
            <a:custGeom>
              <a:avLst/>
              <a:gdLst/>
              <a:ahLst/>
              <a:cxnLst/>
              <a:rect l="l" t="t" r="r" b="b"/>
              <a:pathLst>
                <a:path w="4147" h="7579" extrusionOk="0">
                  <a:moveTo>
                    <a:pt x="2057" y="1"/>
                  </a:moveTo>
                  <a:cubicBezTo>
                    <a:pt x="1993" y="1"/>
                    <a:pt x="1897" y="33"/>
                    <a:pt x="1832" y="97"/>
                  </a:cubicBezTo>
                  <a:cubicBezTo>
                    <a:pt x="1768" y="161"/>
                    <a:pt x="1736" y="226"/>
                    <a:pt x="1736" y="354"/>
                  </a:cubicBezTo>
                  <a:lnTo>
                    <a:pt x="1736" y="1351"/>
                  </a:lnTo>
                  <a:lnTo>
                    <a:pt x="1736" y="1351"/>
                  </a:lnTo>
                  <a:cubicBezTo>
                    <a:pt x="1278" y="1377"/>
                    <a:pt x="892" y="1479"/>
                    <a:pt x="579" y="1672"/>
                  </a:cubicBezTo>
                  <a:cubicBezTo>
                    <a:pt x="193" y="1929"/>
                    <a:pt x="0" y="2283"/>
                    <a:pt x="0" y="2765"/>
                  </a:cubicBezTo>
                  <a:cubicBezTo>
                    <a:pt x="0" y="2958"/>
                    <a:pt x="0" y="3119"/>
                    <a:pt x="64" y="3247"/>
                  </a:cubicBezTo>
                  <a:cubicBezTo>
                    <a:pt x="97" y="3408"/>
                    <a:pt x="161" y="3504"/>
                    <a:pt x="257" y="3601"/>
                  </a:cubicBezTo>
                  <a:cubicBezTo>
                    <a:pt x="322" y="3697"/>
                    <a:pt x="450" y="3794"/>
                    <a:pt x="611" y="3890"/>
                  </a:cubicBezTo>
                  <a:cubicBezTo>
                    <a:pt x="772" y="3954"/>
                    <a:pt x="900" y="4019"/>
                    <a:pt x="1061" y="4083"/>
                  </a:cubicBezTo>
                  <a:cubicBezTo>
                    <a:pt x="1222" y="4147"/>
                    <a:pt x="1415" y="4212"/>
                    <a:pt x="1672" y="4276"/>
                  </a:cubicBezTo>
                  <a:lnTo>
                    <a:pt x="2315" y="4437"/>
                  </a:lnTo>
                  <a:cubicBezTo>
                    <a:pt x="2507" y="4501"/>
                    <a:pt x="2636" y="4565"/>
                    <a:pt x="2732" y="4630"/>
                  </a:cubicBezTo>
                  <a:cubicBezTo>
                    <a:pt x="2861" y="4726"/>
                    <a:pt x="2893" y="4790"/>
                    <a:pt x="2893" y="4887"/>
                  </a:cubicBezTo>
                  <a:cubicBezTo>
                    <a:pt x="2893" y="4983"/>
                    <a:pt x="2861" y="5080"/>
                    <a:pt x="2797" y="5144"/>
                  </a:cubicBezTo>
                  <a:cubicBezTo>
                    <a:pt x="2732" y="5208"/>
                    <a:pt x="2636" y="5240"/>
                    <a:pt x="2540" y="5272"/>
                  </a:cubicBezTo>
                  <a:cubicBezTo>
                    <a:pt x="2443" y="5305"/>
                    <a:pt x="2347" y="5337"/>
                    <a:pt x="2218" y="5337"/>
                  </a:cubicBezTo>
                  <a:lnTo>
                    <a:pt x="1897" y="5337"/>
                  </a:lnTo>
                  <a:cubicBezTo>
                    <a:pt x="1768" y="5337"/>
                    <a:pt x="1607" y="5305"/>
                    <a:pt x="1479" y="5272"/>
                  </a:cubicBezTo>
                  <a:cubicBezTo>
                    <a:pt x="1350" y="5240"/>
                    <a:pt x="1254" y="5208"/>
                    <a:pt x="1190" y="5176"/>
                  </a:cubicBezTo>
                  <a:cubicBezTo>
                    <a:pt x="1093" y="5144"/>
                    <a:pt x="1029" y="5080"/>
                    <a:pt x="932" y="5047"/>
                  </a:cubicBezTo>
                  <a:cubicBezTo>
                    <a:pt x="836" y="4983"/>
                    <a:pt x="772" y="4951"/>
                    <a:pt x="739" y="4951"/>
                  </a:cubicBezTo>
                  <a:cubicBezTo>
                    <a:pt x="611" y="4887"/>
                    <a:pt x="514" y="4855"/>
                    <a:pt x="418" y="4855"/>
                  </a:cubicBezTo>
                  <a:cubicBezTo>
                    <a:pt x="322" y="4887"/>
                    <a:pt x="225" y="4919"/>
                    <a:pt x="161" y="4983"/>
                  </a:cubicBezTo>
                  <a:cubicBezTo>
                    <a:pt x="97" y="5047"/>
                    <a:pt x="64" y="5144"/>
                    <a:pt x="32" y="5240"/>
                  </a:cubicBezTo>
                  <a:cubicBezTo>
                    <a:pt x="0" y="5305"/>
                    <a:pt x="0" y="5401"/>
                    <a:pt x="32" y="5497"/>
                  </a:cubicBezTo>
                  <a:cubicBezTo>
                    <a:pt x="64" y="5594"/>
                    <a:pt x="97" y="5690"/>
                    <a:pt x="193" y="5755"/>
                  </a:cubicBezTo>
                  <a:cubicBezTo>
                    <a:pt x="660" y="6076"/>
                    <a:pt x="1206" y="6264"/>
                    <a:pt x="1832" y="6320"/>
                  </a:cubicBezTo>
                  <a:lnTo>
                    <a:pt x="1832" y="6320"/>
                  </a:lnTo>
                  <a:lnTo>
                    <a:pt x="1832" y="7233"/>
                  </a:lnTo>
                  <a:cubicBezTo>
                    <a:pt x="1832" y="7394"/>
                    <a:pt x="1865" y="7490"/>
                    <a:pt x="1993" y="7555"/>
                  </a:cubicBezTo>
                  <a:cubicBezTo>
                    <a:pt x="2041" y="7571"/>
                    <a:pt x="2098" y="7579"/>
                    <a:pt x="2154" y="7579"/>
                  </a:cubicBezTo>
                  <a:cubicBezTo>
                    <a:pt x="2210" y="7579"/>
                    <a:pt x="2266" y="7571"/>
                    <a:pt x="2315" y="7555"/>
                  </a:cubicBezTo>
                  <a:cubicBezTo>
                    <a:pt x="2443" y="7490"/>
                    <a:pt x="2475" y="7394"/>
                    <a:pt x="2475" y="7233"/>
                  </a:cubicBezTo>
                  <a:lnTo>
                    <a:pt x="2475" y="6316"/>
                  </a:lnTo>
                  <a:lnTo>
                    <a:pt x="2475" y="6316"/>
                  </a:lnTo>
                  <a:cubicBezTo>
                    <a:pt x="2707" y="6295"/>
                    <a:pt x="2919" y="6252"/>
                    <a:pt x="3118" y="6172"/>
                  </a:cubicBezTo>
                  <a:cubicBezTo>
                    <a:pt x="3440" y="6076"/>
                    <a:pt x="3697" y="5883"/>
                    <a:pt x="3890" y="5658"/>
                  </a:cubicBezTo>
                  <a:cubicBezTo>
                    <a:pt x="4083" y="5401"/>
                    <a:pt x="4147" y="5080"/>
                    <a:pt x="4147" y="4726"/>
                  </a:cubicBezTo>
                  <a:cubicBezTo>
                    <a:pt x="4147" y="4501"/>
                    <a:pt x="4115" y="4308"/>
                    <a:pt x="4050" y="4147"/>
                  </a:cubicBezTo>
                  <a:cubicBezTo>
                    <a:pt x="3954" y="3987"/>
                    <a:pt x="3857" y="3858"/>
                    <a:pt x="3697" y="3762"/>
                  </a:cubicBezTo>
                  <a:cubicBezTo>
                    <a:pt x="3568" y="3633"/>
                    <a:pt x="3407" y="3537"/>
                    <a:pt x="3215" y="3472"/>
                  </a:cubicBezTo>
                  <a:cubicBezTo>
                    <a:pt x="3022" y="3408"/>
                    <a:pt x="2797" y="3344"/>
                    <a:pt x="2540" y="3247"/>
                  </a:cubicBezTo>
                  <a:lnTo>
                    <a:pt x="1897" y="3087"/>
                  </a:lnTo>
                  <a:cubicBezTo>
                    <a:pt x="1704" y="3054"/>
                    <a:pt x="1543" y="2990"/>
                    <a:pt x="1479" y="2926"/>
                  </a:cubicBezTo>
                  <a:cubicBezTo>
                    <a:pt x="1382" y="2862"/>
                    <a:pt x="1350" y="2797"/>
                    <a:pt x="1350" y="2669"/>
                  </a:cubicBezTo>
                  <a:cubicBezTo>
                    <a:pt x="1350" y="2572"/>
                    <a:pt x="1382" y="2508"/>
                    <a:pt x="1511" y="2444"/>
                  </a:cubicBezTo>
                  <a:cubicBezTo>
                    <a:pt x="1607" y="2379"/>
                    <a:pt x="1704" y="2347"/>
                    <a:pt x="1832" y="2347"/>
                  </a:cubicBezTo>
                  <a:lnTo>
                    <a:pt x="2218" y="2347"/>
                  </a:lnTo>
                  <a:cubicBezTo>
                    <a:pt x="2540" y="2379"/>
                    <a:pt x="2893" y="2476"/>
                    <a:pt x="3182" y="2572"/>
                  </a:cubicBezTo>
                  <a:cubicBezTo>
                    <a:pt x="3273" y="2595"/>
                    <a:pt x="3364" y="2618"/>
                    <a:pt x="3444" y="2618"/>
                  </a:cubicBezTo>
                  <a:cubicBezTo>
                    <a:pt x="3477" y="2618"/>
                    <a:pt x="3508" y="2614"/>
                    <a:pt x="3536" y="2604"/>
                  </a:cubicBezTo>
                  <a:cubicBezTo>
                    <a:pt x="3632" y="2572"/>
                    <a:pt x="3697" y="2540"/>
                    <a:pt x="3761" y="2444"/>
                  </a:cubicBezTo>
                  <a:cubicBezTo>
                    <a:pt x="3793" y="2379"/>
                    <a:pt x="3825" y="2283"/>
                    <a:pt x="3857" y="2187"/>
                  </a:cubicBezTo>
                  <a:cubicBezTo>
                    <a:pt x="3857" y="2090"/>
                    <a:pt x="3825" y="1994"/>
                    <a:pt x="3761" y="1897"/>
                  </a:cubicBezTo>
                  <a:cubicBezTo>
                    <a:pt x="3729" y="1801"/>
                    <a:pt x="3632" y="1737"/>
                    <a:pt x="3536" y="1672"/>
                  </a:cubicBezTo>
                  <a:cubicBezTo>
                    <a:pt x="3375" y="1608"/>
                    <a:pt x="3247" y="1576"/>
                    <a:pt x="3150" y="1544"/>
                  </a:cubicBezTo>
                  <a:cubicBezTo>
                    <a:pt x="3086" y="1512"/>
                    <a:pt x="2925" y="1447"/>
                    <a:pt x="2765" y="1415"/>
                  </a:cubicBezTo>
                  <a:cubicBezTo>
                    <a:pt x="2649" y="1392"/>
                    <a:pt x="2516" y="1369"/>
                    <a:pt x="2379" y="1358"/>
                  </a:cubicBezTo>
                  <a:lnTo>
                    <a:pt x="2379" y="1358"/>
                  </a:lnTo>
                  <a:lnTo>
                    <a:pt x="2379" y="354"/>
                  </a:lnTo>
                  <a:cubicBezTo>
                    <a:pt x="2379" y="226"/>
                    <a:pt x="2347" y="161"/>
                    <a:pt x="2282" y="97"/>
                  </a:cubicBezTo>
                  <a:cubicBezTo>
                    <a:pt x="2218" y="33"/>
                    <a:pt x="2154"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5070850" y="2818525"/>
              <a:ext cx="197700" cy="144500"/>
            </a:xfrm>
            <a:custGeom>
              <a:avLst/>
              <a:gdLst/>
              <a:ahLst/>
              <a:cxnLst/>
              <a:rect l="l" t="t" r="r" b="b"/>
              <a:pathLst>
                <a:path w="7908" h="5780" extrusionOk="0">
                  <a:moveTo>
                    <a:pt x="7467" y="0"/>
                  </a:moveTo>
                  <a:cubicBezTo>
                    <a:pt x="5221" y="0"/>
                    <a:pt x="0" y="3825"/>
                    <a:pt x="0" y="3825"/>
                  </a:cubicBezTo>
                  <a:cubicBezTo>
                    <a:pt x="0" y="3825"/>
                    <a:pt x="579" y="4597"/>
                    <a:pt x="1286" y="5143"/>
                  </a:cubicBezTo>
                  <a:cubicBezTo>
                    <a:pt x="1752" y="5468"/>
                    <a:pt x="2475" y="5780"/>
                    <a:pt x="3187" y="5780"/>
                  </a:cubicBezTo>
                  <a:cubicBezTo>
                    <a:pt x="3603" y="5780"/>
                    <a:pt x="4016" y="5673"/>
                    <a:pt x="4372" y="5400"/>
                  </a:cubicBezTo>
                  <a:cubicBezTo>
                    <a:pt x="5336" y="4693"/>
                    <a:pt x="5818" y="3054"/>
                    <a:pt x="5818" y="3054"/>
                  </a:cubicBezTo>
                  <a:cubicBezTo>
                    <a:pt x="5818" y="3054"/>
                    <a:pt x="6911" y="3054"/>
                    <a:pt x="7200" y="3022"/>
                  </a:cubicBezTo>
                  <a:cubicBezTo>
                    <a:pt x="7490" y="3022"/>
                    <a:pt x="7908" y="64"/>
                    <a:pt x="7908" y="64"/>
                  </a:cubicBezTo>
                  <a:cubicBezTo>
                    <a:pt x="7779" y="21"/>
                    <a:pt x="7630" y="0"/>
                    <a:pt x="74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5063600" y="2813700"/>
              <a:ext cx="210575" cy="154300"/>
            </a:xfrm>
            <a:custGeom>
              <a:avLst/>
              <a:gdLst/>
              <a:ahLst/>
              <a:cxnLst/>
              <a:rect l="l" t="t" r="r" b="b"/>
              <a:pathLst>
                <a:path w="8423" h="6172" extrusionOk="0">
                  <a:moveTo>
                    <a:pt x="7748" y="418"/>
                  </a:moveTo>
                  <a:cubicBezTo>
                    <a:pt x="7828" y="418"/>
                    <a:pt x="7901" y="426"/>
                    <a:pt x="7965" y="438"/>
                  </a:cubicBezTo>
                  <a:lnTo>
                    <a:pt x="7965" y="438"/>
                  </a:lnTo>
                  <a:cubicBezTo>
                    <a:pt x="7950" y="513"/>
                    <a:pt x="7931" y="604"/>
                    <a:pt x="7908" y="707"/>
                  </a:cubicBezTo>
                  <a:cubicBezTo>
                    <a:pt x="7844" y="1125"/>
                    <a:pt x="7748" y="1736"/>
                    <a:pt x="7619" y="2250"/>
                  </a:cubicBezTo>
                  <a:cubicBezTo>
                    <a:pt x="7587" y="2507"/>
                    <a:pt x="7523" y="2732"/>
                    <a:pt x="7458" y="2893"/>
                  </a:cubicBezTo>
                  <a:cubicBezTo>
                    <a:pt x="7435" y="2940"/>
                    <a:pt x="7428" y="2988"/>
                    <a:pt x="7414" y="3022"/>
                  </a:cubicBezTo>
                  <a:lnTo>
                    <a:pt x="7414" y="3022"/>
                  </a:lnTo>
                  <a:cubicBezTo>
                    <a:pt x="7042" y="3026"/>
                    <a:pt x="6076" y="3054"/>
                    <a:pt x="6076" y="3054"/>
                  </a:cubicBezTo>
                  <a:lnTo>
                    <a:pt x="5947" y="3054"/>
                  </a:lnTo>
                  <a:lnTo>
                    <a:pt x="5883" y="3215"/>
                  </a:lnTo>
                  <a:lnTo>
                    <a:pt x="5883" y="3279"/>
                  </a:lnTo>
                  <a:cubicBezTo>
                    <a:pt x="5787" y="3568"/>
                    <a:pt x="5305" y="4854"/>
                    <a:pt x="4533" y="5433"/>
                  </a:cubicBezTo>
                  <a:cubicBezTo>
                    <a:pt x="4244" y="5658"/>
                    <a:pt x="3858" y="5754"/>
                    <a:pt x="3472" y="5754"/>
                  </a:cubicBezTo>
                  <a:cubicBezTo>
                    <a:pt x="2829" y="5754"/>
                    <a:pt x="2122" y="5465"/>
                    <a:pt x="1704" y="5143"/>
                  </a:cubicBezTo>
                  <a:cubicBezTo>
                    <a:pt x="1383" y="4886"/>
                    <a:pt x="1062" y="4565"/>
                    <a:pt x="836" y="4307"/>
                  </a:cubicBezTo>
                  <a:cubicBezTo>
                    <a:pt x="727" y="4226"/>
                    <a:pt x="665" y="4121"/>
                    <a:pt x="609" y="4051"/>
                  </a:cubicBezTo>
                  <a:lnTo>
                    <a:pt x="609" y="4051"/>
                  </a:lnTo>
                  <a:cubicBezTo>
                    <a:pt x="620" y="4041"/>
                    <a:pt x="632" y="4030"/>
                    <a:pt x="644" y="4018"/>
                  </a:cubicBezTo>
                  <a:cubicBezTo>
                    <a:pt x="1158" y="3665"/>
                    <a:pt x="2476" y="2765"/>
                    <a:pt x="3890" y="1929"/>
                  </a:cubicBezTo>
                  <a:cubicBezTo>
                    <a:pt x="4597" y="1543"/>
                    <a:pt x="5337" y="1157"/>
                    <a:pt x="6012" y="868"/>
                  </a:cubicBezTo>
                  <a:cubicBezTo>
                    <a:pt x="6687" y="579"/>
                    <a:pt x="7298" y="418"/>
                    <a:pt x="7748" y="418"/>
                  </a:cubicBezTo>
                  <a:close/>
                  <a:moveTo>
                    <a:pt x="7748" y="0"/>
                  </a:moveTo>
                  <a:cubicBezTo>
                    <a:pt x="7137" y="0"/>
                    <a:pt x="6365" y="257"/>
                    <a:pt x="5530" y="611"/>
                  </a:cubicBezTo>
                  <a:cubicBezTo>
                    <a:pt x="3087" y="1704"/>
                    <a:pt x="194" y="3857"/>
                    <a:pt x="161" y="3857"/>
                  </a:cubicBezTo>
                  <a:lnTo>
                    <a:pt x="1" y="3986"/>
                  </a:lnTo>
                  <a:lnTo>
                    <a:pt x="129" y="4147"/>
                  </a:lnTo>
                  <a:cubicBezTo>
                    <a:pt x="129" y="4147"/>
                    <a:pt x="708" y="4918"/>
                    <a:pt x="1447" y="5497"/>
                  </a:cubicBezTo>
                  <a:cubicBezTo>
                    <a:pt x="1962" y="5850"/>
                    <a:pt x="2701" y="6172"/>
                    <a:pt x="3472" y="6172"/>
                  </a:cubicBezTo>
                  <a:cubicBezTo>
                    <a:pt x="3954" y="6172"/>
                    <a:pt x="4405" y="6075"/>
                    <a:pt x="4790" y="5786"/>
                  </a:cubicBezTo>
                  <a:cubicBezTo>
                    <a:pt x="5337" y="5368"/>
                    <a:pt x="5690" y="4758"/>
                    <a:pt x="5947" y="4243"/>
                  </a:cubicBezTo>
                  <a:cubicBezTo>
                    <a:pt x="6089" y="3920"/>
                    <a:pt x="6192" y="3635"/>
                    <a:pt x="6249" y="3468"/>
                  </a:cubicBezTo>
                  <a:lnTo>
                    <a:pt x="6249" y="3468"/>
                  </a:lnTo>
                  <a:cubicBezTo>
                    <a:pt x="6560" y="3459"/>
                    <a:pt x="7290" y="3440"/>
                    <a:pt x="7490" y="3440"/>
                  </a:cubicBezTo>
                  <a:cubicBezTo>
                    <a:pt x="7619" y="3440"/>
                    <a:pt x="7683" y="3375"/>
                    <a:pt x="7715" y="3343"/>
                  </a:cubicBezTo>
                  <a:cubicBezTo>
                    <a:pt x="7780" y="3247"/>
                    <a:pt x="7812" y="3150"/>
                    <a:pt x="7844" y="3054"/>
                  </a:cubicBezTo>
                  <a:cubicBezTo>
                    <a:pt x="8005" y="2668"/>
                    <a:pt x="8133" y="1993"/>
                    <a:pt x="8230" y="1382"/>
                  </a:cubicBezTo>
                  <a:cubicBezTo>
                    <a:pt x="8326" y="804"/>
                    <a:pt x="8423" y="289"/>
                    <a:pt x="8423" y="289"/>
                  </a:cubicBezTo>
                  <a:lnTo>
                    <a:pt x="8423" y="129"/>
                  </a:lnTo>
                  <a:lnTo>
                    <a:pt x="8262" y="64"/>
                  </a:lnTo>
                  <a:cubicBezTo>
                    <a:pt x="8101" y="0"/>
                    <a:pt x="7940" y="0"/>
                    <a:pt x="7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5134325" y="3466225"/>
              <a:ext cx="366475" cy="166375"/>
            </a:xfrm>
            <a:custGeom>
              <a:avLst/>
              <a:gdLst/>
              <a:ahLst/>
              <a:cxnLst/>
              <a:rect l="l" t="t" r="r" b="b"/>
              <a:pathLst>
                <a:path w="14659" h="6655" extrusionOk="0">
                  <a:moveTo>
                    <a:pt x="0" y="0"/>
                  </a:moveTo>
                  <a:lnTo>
                    <a:pt x="193" y="5465"/>
                  </a:lnTo>
                  <a:cubicBezTo>
                    <a:pt x="193" y="5465"/>
                    <a:pt x="7991" y="6655"/>
                    <a:pt x="8719" y="6655"/>
                  </a:cubicBezTo>
                  <a:cubicBezTo>
                    <a:pt x="8728" y="6655"/>
                    <a:pt x="8737" y="6655"/>
                    <a:pt x="8744" y="6654"/>
                  </a:cubicBezTo>
                  <a:cubicBezTo>
                    <a:pt x="9322" y="6654"/>
                    <a:pt x="11669" y="5690"/>
                    <a:pt x="12376" y="5529"/>
                  </a:cubicBezTo>
                  <a:cubicBezTo>
                    <a:pt x="13083" y="5369"/>
                    <a:pt x="14658" y="4083"/>
                    <a:pt x="14658" y="4083"/>
                  </a:cubicBezTo>
                  <a:lnTo>
                    <a:pt x="14658" y="4083"/>
                  </a:lnTo>
                  <a:lnTo>
                    <a:pt x="7715" y="417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5128700" y="3457375"/>
              <a:ext cx="387375" cy="180850"/>
            </a:xfrm>
            <a:custGeom>
              <a:avLst/>
              <a:gdLst/>
              <a:ahLst/>
              <a:cxnLst/>
              <a:rect l="l" t="t" r="r" b="b"/>
              <a:pathLst>
                <a:path w="15495" h="7234" extrusionOk="0">
                  <a:moveTo>
                    <a:pt x="450" y="708"/>
                  </a:moveTo>
                  <a:lnTo>
                    <a:pt x="7908" y="4726"/>
                  </a:lnTo>
                  <a:lnTo>
                    <a:pt x="14229" y="4668"/>
                  </a:lnTo>
                  <a:lnTo>
                    <a:pt x="14229" y="4668"/>
                  </a:lnTo>
                  <a:cubicBezTo>
                    <a:pt x="14015" y="4823"/>
                    <a:pt x="13766" y="5000"/>
                    <a:pt x="13501" y="5176"/>
                  </a:cubicBezTo>
                  <a:cubicBezTo>
                    <a:pt x="13147" y="5433"/>
                    <a:pt x="12762" y="5626"/>
                    <a:pt x="12569" y="5690"/>
                  </a:cubicBezTo>
                  <a:cubicBezTo>
                    <a:pt x="12183" y="5755"/>
                    <a:pt x="11412" y="6044"/>
                    <a:pt x="10672" y="6301"/>
                  </a:cubicBezTo>
                  <a:cubicBezTo>
                    <a:pt x="10287" y="6430"/>
                    <a:pt x="9933" y="6558"/>
                    <a:pt x="9612" y="6655"/>
                  </a:cubicBezTo>
                  <a:cubicBezTo>
                    <a:pt x="9322" y="6751"/>
                    <a:pt x="9065" y="6816"/>
                    <a:pt x="8969" y="6816"/>
                  </a:cubicBezTo>
                  <a:cubicBezTo>
                    <a:pt x="8937" y="6816"/>
                    <a:pt x="8744" y="6783"/>
                    <a:pt x="8454" y="6751"/>
                  </a:cubicBezTo>
                  <a:cubicBezTo>
                    <a:pt x="7490" y="6655"/>
                    <a:pt x="5497" y="6333"/>
                    <a:pt x="3729" y="6076"/>
                  </a:cubicBezTo>
                  <a:cubicBezTo>
                    <a:pt x="2829" y="5948"/>
                    <a:pt x="2026" y="5851"/>
                    <a:pt x="1415" y="5755"/>
                  </a:cubicBezTo>
                  <a:cubicBezTo>
                    <a:pt x="1055" y="5695"/>
                    <a:pt x="770" y="5647"/>
                    <a:pt x="606" y="5620"/>
                  </a:cubicBezTo>
                  <a:lnTo>
                    <a:pt x="606" y="5620"/>
                  </a:lnTo>
                  <a:lnTo>
                    <a:pt x="450" y="708"/>
                  </a:lnTo>
                  <a:close/>
                  <a:moveTo>
                    <a:pt x="0" y="1"/>
                  </a:moveTo>
                  <a:lnTo>
                    <a:pt x="193" y="5980"/>
                  </a:lnTo>
                  <a:lnTo>
                    <a:pt x="386" y="6012"/>
                  </a:lnTo>
                  <a:cubicBezTo>
                    <a:pt x="386" y="6012"/>
                    <a:pt x="2347" y="6333"/>
                    <a:pt x="4436" y="6623"/>
                  </a:cubicBezTo>
                  <a:cubicBezTo>
                    <a:pt x="5465" y="6783"/>
                    <a:pt x="6494" y="6912"/>
                    <a:pt x="7329" y="7041"/>
                  </a:cubicBezTo>
                  <a:cubicBezTo>
                    <a:pt x="7747" y="7105"/>
                    <a:pt x="8133" y="7137"/>
                    <a:pt x="8390" y="7169"/>
                  </a:cubicBezTo>
                  <a:cubicBezTo>
                    <a:pt x="8679" y="7201"/>
                    <a:pt x="8872" y="7233"/>
                    <a:pt x="8969" y="7233"/>
                  </a:cubicBezTo>
                  <a:lnTo>
                    <a:pt x="9001" y="7233"/>
                  </a:lnTo>
                  <a:cubicBezTo>
                    <a:pt x="9162" y="7233"/>
                    <a:pt x="9419" y="7169"/>
                    <a:pt x="9740" y="7073"/>
                  </a:cubicBezTo>
                  <a:cubicBezTo>
                    <a:pt x="10222" y="6912"/>
                    <a:pt x="10833" y="6687"/>
                    <a:pt x="11380" y="6494"/>
                  </a:cubicBezTo>
                  <a:cubicBezTo>
                    <a:pt x="11926" y="6301"/>
                    <a:pt x="12408" y="6140"/>
                    <a:pt x="12633" y="6108"/>
                  </a:cubicBezTo>
                  <a:cubicBezTo>
                    <a:pt x="12858" y="6044"/>
                    <a:pt x="13115" y="5915"/>
                    <a:pt x="13340" y="5787"/>
                  </a:cubicBezTo>
                  <a:cubicBezTo>
                    <a:pt x="14112" y="5337"/>
                    <a:pt x="15012" y="4598"/>
                    <a:pt x="15012" y="4598"/>
                  </a:cubicBezTo>
                  <a:lnTo>
                    <a:pt x="15494" y="4212"/>
                  </a:lnTo>
                  <a:lnTo>
                    <a:pt x="8004" y="430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5301475" y="3568275"/>
              <a:ext cx="199325" cy="64325"/>
            </a:xfrm>
            <a:custGeom>
              <a:avLst/>
              <a:gdLst/>
              <a:ahLst/>
              <a:cxnLst/>
              <a:rect l="l" t="t" r="r" b="b"/>
              <a:pathLst>
                <a:path w="7973" h="2573" extrusionOk="0">
                  <a:moveTo>
                    <a:pt x="7972" y="1"/>
                  </a:moveTo>
                  <a:lnTo>
                    <a:pt x="1029" y="97"/>
                  </a:lnTo>
                  <a:cubicBezTo>
                    <a:pt x="1029" y="97"/>
                    <a:pt x="0" y="451"/>
                    <a:pt x="97" y="1512"/>
                  </a:cubicBezTo>
                  <a:cubicBezTo>
                    <a:pt x="129" y="1865"/>
                    <a:pt x="386" y="2187"/>
                    <a:pt x="708" y="2412"/>
                  </a:cubicBezTo>
                  <a:cubicBezTo>
                    <a:pt x="1415" y="2508"/>
                    <a:pt x="1929" y="2572"/>
                    <a:pt x="2058" y="2572"/>
                  </a:cubicBezTo>
                  <a:cubicBezTo>
                    <a:pt x="2636" y="2572"/>
                    <a:pt x="4983" y="1608"/>
                    <a:pt x="5690" y="1447"/>
                  </a:cubicBezTo>
                  <a:cubicBezTo>
                    <a:pt x="6397" y="1287"/>
                    <a:pt x="7972" y="1"/>
                    <a:pt x="79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5298250" y="3562650"/>
              <a:ext cx="217825" cy="75575"/>
            </a:xfrm>
            <a:custGeom>
              <a:avLst/>
              <a:gdLst/>
              <a:ahLst/>
              <a:cxnLst/>
              <a:rect l="l" t="t" r="r" b="b"/>
              <a:pathLst>
                <a:path w="8713" h="3023" extrusionOk="0">
                  <a:moveTo>
                    <a:pt x="7446" y="457"/>
                  </a:moveTo>
                  <a:cubicBezTo>
                    <a:pt x="7233" y="612"/>
                    <a:pt x="6984" y="789"/>
                    <a:pt x="6719" y="965"/>
                  </a:cubicBezTo>
                  <a:cubicBezTo>
                    <a:pt x="6365" y="1222"/>
                    <a:pt x="5980" y="1415"/>
                    <a:pt x="5787" y="1479"/>
                  </a:cubicBezTo>
                  <a:cubicBezTo>
                    <a:pt x="5401" y="1544"/>
                    <a:pt x="4630" y="1833"/>
                    <a:pt x="3890" y="2090"/>
                  </a:cubicBezTo>
                  <a:cubicBezTo>
                    <a:pt x="3505" y="2219"/>
                    <a:pt x="3151" y="2347"/>
                    <a:pt x="2830" y="2444"/>
                  </a:cubicBezTo>
                  <a:cubicBezTo>
                    <a:pt x="2540" y="2540"/>
                    <a:pt x="2283" y="2605"/>
                    <a:pt x="2187" y="2605"/>
                  </a:cubicBezTo>
                  <a:cubicBezTo>
                    <a:pt x="2155" y="2605"/>
                    <a:pt x="1994" y="2572"/>
                    <a:pt x="1737" y="2540"/>
                  </a:cubicBezTo>
                  <a:cubicBezTo>
                    <a:pt x="1525" y="2540"/>
                    <a:pt x="1257" y="2483"/>
                    <a:pt x="932" y="2450"/>
                  </a:cubicBezTo>
                  <a:lnTo>
                    <a:pt x="932" y="2450"/>
                  </a:lnTo>
                  <a:cubicBezTo>
                    <a:pt x="659" y="2231"/>
                    <a:pt x="450" y="1983"/>
                    <a:pt x="419" y="1704"/>
                  </a:cubicBezTo>
                  <a:lnTo>
                    <a:pt x="419" y="1608"/>
                  </a:lnTo>
                  <a:cubicBezTo>
                    <a:pt x="419" y="1190"/>
                    <a:pt x="612" y="933"/>
                    <a:pt x="837" y="772"/>
                  </a:cubicBezTo>
                  <a:cubicBezTo>
                    <a:pt x="933" y="676"/>
                    <a:pt x="1030" y="612"/>
                    <a:pt x="1126" y="579"/>
                  </a:cubicBezTo>
                  <a:lnTo>
                    <a:pt x="1222" y="515"/>
                  </a:lnTo>
                  <a:lnTo>
                    <a:pt x="1222" y="515"/>
                  </a:lnTo>
                  <a:lnTo>
                    <a:pt x="1222" y="515"/>
                  </a:lnTo>
                  <a:lnTo>
                    <a:pt x="7446" y="457"/>
                  </a:lnTo>
                  <a:close/>
                  <a:moveTo>
                    <a:pt x="8712" y="1"/>
                  </a:moveTo>
                  <a:lnTo>
                    <a:pt x="1126" y="97"/>
                  </a:lnTo>
                  <a:lnTo>
                    <a:pt x="1094" y="97"/>
                  </a:lnTo>
                  <a:cubicBezTo>
                    <a:pt x="1094" y="97"/>
                    <a:pt x="805" y="194"/>
                    <a:pt x="547" y="451"/>
                  </a:cubicBezTo>
                  <a:cubicBezTo>
                    <a:pt x="290" y="676"/>
                    <a:pt x="1" y="1062"/>
                    <a:pt x="1" y="1608"/>
                  </a:cubicBezTo>
                  <a:cubicBezTo>
                    <a:pt x="1" y="1640"/>
                    <a:pt x="1" y="1704"/>
                    <a:pt x="1" y="1737"/>
                  </a:cubicBezTo>
                  <a:cubicBezTo>
                    <a:pt x="33" y="2219"/>
                    <a:pt x="354" y="2572"/>
                    <a:pt x="708" y="2830"/>
                  </a:cubicBezTo>
                  <a:lnTo>
                    <a:pt x="772" y="2862"/>
                  </a:lnTo>
                  <a:lnTo>
                    <a:pt x="805" y="2862"/>
                  </a:lnTo>
                  <a:cubicBezTo>
                    <a:pt x="1158" y="2894"/>
                    <a:pt x="1480" y="2958"/>
                    <a:pt x="1705" y="2990"/>
                  </a:cubicBezTo>
                  <a:cubicBezTo>
                    <a:pt x="1930" y="2990"/>
                    <a:pt x="2090" y="3022"/>
                    <a:pt x="2187" y="3022"/>
                  </a:cubicBezTo>
                  <a:lnTo>
                    <a:pt x="2219" y="3022"/>
                  </a:lnTo>
                  <a:cubicBezTo>
                    <a:pt x="2380" y="3022"/>
                    <a:pt x="2637" y="2958"/>
                    <a:pt x="2958" y="2862"/>
                  </a:cubicBezTo>
                  <a:cubicBezTo>
                    <a:pt x="3440" y="2701"/>
                    <a:pt x="4051" y="2476"/>
                    <a:pt x="4598" y="2283"/>
                  </a:cubicBezTo>
                  <a:cubicBezTo>
                    <a:pt x="5144" y="2090"/>
                    <a:pt x="5626" y="1929"/>
                    <a:pt x="5851" y="1897"/>
                  </a:cubicBezTo>
                  <a:cubicBezTo>
                    <a:pt x="6076" y="1833"/>
                    <a:pt x="6333" y="1704"/>
                    <a:pt x="6558" y="1576"/>
                  </a:cubicBezTo>
                  <a:cubicBezTo>
                    <a:pt x="7330" y="1126"/>
                    <a:pt x="8230" y="387"/>
                    <a:pt x="8230" y="387"/>
                  </a:cubicBezTo>
                  <a:lnTo>
                    <a:pt x="87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4830550" y="3803825"/>
              <a:ext cx="219425" cy="1071950"/>
            </a:xfrm>
            <a:custGeom>
              <a:avLst/>
              <a:gdLst/>
              <a:ahLst/>
              <a:cxnLst/>
              <a:rect l="l" t="t" r="r" b="b"/>
              <a:pathLst>
                <a:path w="8777" h="42878" extrusionOk="0">
                  <a:moveTo>
                    <a:pt x="3190" y="0"/>
                  </a:moveTo>
                  <a:cubicBezTo>
                    <a:pt x="3112" y="0"/>
                    <a:pt x="3034" y="10"/>
                    <a:pt x="2958" y="29"/>
                  </a:cubicBezTo>
                  <a:cubicBezTo>
                    <a:pt x="1544" y="383"/>
                    <a:pt x="1930" y="2215"/>
                    <a:pt x="1930" y="2215"/>
                  </a:cubicBezTo>
                  <a:cubicBezTo>
                    <a:pt x="1930" y="2215"/>
                    <a:pt x="2476" y="16873"/>
                    <a:pt x="2508" y="19220"/>
                  </a:cubicBezTo>
                  <a:cubicBezTo>
                    <a:pt x="2572" y="21598"/>
                    <a:pt x="1" y="26934"/>
                    <a:pt x="290" y="30727"/>
                  </a:cubicBezTo>
                  <a:cubicBezTo>
                    <a:pt x="579" y="34488"/>
                    <a:pt x="997" y="42878"/>
                    <a:pt x="997" y="42878"/>
                  </a:cubicBezTo>
                  <a:lnTo>
                    <a:pt x="3890" y="42814"/>
                  </a:lnTo>
                  <a:cubicBezTo>
                    <a:pt x="3890" y="42814"/>
                    <a:pt x="4276" y="40660"/>
                    <a:pt x="5080" y="38056"/>
                  </a:cubicBezTo>
                  <a:cubicBezTo>
                    <a:pt x="5883" y="35453"/>
                    <a:pt x="6880" y="31306"/>
                    <a:pt x="7137" y="27770"/>
                  </a:cubicBezTo>
                  <a:cubicBezTo>
                    <a:pt x="7362" y="24202"/>
                    <a:pt x="8776" y="14141"/>
                    <a:pt x="7458" y="8323"/>
                  </a:cubicBezTo>
                  <a:cubicBezTo>
                    <a:pt x="6213" y="2856"/>
                    <a:pt x="4537" y="0"/>
                    <a:pt x="3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4832175" y="3798125"/>
              <a:ext cx="204125" cy="1083275"/>
            </a:xfrm>
            <a:custGeom>
              <a:avLst/>
              <a:gdLst/>
              <a:ahLst/>
              <a:cxnLst/>
              <a:rect l="l" t="t" r="r" b="b"/>
              <a:pathLst>
                <a:path w="8165" h="43331" extrusionOk="0">
                  <a:moveTo>
                    <a:pt x="3118" y="418"/>
                  </a:moveTo>
                  <a:cubicBezTo>
                    <a:pt x="3375" y="418"/>
                    <a:pt x="3697" y="579"/>
                    <a:pt x="4050" y="900"/>
                  </a:cubicBezTo>
                  <a:cubicBezTo>
                    <a:pt x="4565" y="1415"/>
                    <a:pt x="5111" y="2315"/>
                    <a:pt x="5658" y="3600"/>
                  </a:cubicBezTo>
                  <a:cubicBezTo>
                    <a:pt x="6204" y="4886"/>
                    <a:pt x="6718" y="6558"/>
                    <a:pt x="7168" y="8615"/>
                  </a:cubicBezTo>
                  <a:cubicBezTo>
                    <a:pt x="7586" y="10383"/>
                    <a:pt x="7715" y="12601"/>
                    <a:pt x="7715" y="14915"/>
                  </a:cubicBezTo>
                  <a:cubicBezTo>
                    <a:pt x="7715" y="19994"/>
                    <a:pt x="7008" y="25491"/>
                    <a:pt x="6847" y="27966"/>
                  </a:cubicBezTo>
                  <a:cubicBezTo>
                    <a:pt x="6622" y="31502"/>
                    <a:pt x="5625" y="35616"/>
                    <a:pt x="4822" y="38220"/>
                  </a:cubicBezTo>
                  <a:cubicBezTo>
                    <a:pt x="4145" y="40412"/>
                    <a:pt x="3765" y="42308"/>
                    <a:pt x="3662" y="42852"/>
                  </a:cubicBezTo>
                  <a:lnTo>
                    <a:pt x="3662" y="42852"/>
                  </a:lnTo>
                  <a:lnTo>
                    <a:pt x="1147" y="42908"/>
                  </a:lnTo>
                  <a:lnTo>
                    <a:pt x="1147" y="42908"/>
                  </a:lnTo>
                  <a:cubicBezTo>
                    <a:pt x="1083" y="41618"/>
                    <a:pt x="713" y="34343"/>
                    <a:pt x="450" y="30923"/>
                  </a:cubicBezTo>
                  <a:cubicBezTo>
                    <a:pt x="418" y="30730"/>
                    <a:pt x="418" y="30505"/>
                    <a:pt x="418" y="30312"/>
                  </a:cubicBezTo>
                  <a:cubicBezTo>
                    <a:pt x="418" y="28512"/>
                    <a:pt x="964" y="26391"/>
                    <a:pt x="1543" y="24462"/>
                  </a:cubicBezTo>
                  <a:cubicBezTo>
                    <a:pt x="2090" y="22501"/>
                    <a:pt x="2668" y="20733"/>
                    <a:pt x="2668" y="19544"/>
                  </a:cubicBezTo>
                  <a:lnTo>
                    <a:pt x="2668" y="19448"/>
                  </a:lnTo>
                  <a:cubicBezTo>
                    <a:pt x="2604" y="17069"/>
                    <a:pt x="2057" y="2411"/>
                    <a:pt x="2057" y="2411"/>
                  </a:cubicBezTo>
                  <a:lnTo>
                    <a:pt x="2057" y="2379"/>
                  </a:lnTo>
                  <a:lnTo>
                    <a:pt x="2057" y="2347"/>
                  </a:lnTo>
                  <a:cubicBezTo>
                    <a:pt x="2057" y="2282"/>
                    <a:pt x="2025" y="2122"/>
                    <a:pt x="2025" y="1929"/>
                  </a:cubicBezTo>
                  <a:cubicBezTo>
                    <a:pt x="2025" y="1640"/>
                    <a:pt x="2057" y="1318"/>
                    <a:pt x="2186" y="1061"/>
                  </a:cubicBezTo>
                  <a:cubicBezTo>
                    <a:pt x="2347" y="772"/>
                    <a:pt x="2540" y="547"/>
                    <a:pt x="2925" y="450"/>
                  </a:cubicBezTo>
                  <a:cubicBezTo>
                    <a:pt x="2990" y="450"/>
                    <a:pt x="3054" y="418"/>
                    <a:pt x="3118" y="418"/>
                  </a:cubicBezTo>
                  <a:close/>
                  <a:moveTo>
                    <a:pt x="3118" y="0"/>
                  </a:moveTo>
                  <a:cubicBezTo>
                    <a:pt x="3022" y="0"/>
                    <a:pt x="2925" y="32"/>
                    <a:pt x="2829" y="32"/>
                  </a:cubicBezTo>
                  <a:cubicBezTo>
                    <a:pt x="2315" y="161"/>
                    <a:pt x="1993" y="514"/>
                    <a:pt x="1800" y="868"/>
                  </a:cubicBezTo>
                  <a:cubicBezTo>
                    <a:pt x="1640" y="1222"/>
                    <a:pt x="1607" y="1607"/>
                    <a:pt x="1607" y="1929"/>
                  </a:cubicBezTo>
                  <a:cubicBezTo>
                    <a:pt x="1607" y="2250"/>
                    <a:pt x="1640" y="2475"/>
                    <a:pt x="1640" y="2475"/>
                  </a:cubicBezTo>
                  <a:lnTo>
                    <a:pt x="1641" y="2475"/>
                  </a:lnTo>
                  <a:lnTo>
                    <a:pt x="1641" y="2475"/>
                  </a:lnTo>
                  <a:cubicBezTo>
                    <a:pt x="1647" y="2647"/>
                    <a:pt x="1679" y="3498"/>
                    <a:pt x="1736" y="4758"/>
                  </a:cubicBezTo>
                  <a:cubicBezTo>
                    <a:pt x="1897" y="9001"/>
                    <a:pt x="2186" y="17680"/>
                    <a:pt x="2250" y="19448"/>
                  </a:cubicBezTo>
                  <a:lnTo>
                    <a:pt x="2250" y="19544"/>
                  </a:lnTo>
                  <a:cubicBezTo>
                    <a:pt x="2250" y="20605"/>
                    <a:pt x="1704" y="22373"/>
                    <a:pt x="1125" y="24334"/>
                  </a:cubicBezTo>
                  <a:cubicBezTo>
                    <a:pt x="547" y="26294"/>
                    <a:pt x="0" y="28416"/>
                    <a:pt x="0" y="30312"/>
                  </a:cubicBezTo>
                  <a:cubicBezTo>
                    <a:pt x="0" y="30537"/>
                    <a:pt x="0" y="30730"/>
                    <a:pt x="0" y="30955"/>
                  </a:cubicBezTo>
                  <a:cubicBezTo>
                    <a:pt x="161" y="32852"/>
                    <a:pt x="354" y="35873"/>
                    <a:pt x="482" y="38445"/>
                  </a:cubicBezTo>
                  <a:cubicBezTo>
                    <a:pt x="547" y="39731"/>
                    <a:pt x="611" y="40920"/>
                    <a:pt x="643" y="41756"/>
                  </a:cubicBezTo>
                  <a:cubicBezTo>
                    <a:pt x="707" y="42592"/>
                    <a:pt x="707" y="43138"/>
                    <a:pt x="707" y="43138"/>
                  </a:cubicBezTo>
                  <a:lnTo>
                    <a:pt x="739" y="43331"/>
                  </a:lnTo>
                  <a:lnTo>
                    <a:pt x="4018" y="43267"/>
                  </a:lnTo>
                  <a:lnTo>
                    <a:pt x="4050" y="43074"/>
                  </a:lnTo>
                  <a:cubicBezTo>
                    <a:pt x="4050" y="43074"/>
                    <a:pt x="4082" y="42945"/>
                    <a:pt x="4115" y="42720"/>
                  </a:cubicBezTo>
                  <a:cubicBezTo>
                    <a:pt x="4275" y="41981"/>
                    <a:pt x="4629" y="40277"/>
                    <a:pt x="5240" y="38349"/>
                  </a:cubicBezTo>
                  <a:cubicBezTo>
                    <a:pt x="6043" y="35713"/>
                    <a:pt x="7040" y="31598"/>
                    <a:pt x="7265" y="27998"/>
                  </a:cubicBezTo>
                  <a:cubicBezTo>
                    <a:pt x="7458" y="25555"/>
                    <a:pt x="8165" y="20026"/>
                    <a:pt x="8165" y="14915"/>
                  </a:cubicBezTo>
                  <a:cubicBezTo>
                    <a:pt x="8165" y="12601"/>
                    <a:pt x="8004" y="10351"/>
                    <a:pt x="7586" y="8518"/>
                  </a:cubicBezTo>
                  <a:cubicBezTo>
                    <a:pt x="6975" y="5754"/>
                    <a:pt x="6236" y="3665"/>
                    <a:pt x="5497" y="2250"/>
                  </a:cubicBezTo>
                  <a:cubicBezTo>
                    <a:pt x="5111" y="1511"/>
                    <a:pt x="4725" y="964"/>
                    <a:pt x="4340" y="611"/>
                  </a:cubicBezTo>
                  <a:cubicBezTo>
                    <a:pt x="3954" y="225"/>
                    <a:pt x="3536" y="0"/>
                    <a:pt x="3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4814475" y="3655075"/>
              <a:ext cx="331925" cy="1231150"/>
            </a:xfrm>
            <a:custGeom>
              <a:avLst/>
              <a:gdLst/>
              <a:ahLst/>
              <a:cxnLst/>
              <a:rect l="l" t="t" r="r" b="b"/>
              <a:pathLst>
                <a:path w="13277" h="49246" extrusionOk="0">
                  <a:moveTo>
                    <a:pt x="772" y="0"/>
                  </a:moveTo>
                  <a:cubicBezTo>
                    <a:pt x="772" y="1"/>
                    <a:pt x="1" y="4340"/>
                    <a:pt x="1030" y="6558"/>
                  </a:cubicBezTo>
                  <a:cubicBezTo>
                    <a:pt x="2026" y="8808"/>
                    <a:pt x="3665" y="14690"/>
                    <a:pt x="4630" y="18130"/>
                  </a:cubicBezTo>
                  <a:cubicBezTo>
                    <a:pt x="5562" y="21569"/>
                    <a:pt x="5755" y="25234"/>
                    <a:pt x="4855" y="28384"/>
                  </a:cubicBezTo>
                  <a:cubicBezTo>
                    <a:pt x="3955" y="31534"/>
                    <a:pt x="4565" y="35617"/>
                    <a:pt x="5305" y="38927"/>
                  </a:cubicBezTo>
                  <a:cubicBezTo>
                    <a:pt x="6012" y="42270"/>
                    <a:pt x="7137" y="49246"/>
                    <a:pt x="7137" y="49246"/>
                  </a:cubicBezTo>
                  <a:lnTo>
                    <a:pt x="9837" y="49182"/>
                  </a:lnTo>
                  <a:cubicBezTo>
                    <a:pt x="9837" y="49182"/>
                    <a:pt x="11059" y="35584"/>
                    <a:pt x="11734" y="32338"/>
                  </a:cubicBezTo>
                  <a:cubicBezTo>
                    <a:pt x="12409" y="29059"/>
                    <a:pt x="13052" y="23980"/>
                    <a:pt x="13180" y="19448"/>
                  </a:cubicBezTo>
                  <a:cubicBezTo>
                    <a:pt x="13277" y="14915"/>
                    <a:pt x="12955" y="4565"/>
                    <a:pt x="12955" y="4565"/>
                  </a:cubicBezTo>
                  <a:lnTo>
                    <a:pt x="13084" y="1029"/>
                  </a:lnTo>
                  <a:lnTo>
                    <a:pt x="7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4821725" y="3649450"/>
              <a:ext cx="327900" cy="1242400"/>
            </a:xfrm>
            <a:custGeom>
              <a:avLst/>
              <a:gdLst/>
              <a:ahLst/>
              <a:cxnLst/>
              <a:rect l="l" t="t" r="r" b="b"/>
              <a:pathLst>
                <a:path w="13116" h="49696" extrusionOk="0">
                  <a:moveTo>
                    <a:pt x="657" y="436"/>
                  </a:moveTo>
                  <a:lnTo>
                    <a:pt x="12569" y="1447"/>
                  </a:lnTo>
                  <a:lnTo>
                    <a:pt x="12440" y="4790"/>
                  </a:lnTo>
                  <a:lnTo>
                    <a:pt x="12440" y="4822"/>
                  </a:lnTo>
                  <a:cubicBezTo>
                    <a:pt x="12440" y="4822"/>
                    <a:pt x="12472" y="5272"/>
                    <a:pt x="12472" y="6076"/>
                  </a:cubicBezTo>
                  <a:cubicBezTo>
                    <a:pt x="12569" y="8422"/>
                    <a:pt x="12697" y="13630"/>
                    <a:pt x="12697" y="17391"/>
                  </a:cubicBezTo>
                  <a:cubicBezTo>
                    <a:pt x="12697" y="18258"/>
                    <a:pt x="12697" y="19030"/>
                    <a:pt x="12665" y="19673"/>
                  </a:cubicBezTo>
                  <a:cubicBezTo>
                    <a:pt x="12569" y="24205"/>
                    <a:pt x="11926" y="29284"/>
                    <a:pt x="11219" y="32499"/>
                  </a:cubicBezTo>
                  <a:cubicBezTo>
                    <a:pt x="10897" y="34170"/>
                    <a:pt x="10415" y="38349"/>
                    <a:pt x="10029" y="42174"/>
                  </a:cubicBezTo>
                  <a:cubicBezTo>
                    <a:pt x="9697" y="45469"/>
                    <a:pt x="9436" y="48453"/>
                    <a:pt x="9370" y="49218"/>
                  </a:cubicBezTo>
                  <a:lnTo>
                    <a:pt x="9370" y="49218"/>
                  </a:lnTo>
                  <a:lnTo>
                    <a:pt x="7045" y="49273"/>
                  </a:lnTo>
                  <a:lnTo>
                    <a:pt x="7045" y="49273"/>
                  </a:lnTo>
                  <a:cubicBezTo>
                    <a:pt x="6870" y="48199"/>
                    <a:pt x="5880" y="42159"/>
                    <a:pt x="5208" y="39120"/>
                  </a:cubicBezTo>
                  <a:cubicBezTo>
                    <a:pt x="4758" y="36967"/>
                    <a:pt x="4340" y="34524"/>
                    <a:pt x="4340" y="32209"/>
                  </a:cubicBezTo>
                  <a:cubicBezTo>
                    <a:pt x="4340" y="30956"/>
                    <a:pt x="4468" y="29734"/>
                    <a:pt x="4758" y="28673"/>
                  </a:cubicBezTo>
                  <a:cubicBezTo>
                    <a:pt x="5176" y="27227"/>
                    <a:pt x="5368" y="25716"/>
                    <a:pt x="5368" y="24173"/>
                  </a:cubicBezTo>
                  <a:cubicBezTo>
                    <a:pt x="5368" y="22244"/>
                    <a:pt x="5047" y="20219"/>
                    <a:pt x="4533" y="18291"/>
                  </a:cubicBezTo>
                  <a:cubicBezTo>
                    <a:pt x="4050" y="16587"/>
                    <a:pt x="3408" y="14273"/>
                    <a:pt x="2765" y="12055"/>
                  </a:cubicBezTo>
                  <a:cubicBezTo>
                    <a:pt x="2122" y="9869"/>
                    <a:pt x="1447" y="7844"/>
                    <a:pt x="932" y="6719"/>
                  </a:cubicBezTo>
                  <a:cubicBezTo>
                    <a:pt x="547" y="5851"/>
                    <a:pt x="418" y="4661"/>
                    <a:pt x="418" y="3504"/>
                  </a:cubicBezTo>
                  <a:cubicBezTo>
                    <a:pt x="418" y="2668"/>
                    <a:pt x="482" y="1833"/>
                    <a:pt x="547" y="1254"/>
                  </a:cubicBezTo>
                  <a:cubicBezTo>
                    <a:pt x="579" y="933"/>
                    <a:pt x="611" y="708"/>
                    <a:pt x="643" y="515"/>
                  </a:cubicBezTo>
                  <a:cubicBezTo>
                    <a:pt x="649" y="486"/>
                    <a:pt x="654" y="460"/>
                    <a:pt x="657" y="436"/>
                  </a:cubicBezTo>
                  <a:close/>
                  <a:moveTo>
                    <a:pt x="290" y="0"/>
                  </a:moveTo>
                  <a:lnTo>
                    <a:pt x="257" y="193"/>
                  </a:lnTo>
                  <a:cubicBezTo>
                    <a:pt x="257" y="193"/>
                    <a:pt x="0" y="1768"/>
                    <a:pt x="0" y="3504"/>
                  </a:cubicBezTo>
                  <a:cubicBezTo>
                    <a:pt x="0" y="4694"/>
                    <a:pt x="97" y="5947"/>
                    <a:pt x="547" y="6879"/>
                  </a:cubicBezTo>
                  <a:cubicBezTo>
                    <a:pt x="1029" y="7972"/>
                    <a:pt x="1704" y="10029"/>
                    <a:pt x="2347" y="12183"/>
                  </a:cubicBezTo>
                  <a:cubicBezTo>
                    <a:pt x="3022" y="14369"/>
                    <a:pt x="3665" y="16716"/>
                    <a:pt x="4115" y="18419"/>
                  </a:cubicBezTo>
                  <a:cubicBezTo>
                    <a:pt x="4629" y="20316"/>
                    <a:pt x="4918" y="22277"/>
                    <a:pt x="4918" y="24173"/>
                  </a:cubicBezTo>
                  <a:cubicBezTo>
                    <a:pt x="4918" y="25684"/>
                    <a:pt x="4758" y="27163"/>
                    <a:pt x="4340" y="28545"/>
                  </a:cubicBezTo>
                  <a:cubicBezTo>
                    <a:pt x="4018" y="29670"/>
                    <a:pt x="3890" y="30923"/>
                    <a:pt x="3890" y="32209"/>
                  </a:cubicBezTo>
                  <a:cubicBezTo>
                    <a:pt x="3890" y="34556"/>
                    <a:pt x="4340" y="37031"/>
                    <a:pt x="4790" y="39217"/>
                  </a:cubicBezTo>
                  <a:cubicBezTo>
                    <a:pt x="5176" y="40856"/>
                    <a:pt x="5626" y="43428"/>
                    <a:pt x="6011" y="45613"/>
                  </a:cubicBezTo>
                  <a:cubicBezTo>
                    <a:pt x="6172" y="46674"/>
                    <a:pt x="6333" y="47671"/>
                    <a:pt x="6461" y="48378"/>
                  </a:cubicBezTo>
                  <a:cubicBezTo>
                    <a:pt x="6590" y="49085"/>
                    <a:pt x="6654" y="49503"/>
                    <a:pt x="6654" y="49503"/>
                  </a:cubicBezTo>
                  <a:lnTo>
                    <a:pt x="6686" y="49696"/>
                  </a:lnTo>
                  <a:lnTo>
                    <a:pt x="9740" y="49632"/>
                  </a:lnTo>
                  <a:lnTo>
                    <a:pt x="9772" y="49439"/>
                  </a:lnTo>
                  <a:cubicBezTo>
                    <a:pt x="9772" y="49439"/>
                    <a:pt x="9836" y="48571"/>
                    <a:pt x="9965" y="47253"/>
                  </a:cubicBezTo>
                  <a:cubicBezTo>
                    <a:pt x="10158" y="45260"/>
                    <a:pt x="10447" y="42206"/>
                    <a:pt x="10769" y="39345"/>
                  </a:cubicBezTo>
                  <a:cubicBezTo>
                    <a:pt x="11058" y="36484"/>
                    <a:pt x="11412" y="33784"/>
                    <a:pt x="11637" y="32595"/>
                  </a:cubicBezTo>
                  <a:cubicBezTo>
                    <a:pt x="12344" y="29316"/>
                    <a:pt x="12987" y="24237"/>
                    <a:pt x="13083" y="19673"/>
                  </a:cubicBezTo>
                  <a:cubicBezTo>
                    <a:pt x="13115" y="19030"/>
                    <a:pt x="13115" y="18258"/>
                    <a:pt x="13115" y="17391"/>
                  </a:cubicBezTo>
                  <a:cubicBezTo>
                    <a:pt x="13115" y="12518"/>
                    <a:pt x="12872" y="5216"/>
                    <a:pt x="12859" y="4808"/>
                  </a:cubicBezTo>
                  <a:lnTo>
                    <a:pt x="12859" y="4808"/>
                  </a:lnTo>
                  <a:lnTo>
                    <a:pt x="13019" y="1029"/>
                  </a:lnTo>
                  <a:lnTo>
                    <a:pt x="2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4835375" y="4872550"/>
              <a:ext cx="217000" cy="65925"/>
            </a:xfrm>
            <a:custGeom>
              <a:avLst/>
              <a:gdLst/>
              <a:ahLst/>
              <a:cxnLst/>
              <a:rect l="l" t="t" r="r" b="b"/>
              <a:pathLst>
                <a:path w="8680" h="2637" extrusionOk="0">
                  <a:moveTo>
                    <a:pt x="804" y="0"/>
                  </a:moveTo>
                  <a:lnTo>
                    <a:pt x="772" y="65"/>
                  </a:lnTo>
                  <a:cubicBezTo>
                    <a:pt x="1" y="965"/>
                    <a:pt x="258" y="2636"/>
                    <a:pt x="258" y="2636"/>
                  </a:cubicBezTo>
                  <a:lnTo>
                    <a:pt x="8680" y="2636"/>
                  </a:lnTo>
                  <a:lnTo>
                    <a:pt x="8680" y="2379"/>
                  </a:lnTo>
                  <a:cubicBezTo>
                    <a:pt x="8680" y="2379"/>
                    <a:pt x="8390" y="2025"/>
                    <a:pt x="8230" y="1929"/>
                  </a:cubicBezTo>
                  <a:cubicBezTo>
                    <a:pt x="8069" y="1833"/>
                    <a:pt x="5594" y="1415"/>
                    <a:pt x="5047" y="997"/>
                  </a:cubicBezTo>
                  <a:cubicBezTo>
                    <a:pt x="4469" y="579"/>
                    <a:pt x="3729" y="0"/>
                    <a:pt x="3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4835375" y="4867725"/>
              <a:ext cx="222625" cy="76375"/>
            </a:xfrm>
            <a:custGeom>
              <a:avLst/>
              <a:gdLst/>
              <a:ahLst/>
              <a:cxnLst/>
              <a:rect l="l" t="t" r="r" b="b"/>
              <a:pathLst>
                <a:path w="8905" h="3055" extrusionOk="0">
                  <a:moveTo>
                    <a:pt x="3644" y="418"/>
                  </a:moveTo>
                  <a:cubicBezTo>
                    <a:pt x="3811" y="541"/>
                    <a:pt x="4424" y="993"/>
                    <a:pt x="4919" y="1351"/>
                  </a:cubicBezTo>
                  <a:cubicBezTo>
                    <a:pt x="5112" y="1479"/>
                    <a:pt x="5369" y="1608"/>
                    <a:pt x="5690" y="1704"/>
                  </a:cubicBezTo>
                  <a:cubicBezTo>
                    <a:pt x="6172" y="1833"/>
                    <a:pt x="6751" y="1993"/>
                    <a:pt x="7265" y="2090"/>
                  </a:cubicBezTo>
                  <a:cubicBezTo>
                    <a:pt x="7490" y="2154"/>
                    <a:pt x="7715" y="2186"/>
                    <a:pt x="7876" y="2218"/>
                  </a:cubicBezTo>
                  <a:cubicBezTo>
                    <a:pt x="7940" y="2251"/>
                    <a:pt x="8037" y="2283"/>
                    <a:pt x="8069" y="2283"/>
                  </a:cubicBezTo>
                  <a:lnTo>
                    <a:pt x="8101" y="2283"/>
                  </a:lnTo>
                  <a:cubicBezTo>
                    <a:pt x="8101" y="2283"/>
                    <a:pt x="8101" y="2283"/>
                    <a:pt x="8101" y="2283"/>
                  </a:cubicBezTo>
                  <a:lnTo>
                    <a:pt x="8101" y="2283"/>
                  </a:lnTo>
                  <a:lnTo>
                    <a:pt x="8133" y="2315"/>
                  </a:lnTo>
                  <a:lnTo>
                    <a:pt x="8135" y="2306"/>
                  </a:lnTo>
                  <a:lnTo>
                    <a:pt x="8135" y="2306"/>
                  </a:lnTo>
                  <a:cubicBezTo>
                    <a:pt x="8197" y="2357"/>
                    <a:pt x="8278" y="2459"/>
                    <a:pt x="8358" y="2540"/>
                  </a:cubicBezTo>
                  <a:cubicBezTo>
                    <a:pt x="8382" y="2563"/>
                    <a:pt x="8403" y="2585"/>
                    <a:pt x="8423" y="2604"/>
                  </a:cubicBezTo>
                  <a:lnTo>
                    <a:pt x="440" y="2604"/>
                  </a:lnTo>
                  <a:cubicBezTo>
                    <a:pt x="431" y="2489"/>
                    <a:pt x="419" y="2334"/>
                    <a:pt x="419" y="2154"/>
                  </a:cubicBezTo>
                  <a:cubicBezTo>
                    <a:pt x="419" y="1608"/>
                    <a:pt x="515" y="836"/>
                    <a:pt x="933" y="418"/>
                  </a:cubicBezTo>
                  <a:close/>
                  <a:moveTo>
                    <a:pt x="708" y="0"/>
                  </a:moveTo>
                  <a:lnTo>
                    <a:pt x="611" y="129"/>
                  </a:lnTo>
                  <a:cubicBezTo>
                    <a:pt x="97" y="708"/>
                    <a:pt x="1" y="1543"/>
                    <a:pt x="1" y="2154"/>
                  </a:cubicBezTo>
                  <a:cubicBezTo>
                    <a:pt x="1" y="2572"/>
                    <a:pt x="65" y="2861"/>
                    <a:pt x="65" y="2861"/>
                  </a:cubicBezTo>
                  <a:lnTo>
                    <a:pt x="65" y="3054"/>
                  </a:lnTo>
                  <a:lnTo>
                    <a:pt x="8905" y="3054"/>
                  </a:lnTo>
                  <a:lnTo>
                    <a:pt x="8905" y="2572"/>
                  </a:lnTo>
                  <a:lnTo>
                    <a:pt x="8905" y="2508"/>
                  </a:lnTo>
                  <a:lnTo>
                    <a:pt x="8840" y="2443"/>
                  </a:lnTo>
                  <a:cubicBezTo>
                    <a:pt x="8840" y="2443"/>
                    <a:pt x="8776" y="2347"/>
                    <a:pt x="8680" y="2251"/>
                  </a:cubicBezTo>
                  <a:cubicBezTo>
                    <a:pt x="8583" y="2122"/>
                    <a:pt x="8455" y="2026"/>
                    <a:pt x="8358" y="1929"/>
                  </a:cubicBezTo>
                  <a:lnTo>
                    <a:pt x="8230" y="1897"/>
                  </a:lnTo>
                  <a:cubicBezTo>
                    <a:pt x="8133" y="1865"/>
                    <a:pt x="7908" y="1801"/>
                    <a:pt x="7651" y="1736"/>
                  </a:cubicBezTo>
                  <a:cubicBezTo>
                    <a:pt x="7233" y="1640"/>
                    <a:pt x="6687" y="1543"/>
                    <a:pt x="6205" y="1415"/>
                  </a:cubicBezTo>
                  <a:cubicBezTo>
                    <a:pt x="5980" y="1351"/>
                    <a:pt x="5755" y="1286"/>
                    <a:pt x="5562" y="1190"/>
                  </a:cubicBezTo>
                  <a:cubicBezTo>
                    <a:pt x="5369" y="1126"/>
                    <a:pt x="5240" y="1061"/>
                    <a:pt x="5176" y="1029"/>
                  </a:cubicBezTo>
                  <a:cubicBezTo>
                    <a:pt x="4597" y="611"/>
                    <a:pt x="3858" y="33"/>
                    <a:pt x="3858" y="33"/>
                  </a:cubicBezTo>
                  <a:lnTo>
                    <a:pt x="37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4841000" y="4927200"/>
              <a:ext cx="211375" cy="11275"/>
            </a:xfrm>
            <a:custGeom>
              <a:avLst/>
              <a:gdLst/>
              <a:ahLst/>
              <a:cxnLst/>
              <a:rect l="l" t="t" r="r" b="b"/>
              <a:pathLst>
                <a:path w="8455" h="451" extrusionOk="0">
                  <a:moveTo>
                    <a:pt x="1" y="0"/>
                  </a:moveTo>
                  <a:cubicBezTo>
                    <a:pt x="1" y="289"/>
                    <a:pt x="33" y="450"/>
                    <a:pt x="33" y="450"/>
                  </a:cubicBezTo>
                  <a:lnTo>
                    <a:pt x="8455" y="450"/>
                  </a:lnTo>
                  <a:lnTo>
                    <a:pt x="8455" y="193"/>
                  </a:lnTo>
                  <a:cubicBezTo>
                    <a:pt x="8455" y="193"/>
                    <a:pt x="8390" y="97"/>
                    <a:pt x="82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4835375" y="4921575"/>
              <a:ext cx="222625" cy="22525"/>
            </a:xfrm>
            <a:custGeom>
              <a:avLst/>
              <a:gdLst/>
              <a:ahLst/>
              <a:cxnLst/>
              <a:rect l="l" t="t" r="r" b="b"/>
              <a:pathLst>
                <a:path w="8905" h="901" extrusionOk="0">
                  <a:moveTo>
                    <a:pt x="1" y="0"/>
                  </a:moveTo>
                  <a:lnTo>
                    <a:pt x="1" y="225"/>
                  </a:lnTo>
                  <a:cubicBezTo>
                    <a:pt x="33" y="514"/>
                    <a:pt x="65" y="707"/>
                    <a:pt x="65" y="707"/>
                  </a:cubicBezTo>
                  <a:lnTo>
                    <a:pt x="65" y="900"/>
                  </a:lnTo>
                  <a:lnTo>
                    <a:pt x="8905" y="900"/>
                  </a:lnTo>
                  <a:lnTo>
                    <a:pt x="8905" y="418"/>
                  </a:lnTo>
                  <a:lnTo>
                    <a:pt x="8905" y="354"/>
                  </a:lnTo>
                  <a:lnTo>
                    <a:pt x="8840" y="289"/>
                  </a:lnTo>
                  <a:cubicBezTo>
                    <a:pt x="8840" y="289"/>
                    <a:pt x="8776" y="193"/>
                    <a:pt x="8680" y="97"/>
                  </a:cubicBezTo>
                  <a:lnTo>
                    <a:pt x="86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4983250" y="4884600"/>
              <a:ext cx="230400" cy="70475"/>
            </a:xfrm>
            <a:custGeom>
              <a:avLst/>
              <a:gdLst/>
              <a:ahLst/>
              <a:cxnLst/>
              <a:rect l="l" t="t" r="r" b="b"/>
              <a:pathLst>
                <a:path w="9216" h="2819" extrusionOk="0">
                  <a:moveTo>
                    <a:pt x="3086" y="1"/>
                  </a:moveTo>
                  <a:lnTo>
                    <a:pt x="386" y="65"/>
                  </a:lnTo>
                  <a:cubicBezTo>
                    <a:pt x="386" y="65"/>
                    <a:pt x="0" y="676"/>
                    <a:pt x="0" y="1704"/>
                  </a:cubicBezTo>
                  <a:cubicBezTo>
                    <a:pt x="0" y="2733"/>
                    <a:pt x="322" y="2733"/>
                    <a:pt x="322" y="2733"/>
                  </a:cubicBezTo>
                  <a:cubicBezTo>
                    <a:pt x="322" y="2733"/>
                    <a:pt x="4293" y="2819"/>
                    <a:pt x="6922" y="2819"/>
                  </a:cubicBezTo>
                  <a:cubicBezTo>
                    <a:pt x="8236" y="2819"/>
                    <a:pt x="9215" y="2797"/>
                    <a:pt x="9194" y="2733"/>
                  </a:cubicBezTo>
                  <a:cubicBezTo>
                    <a:pt x="9161" y="2508"/>
                    <a:pt x="8165" y="2058"/>
                    <a:pt x="6847" y="1801"/>
                  </a:cubicBezTo>
                  <a:cubicBezTo>
                    <a:pt x="5497" y="1543"/>
                    <a:pt x="3086" y="1"/>
                    <a:pt x="3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4977625" y="4879775"/>
              <a:ext cx="241100" cy="80400"/>
            </a:xfrm>
            <a:custGeom>
              <a:avLst/>
              <a:gdLst/>
              <a:ahLst/>
              <a:cxnLst/>
              <a:rect l="l" t="t" r="r" b="b"/>
              <a:pathLst>
                <a:path w="9644" h="3216" extrusionOk="0">
                  <a:moveTo>
                    <a:pt x="3268" y="420"/>
                  </a:moveTo>
                  <a:cubicBezTo>
                    <a:pt x="3432" y="522"/>
                    <a:pt x="3960" y="845"/>
                    <a:pt x="4597" y="1190"/>
                  </a:cubicBezTo>
                  <a:cubicBezTo>
                    <a:pt x="5368" y="1608"/>
                    <a:pt x="6301" y="2058"/>
                    <a:pt x="7008" y="2186"/>
                  </a:cubicBezTo>
                  <a:cubicBezTo>
                    <a:pt x="7683" y="2315"/>
                    <a:pt x="8229" y="2508"/>
                    <a:pt x="8647" y="2669"/>
                  </a:cubicBezTo>
                  <a:cubicBezTo>
                    <a:pt x="8731" y="2710"/>
                    <a:pt x="8808" y="2746"/>
                    <a:pt x="8877" y="2779"/>
                  </a:cubicBezTo>
                  <a:lnTo>
                    <a:pt x="8877" y="2779"/>
                  </a:lnTo>
                  <a:cubicBezTo>
                    <a:pt x="8470" y="2797"/>
                    <a:pt x="7859" y="2797"/>
                    <a:pt x="7136" y="2797"/>
                  </a:cubicBezTo>
                  <a:cubicBezTo>
                    <a:pt x="5818" y="2797"/>
                    <a:pt x="4179" y="2765"/>
                    <a:pt x="2861" y="2765"/>
                  </a:cubicBezTo>
                  <a:cubicBezTo>
                    <a:pt x="1681" y="2736"/>
                    <a:pt x="759" y="2708"/>
                    <a:pt x="579" y="2702"/>
                  </a:cubicBezTo>
                  <a:lnTo>
                    <a:pt x="579" y="2702"/>
                  </a:lnTo>
                  <a:lnTo>
                    <a:pt x="579" y="2701"/>
                  </a:lnTo>
                  <a:cubicBezTo>
                    <a:pt x="579" y="2701"/>
                    <a:pt x="450" y="2540"/>
                    <a:pt x="450" y="1897"/>
                  </a:cubicBezTo>
                  <a:cubicBezTo>
                    <a:pt x="450" y="1415"/>
                    <a:pt x="547" y="1029"/>
                    <a:pt x="611" y="772"/>
                  </a:cubicBezTo>
                  <a:cubicBezTo>
                    <a:pt x="675" y="644"/>
                    <a:pt x="707" y="547"/>
                    <a:pt x="740" y="483"/>
                  </a:cubicBezTo>
                  <a:lnTo>
                    <a:pt x="741" y="480"/>
                  </a:lnTo>
                  <a:lnTo>
                    <a:pt x="741" y="480"/>
                  </a:lnTo>
                  <a:lnTo>
                    <a:pt x="3268" y="420"/>
                  </a:lnTo>
                  <a:close/>
                  <a:moveTo>
                    <a:pt x="3311" y="1"/>
                  </a:moveTo>
                  <a:lnTo>
                    <a:pt x="515" y="65"/>
                  </a:lnTo>
                  <a:lnTo>
                    <a:pt x="450" y="161"/>
                  </a:lnTo>
                  <a:cubicBezTo>
                    <a:pt x="418" y="161"/>
                    <a:pt x="0" y="804"/>
                    <a:pt x="0" y="1897"/>
                  </a:cubicBezTo>
                  <a:cubicBezTo>
                    <a:pt x="0" y="2411"/>
                    <a:pt x="97" y="2701"/>
                    <a:pt x="193" y="2894"/>
                  </a:cubicBezTo>
                  <a:cubicBezTo>
                    <a:pt x="274" y="3055"/>
                    <a:pt x="422" y="3127"/>
                    <a:pt x="506" y="3127"/>
                  </a:cubicBezTo>
                  <a:cubicBezTo>
                    <a:pt x="522" y="3127"/>
                    <a:pt x="535" y="3124"/>
                    <a:pt x="545" y="3119"/>
                  </a:cubicBezTo>
                  <a:lnTo>
                    <a:pt x="545" y="3119"/>
                  </a:lnTo>
                  <a:cubicBezTo>
                    <a:pt x="919" y="3128"/>
                    <a:pt x="4635" y="3215"/>
                    <a:pt x="7136" y="3215"/>
                  </a:cubicBezTo>
                  <a:lnTo>
                    <a:pt x="8776" y="3215"/>
                  </a:lnTo>
                  <a:cubicBezTo>
                    <a:pt x="9001" y="3183"/>
                    <a:pt x="9161" y="3183"/>
                    <a:pt x="9258" y="3183"/>
                  </a:cubicBezTo>
                  <a:cubicBezTo>
                    <a:pt x="9322" y="3151"/>
                    <a:pt x="9386" y="3151"/>
                    <a:pt x="9419" y="3151"/>
                  </a:cubicBezTo>
                  <a:lnTo>
                    <a:pt x="9515" y="3119"/>
                  </a:lnTo>
                  <a:lnTo>
                    <a:pt x="9579" y="3054"/>
                  </a:lnTo>
                  <a:cubicBezTo>
                    <a:pt x="9611" y="3054"/>
                    <a:pt x="9644" y="2990"/>
                    <a:pt x="9644" y="2926"/>
                  </a:cubicBezTo>
                  <a:lnTo>
                    <a:pt x="9644" y="2894"/>
                  </a:lnTo>
                  <a:lnTo>
                    <a:pt x="9644" y="2862"/>
                  </a:lnTo>
                  <a:cubicBezTo>
                    <a:pt x="9611" y="2765"/>
                    <a:pt x="9547" y="2733"/>
                    <a:pt x="9515" y="2669"/>
                  </a:cubicBezTo>
                  <a:cubicBezTo>
                    <a:pt x="9354" y="2508"/>
                    <a:pt x="9065" y="2379"/>
                    <a:pt x="8647" y="2219"/>
                  </a:cubicBezTo>
                  <a:cubicBezTo>
                    <a:pt x="8229" y="2058"/>
                    <a:pt x="7683" y="1897"/>
                    <a:pt x="7104" y="1769"/>
                  </a:cubicBezTo>
                  <a:cubicBezTo>
                    <a:pt x="6493" y="1672"/>
                    <a:pt x="5561" y="1222"/>
                    <a:pt x="4790" y="804"/>
                  </a:cubicBezTo>
                  <a:cubicBezTo>
                    <a:pt x="4404" y="611"/>
                    <a:pt x="4083" y="419"/>
                    <a:pt x="3825" y="258"/>
                  </a:cubicBezTo>
                  <a:cubicBezTo>
                    <a:pt x="3568" y="129"/>
                    <a:pt x="3440" y="33"/>
                    <a:pt x="3440" y="33"/>
                  </a:cubicBezTo>
                  <a:lnTo>
                    <a:pt x="33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4984050" y="4940850"/>
              <a:ext cx="229600" cy="14225"/>
            </a:xfrm>
            <a:custGeom>
              <a:avLst/>
              <a:gdLst/>
              <a:ahLst/>
              <a:cxnLst/>
              <a:rect l="l" t="t" r="r" b="b"/>
              <a:pathLst>
                <a:path w="9184" h="569" extrusionOk="0">
                  <a:moveTo>
                    <a:pt x="0" y="1"/>
                  </a:moveTo>
                  <a:cubicBezTo>
                    <a:pt x="97" y="483"/>
                    <a:pt x="290" y="483"/>
                    <a:pt x="290" y="483"/>
                  </a:cubicBezTo>
                  <a:cubicBezTo>
                    <a:pt x="290" y="483"/>
                    <a:pt x="4261" y="569"/>
                    <a:pt x="6890" y="569"/>
                  </a:cubicBezTo>
                  <a:cubicBezTo>
                    <a:pt x="8204" y="569"/>
                    <a:pt x="9183" y="547"/>
                    <a:pt x="9162" y="483"/>
                  </a:cubicBezTo>
                  <a:cubicBezTo>
                    <a:pt x="9129" y="354"/>
                    <a:pt x="8840" y="193"/>
                    <a:pt x="8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4977625" y="4935225"/>
              <a:ext cx="241100" cy="24950"/>
            </a:xfrm>
            <a:custGeom>
              <a:avLst/>
              <a:gdLst/>
              <a:ahLst/>
              <a:cxnLst/>
              <a:rect l="l" t="t" r="r" b="b"/>
              <a:pathLst>
                <a:path w="9644" h="998" extrusionOk="0">
                  <a:moveTo>
                    <a:pt x="8551" y="418"/>
                  </a:moveTo>
                  <a:cubicBezTo>
                    <a:pt x="8676" y="472"/>
                    <a:pt x="8791" y="516"/>
                    <a:pt x="8885" y="560"/>
                  </a:cubicBezTo>
                  <a:lnTo>
                    <a:pt x="8885" y="560"/>
                  </a:lnTo>
                  <a:cubicBezTo>
                    <a:pt x="8478" y="579"/>
                    <a:pt x="7863" y="579"/>
                    <a:pt x="7136" y="579"/>
                  </a:cubicBezTo>
                  <a:cubicBezTo>
                    <a:pt x="5818" y="579"/>
                    <a:pt x="4179" y="547"/>
                    <a:pt x="2861" y="547"/>
                  </a:cubicBezTo>
                  <a:cubicBezTo>
                    <a:pt x="1681" y="518"/>
                    <a:pt x="759" y="490"/>
                    <a:pt x="579" y="484"/>
                  </a:cubicBezTo>
                  <a:lnTo>
                    <a:pt x="579" y="484"/>
                  </a:lnTo>
                  <a:lnTo>
                    <a:pt x="579" y="483"/>
                  </a:lnTo>
                  <a:cubicBezTo>
                    <a:pt x="579" y="483"/>
                    <a:pt x="565" y="461"/>
                    <a:pt x="546" y="418"/>
                  </a:cubicBezTo>
                  <a:close/>
                  <a:moveTo>
                    <a:pt x="0" y="1"/>
                  </a:moveTo>
                  <a:lnTo>
                    <a:pt x="65" y="258"/>
                  </a:lnTo>
                  <a:cubicBezTo>
                    <a:pt x="97" y="515"/>
                    <a:pt x="193" y="676"/>
                    <a:pt x="290" y="772"/>
                  </a:cubicBezTo>
                  <a:cubicBezTo>
                    <a:pt x="354" y="869"/>
                    <a:pt x="482" y="901"/>
                    <a:pt x="515" y="901"/>
                  </a:cubicBezTo>
                  <a:cubicBezTo>
                    <a:pt x="515" y="901"/>
                    <a:pt x="4501" y="997"/>
                    <a:pt x="7136" y="997"/>
                  </a:cubicBezTo>
                  <a:lnTo>
                    <a:pt x="8776" y="997"/>
                  </a:lnTo>
                  <a:cubicBezTo>
                    <a:pt x="9001" y="965"/>
                    <a:pt x="9161" y="965"/>
                    <a:pt x="9258" y="965"/>
                  </a:cubicBezTo>
                  <a:cubicBezTo>
                    <a:pt x="9322" y="933"/>
                    <a:pt x="9386" y="933"/>
                    <a:pt x="9419" y="933"/>
                  </a:cubicBezTo>
                  <a:lnTo>
                    <a:pt x="9515" y="901"/>
                  </a:lnTo>
                  <a:lnTo>
                    <a:pt x="9579" y="836"/>
                  </a:lnTo>
                  <a:cubicBezTo>
                    <a:pt x="9611" y="836"/>
                    <a:pt x="9644" y="772"/>
                    <a:pt x="9644" y="708"/>
                  </a:cubicBezTo>
                  <a:lnTo>
                    <a:pt x="9644" y="676"/>
                  </a:lnTo>
                  <a:lnTo>
                    <a:pt x="9644" y="644"/>
                  </a:lnTo>
                  <a:cubicBezTo>
                    <a:pt x="9611" y="547"/>
                    <a:pt x="9547" y="483"/>
                    <a:pt x="9483" y="451"/>
                  </a:cubicBezTo>
                  <a:cubicBezTo>
                    <a:pt x="9322" y="290"/>
                    <a:pt x="9065" y="161"/>
                    <a:pt x="8711" y="33"/>
                  </a:cubicBezTo>
                  <a:lnTo>
                    <a:pt x="8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4779925" y="2559250"/>
              <a:ext cx="598725" cy="1158975"/>
            </a:xfrm>
            <a:custGeom>
              <a:avLst/>
              <a:gdLst/>
              <a:ahLst/>
              <a:cxnLst/>
              <a:rect l="l" t="t" r="r" b="b"/>
              <a:pathLst>
                <a:path w="23949" h="46359" extrusionOk="0">
                  <a:moveTo>
                    <a:pt x="12715" y="0"/>
                  </a:moveTo>
                  <a:cubicBezTo>
                    <a:pt x="12193" y="0"/>
                    <a:pt x="11622" y="44"/>
                    <a:pt x="10994" y="149"/>
                  </a:cubicBezTo>
                  <a:cubicBezTo>
                    <a:pt x="8069" y="631"/>
                    <a:pt x="6044" y="4039"/>
                    <a:pt x="5594" y="7607"/>
                  </a:cubicBezTo>
                  <a:cubicBezTo>
                    <a:pt x="5144" y="11175"/>
                    <a:pt x="5562" y="15128"/>
                    <a:pt x="5562" y="15128"/>
                  </a:cubicBezTo>
                  <a:cubicBezTo>
                    <a:pt x="5626" y="15675"/>
                    <a:pt x="4437" y="17025"/>
                    <a:pt x="4115" y="17411"/>
                  </a:cubicBezTo>
                  <a:cubicBezTo>
                    <a:pt x="3440" y="18311"/>
                    <a:pt x="2604" y="19018"/>
                    <a:pt x="1994" y="19982"/>
                  </a:cubicBezTo>
                  <a:cubicBezTo>
                    <a:pt x="740" y="21911"/>
                    <a:pt x="1" y="24354"/>
                    <a:pt x="258" y="26668"/>
                  </a:cubicBezTo>
                  <a:cubicBezTo>
                    <a:pt x="515" y="29079"/>
                    <a:pt x="1704" y="39815"/>
                    <a:pt x="1737" y="40780"/>
                  </a:cubicBezTo>
                  <a:cubicBezTo>
                    <a:pt x="1737" y="41712"/>
                    <a:pt x="1062" y="43191"/>
                    <a:pt x="1190" y="44348"/>
                  </a:cubicBezTo>
                  <a:cubicBezTo>
                    <a:pt x="1319" y="45473"/>
                    <a:pt x="1704" y="44958"/>
                    <a:pt x="4147" y="45312"/>
                  </a:cubicBezTo>
                  <a:cubicBezTo>
                    <a:pt x="6129" y="45629"/>
                    <a:pt x="11150" y="46359"/>
                    <a:pt x="13340" y="46359"/>
                  </a:cubicBezTo>
                  <a:cubicBezTo>
                    <a:pt x="13815" y="46359"/>
                    <a:pt x="14156" y="46324"/>
                    <a:pt x="14305" y="46244"/>
                  </a:cubicBezTo>
                  <a:cubicBezTo>
                    <a:pt x="15141" y="45794"/>
                    <a:pt x="15752" y="44541"/>
                    <a:pt x="15719" y="43898"/>
                  </a:cubicBezTo>
                  <a:cubicBezTo>
                    <a:pt x="15719" y="43287"/>
                    <a:pt x="15623" y="38690"/>
                    <a:pt x="15141" y="36279"/>
                  </a:cubicBezTo>
                  <a:cubicBezTo>
                    <a:pt x="14659" y="33869"/>
                    <a:pt x="15076" y="28951"/>
                    <a:pt x="14916" y="26443"/>
                  </a:cubicBezTo>
                  <a:cubicBezTo>
                    <a:pt x="14755" y="23936"/>
                    <a:pt x="13823" y="19886"/>
                    <a:pt x="12955" y="18536"/>
                  </a:cubicBezTo>
                  <a:cubicBezTo>
                    <a:pt x="12087" y="17186"/>
                    <a:pt x="11123" y="16157"/>
                    <a:pt x="11444" y="15643"/>
                  </a:cubicBezTo>
                  <a:cubicBezTo>
                    <a:pt x="11733" y="15096"/>
                    <a:pt x="15462" y="12814"/>
                    <a:pt x="17327" y="12043"/>
                  </a:cubicBezTo>
                  <a:cubicBezTo>
                    <a:pt x="19191" y="11271"/>
                    <a:pt x="23948" y="9278"/>
                    <a:pt x="23209" y="8571"/>
                  </a:cubicBezTo>
                  <a:cubicBezTo>
                    <a:pt x="22470" y="7864"/>
                    <a:pt x="19641" y="3621"/>
                    <a:pt x="19641" y="3621"/>
                  </a:cubicBezTo>
                  <a:cubicBezTo>
                    <a:pt x="19641" y="3621"/>
                    <a:pt x="17905" y="1467"/>
                    <a:pt x="16748" y="953"/>
                  </a:cubicBezTo>
                  <a:cubicBezTo>
                    <a:pt x="15842" y="575"/>
                    <a:pt x="14600" y="0"/>
                    <a:pt x="12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4779925" y="2554125"/>
              <a:ext cx="587475" cy="1169275"/>
            </a:xfrm>
            <a:custGeom>
              <a:avLst/>
              <a:gdLst/>
              <a:ahLst/>
              <a:cxnLst/>
              <a:rect l="l" t="t" r="r" b="b"/>
              <a:pathLst>
                <a:path w="23499" h="46771" extrusionOk="0">
                  <a:moveTo>
                    <a:pt x="12730" y="418"/>
                  </a:moveTo>
                  <a:cubicBezTo>
                    <a:pt x="14562" y="418"/>
                    <a:pt x="15752" y="965"/>
                    <a:pt x="16684" y="1351"/>
                  </a:cubicBezTo>
                  <a:cubicBezTo>
                    <a:pt x="17198" y="1576"/>
                    <a:pt x="17905" y="2218"/>
                    <a:pt x="18484" y="2829"/>
                  </a:cubicBezTo>
                  <a:cubicBezTo>
                    <a:pt x="18773" y="3118"/>
                    <a:pt x="19030" y="3408"/>
                    <a:pt x="19191" y="3633"/>
                  </a:cubicBezTo>
                  <a:cubicBezTo>
                    <a:pt x="19384" y="3826"/>
                    <a:pt x="19480" y="3954"/>
                    <a:pt x="19480" y="3954"/>
                  </a:cubicBezTo>
                  <a:cubicBezTo>
                    <a:pt x="19480" y="3954"/>
                    <a:pt x="20155" y="5015"/>
                    <a:pt x="20959" y="6140"/>
                  </a:cubicBezTo>
                  <a:cubicBezTo>
                    <a:pt x="21377" y="6719"/>
                    <a:pt x="21795" y="7329"/>
                    <a:pt x="22180" y="7812"/>
                  </a:cubicBezTo>
                  <a:cubicBezTo>
                    <a:pt x="22534" y="8326"/>
                    <a:pt x="22855" y="8712"/>
                    <a:pt x="23048" y="8937"/>
                  </a:cubicBezTo>
                  <a:lnTo>
                    <a:pt x="23080" y="8937"/>
                  </a:lnTo>
                  <a:cubicBezTo>
                    <a:pt x="23080" y="8937"/>
                    <a:pt x="23048" y="9033"/>
                    <a:pt x="22952" y="9162"/>
                  </a:cubicBezTo>
                  <a:cubicBezTo>
                    <a:pt x="22759" y="9355"/>
                    <a:pt x="22405" y="9612"/>
                    <a:pt x="21955" y="9869"/>
                  </a:cubicBezTo>
                  <a:cubicBezTo>
                    <a:pt x="20573" y="10672"/>
                    <a:pt x="18387" y="11572"/>
                    <a:pt x="17230" y="12055"/>
                  </a:cubicBezTo>
                  <a:cubicBezTo>
                    <a:pt x="16298" y="12440"/>
                    <a:pt x="14884" y="13212"/>
                    <a:pt x="13662" y="13951"/>
                  </a:cubicBezTo>
                  <a:cubicBezTo>
                    <a:pt x="13084" y="14337"/>
                    <a:pt x="12505" y="14690"/>
                    <a:pt x="12087" y="14980"/>
                  </a:cubicBezTo>
                  <a:cubicBezTo>
                    <a:pt x="11894" y="15141"/>
                    <a:pt x="11701" y="15269"/>
                    <a:pt x="11541" y="15398"/>
                  </a:cubicBezTo>
                  <a:cubicBezTo>
                    <a:pt x="11412" y="15526"/>
                    <a:pt x="11316" y="15623"/>
                    <a:pt x="11251" y="15719"/>
                  </a:cubicBezTo>
                  <a:cubicBezTo>
                    <a:pt x="11187" y="15848"/>
                    <a:pt x="11155" y="15944"/>
                    <a:pt x="11155" y="16073"/>
                  </a:cubicBezTo>
                  <a:cubicBezTo>
                    <a:pt x="11155" y="16266"/>
                    <a:pt x="11219" y="16458"/>
                    <a:pt x="11316" y="16651"/>
                  </a:cubicBezTo>
                  <a:cubicBezTo>
                    <a:pt x="11605" y="17262"/>
                    <a:pt x="12216" y="17969"/>
                    <a:pt x="12794" y="18837"/>
                  </a:cubicBezTo>
                  <a:cubicBezTo>
                    <a:pt x="13180" y="19480"/>
                    <a:pt x="13630" y="20830"/>
                    <a:pt x="13984" y="22309"/>
                  </a:cubicBezTo>
                  <a:cubicBezTo>
                    <a:pt x="14369" y="23787"/>
                    <a:pt x="14626" y="25427"/>
                    <a:pt x="14691" y="26648"/>
                  </a:cubicBezTo>
                  <a:cubicBezTo>
                    <a:pt x="14723" y="27098"/>
                    <a:pt x="14755" y="27645"/>
                    <a:pt x="14755" y="28223"/>
                  </a:cubicBezTo>
                  <a:cubicBezTo>
                    <a:pt x="14755" y="29573"/>
                    <a:pt x="14691" y="31213"/>
                    <a:pt x="14691" y="32756"/>
                  </a:cubicBezTo>
                  <a:cubicBezTo>
                    <a:pt x="14691" y="34202"/>
                    <a:pt x="14723" y="35552"/>
                    <a:pt x="14916" y="36517"/>
                  </a:cubicBezTo>
                  <a:cubicBezTo>
                    <a:pt x="15398" y="38895"/>
                    <a:pt x="15494" y="43492"/>
                    <a:pt x="15527" y="44135"/>
                  </a:cubicBezTo>
                  <a:cubicBezTo>
                    <a:pt x="15527" y="44392"/>
                    <a:pt x="15366" y="44842"/>
                    <a:pt x="15141" y="45260"/>
                  </a:cubicBezTo>
                  <a:cubicBezTo>
                    <a:pt x="14916" y="45678"/>
                    <a:pt x="14562" y="46064"/>
                    <a:pt x="14209" y="46256"/>
                  </a:cubicBezTo>
                  <a:cubicBezTo>
                    <a:pt x="14176" y="46289"/>
                    <a:pt x="14080" y="46321"/>
                    <a:pt x="13951" y="46321"/>
                  </a:cubicBezTo>
                  <a:cubicBezTo>
                    <a:pt x="13791" y="46353"/>
                    <a:pt x="13598" y="46353"/>
                    <a:pt x="13373" y="46353"/>
                  </a:cubicBezTo>
                  <a:cubicBezTo>
                    <a:pt x="11251" y="46353"/>
                    <a:pt x="6140" y="45614"/>
                    <a:pt x="4180" y="45324"/>
                  </a:cubicBezTo>
                  <a:cubicBezTo>
                    <a:pt x="2958" y="45131"/>
                    <a:pt x="2219" y="45163"/>
                    <a:pt x="1833" y="45131"/>
                  </a:cubicBezTo>
                  <a:cubicBezTo>
                    <a:pt x="1737" y="45099"/>
                    <a:pt x="1672" y="45099"/>
                    <a:pt x="1608" y="45067"/>
                  </a:cubicBezTo>
                  <a:cubicBezTo>
                    <a:pt x="1544" y="45035"/>
                    <a:pt x="1544" y="45003"/>
                    <a:pt x="1479" y="44938"/>
                  </a:cubicBezTo>
                  <a:cubicBezTo>
                    <a:pt x="1447" y="44874"/>
                    <a:pt x="1415" y="44713"/>
                    <a:pt x="1383" y="44521"/>
                  </a:cubicBezTo>
                  <a:cubicBezTo>
                    <a:pt x="1383" y="44424"/>
                    <a:pt x="1383" y="44328"/>
                    <a:pt x="1383" y="44231"/>
                  </a:cubicBezTo>
                  <a:cubicBezTo>
                    <a:pt x="1383" y="43749"/>
                    <a:pt x="1512" y="43171"/>
                    <a:pt x="1640" y="42592"/>
                  </a:cubicBezTo>
                  <a:cubicBezTo>
                    <a:pt x="1801" y="42045"/>
                    <a:pt x="1929" y="41499"/>
                    <a:pt x="1929" y="41017"/>
                  </a:cubicBezTo>
                  <a:lnTo>
                    <a:pt x="1929" y="40985"/>
                  </a:lnTo>
                  <a:lnTo>
                    <a:pt x="1929" y="40953"/>
                  </a:lnTo>
                  <a:cubicBezTo>
                    <a:pt x="1929" y="40695"/>
                    <a:pt x="1865" y="39860"/>
                    <a:pt x="1737" y="38702"/>
                  </a:cubicBezTo>
                  <a:cubicBezTo>
                    <a:pt x="1383" y="35167"/>
                    <a:pt x="676" y="28641"/>
                    <a:pt x="483" y="26841"/>
                  </a:cubicBezTo>
                  <a:cubicBezTo>
                    <a:pt x="451" y="26552"/>
                    <a:pt x="419" y="26230"/>
                    <a:pt x="419" y="25941"/>
                  </a:cubicBezTo>
                  <a:cubicBezTo>
                    <a:pt x="419" y="23948"/>
                    <a:pt x="1094" y="21955"/>
                    <a:pt x="2154" y="20284"/>
                  </a:cubicBezTo>
                  <a:cubicBezTo>
                    <a:pt x="2765" y="19384"/>
                    <a:pt x="3601" y="18676"/>
                    <a:pt x="4276" y="17744"/>
                  </a:cubicBezTo>
                  <a:cubicBezTo>
                    <a:pt x="4437" y="17551"/>
                    <a:pt x="4790" y="17133"/>
                    <a:pt x="5112" y="16683"/>
                  </a:cubicBezTo>
                  <a:cubicBezTo>
                    <a:pt x="5272" y="16458"/>
                    <a:pt x="5433" y="16233"/>
                    <a:pt x="5562" y="16008"/>
                  </a:cubicBezTo>
                  <a:cubicBezTo>
                    <a:pt x="5690" y="15783"/>
                    <a:pt x="5755" y="15591"/>
                    <a:pt x="5755" y="15366"/>
                  </a:cubicBezTo>
                  <a:lnTo>
                    <a:pt x="5755" y="15333"/>
                  </a:lnTo>
                  <a:cubicBezTo>
                    <a:pt x="5755" y="15333"/>
                    <a:pt x="5755" y="15205"/>
                    <a:pt x="5755" y="15044"/>
                  </a:cubicBezTo>
                  <a:cubicBezTo>
                    <a:pt x="5690" y="14465"/>
                    <a:pt x="5594" y="13148"/>
                    <a:pt x="5594" y="11572"/>
                  </a:cubicBezTo>
                  <a:cubicBezTo>
                    <a:pt x="5594" y="10383"/>
                    <a:pt x="5658" y="9097"/>
                    <a:pt x="5819" y="7844"/>
                  </a:cubicBezTo>
                  <a:cubicBezTo>
                    <a:pt x="6012" y="6076"/>
                    <a:pt x="6623" y="4372"/>
                    <a:pt x="7523" y="3054"/>
                  </a:cubicBezTo>
                  <a:cubicBezTo>
                    <a:pt x="8455" y="1704"/>
                    <a:pt x="9644" y="804"/>
                    <a:pt x="11026" y="547"/>
                  </a:cubicBezTo>
                  <a:cubicBezTo>
                    <a:pt x="11637" y="450"/>
                    <a:pt x="12216" y="418"/>
                    <a:pt x="12730" y="418"/>
                  </a:cubicBezTo>
                  <a:close/>
                  <a:moveTo>
                    <a:pt x="12730" y="0"/>
                  </a:moveTo>
                  <a:cubicBezTo>
                    <a:pt x="12183" y="0"/>
                    <a:pt x="11605" y="33"/>
                    <a:pt x="10930" y="129"/>
                  </a:cubicBezTo>
                  <a:cubicBezTo>
                    <a:pt x="9419" y="386"/>
                    <a:pt x="8133" y="1415"/>
                    <a:pt x="7169" y="2797"/>
                  </a:cubicBezTo>
                  <a:cubicBezTo>
                    <a:pt x="6237" y="4179"/>
                    <a:pt x="5626" y="5947"/>
                    <a:pt x="5401" y="7779"/>
                  </a:cubicBezTo>
                  <a:cubicBezTo>
                    <a:pt x="5240" y="9065"/>
                    <a:pt x="5176" y="10383"/>
                    <a:pt x="5176" y="11572"/>
                  </a:cubicBezTo>
                  <a:cubicBezTo>
                    <a:pt x="5176" y="13694"/>
                    <a:pt x="5337" y="15366"/>
                    <a:pt x="5337" y="15366"/>
                  </a:cubicBezTo>
                  <a:cubicBezTo>
                    <a:pt x="5337" y="15462"/>
                    <a:pt x="5305" y="15623"/>
                    <a:pt x="5176" y="15816"/>
                  </a:cubicBezTo>
                  <a:cubicBezTo>
                    <a:pt x="5047" y="16105"/>
                    <a:pt x="4790" y="16458"/>
                    <a:pt x="4533" y="16748"/>
                  </a:cubicBezTo>
                  <a:cubicBezTo>
                    <a:pt x="4308" y="17069"/>
                    <a:pt x="4083" y="17326"/>
                    <a:pt x="3955" y="17487"/>
                  </a:cubicBezTo>
                  <a:cubicBezTo>
                    <a:pt x="3312" y="18355"/>
                    <a:pt x="2444" y="19062"/>
                    <a:pt x="1801" y="20059"/>
                  </a:cubicBezTo>
                  <a:cubicBezTo>
                    <a:pt x="708" y="21762"/>
                    <a:pt x="1" y="23852"/>
                    <a:pt x="1" y="25941"/>
                  </a:cubicBezTo>
                  <a:cubicBezTo>
                    <a:pt x="1" y="26263"/>
                    <a:pt x="33" y="26584"/>
                    <a:pt x="65" y="26905"/>
                  </a:cubicBezTo>
                  <a:cubicBezTo>
                    <a:pt x="194" y="28095"/>
                    <a:pt x="547" y="31373"/>
                    <a:pt x="869" y="34492"/>
                  </a:cubicBezTo>
                  <a:cubicBezTo>
                    <a:pt x="1029" y="36034"/>
                    <a:pt x="1190" y="37545"/>
                    <a:pt x="1319" y="38735"/>
                  </a:cubicBezTo>
                  <a:cubicBezTo>
                    <a:pt x="1447" y="39892"/>
                    <a:pt x="1512" y="40760"/>
                    <a:pt x="1512" y="40985"/>
                  </a:cubicBezTo>
                  <a:lnTo>
                    <a:pt x="1512" y="41017"/>
                  </a:lnTo>
                  <a:cubicBezTo>
                    <a:pt x="1512" y="41403"/>
                    <a:pt x="1383" y="41917"/>
                    <a:pt x="1254" y="42495"/>
                  </a:cubicBezTo>
                  <a:cubicBezTo>
                    <a:pt x="1094" y="43074"/>
                    <a:pt x="965" y="43653"/>
                    <a:pt x="965" y="44231"/>
                  </a:cubicBezTo>
                  <a:cubicBezTo>
                    <a:pt x="965" y="44360"/>
                    <a:pt x="965" y="44456"/>
                    <a:pt x="965" y="44585"/>
                  </a:cubicBezTo>
                  <a:cubicBezTo>
                    <a:pt x="997" y="44874"/>
                    <a:pt x="1062" y="45099"/>
                    <a:pt x="1190" y="45260"/>
                  </a:cubicBezTo>
                  <a:cubicBezTo>
                    <a:pt x="1287" y="45388"/>
                    <a:pt x="1447" y="45485"/>
                    <a:pt x="1608" y="45517"/>
                  </a:cubicBezTo>
                  <a:cubicBezTo>
                    <a:pt x="1833" y="45581"/>
                    <a:pt x="2122" y="45581"/>
                    <a:pt x="2540" y="45581"/>
                  </a:cubicBezTo>
                  <a:cubicBezTo>
                    <a:pt x="2926" y="45614"/>
                    <a:pt x="3440" y="45646"/>
                    <a:pt x="4115" y="45742"/>
                  </a:cubicBezTo>
                  <a:cubicBezTo>
                    <a:pt x="6108" y="46031"/>
                    <a:pt x="11155" y="46771"/>
                    <a:pt x="13373" y="46771"/>
                  </a:cubicBezTo>
                  <a:cubicBezTo>
                    <a:pt x="13630" y="46771"/>
                    <a:pt x="13823" y="46771"/>
                    <a:pt x="13984" y="46739"/>
                  </a:cubicBezTo>
                  <a:cubicBezTo>
                    <a:pt x="14144" y="46739"/>
                    <a:pt x="14305" y="46706"/>
                    <a:pt x="14401" y="46642"/>
                  </a:cubicBezTo>
                  <a:cubicBezTo>
                    <a:pt x="14884" y="46385"/>
                    <a:pt x="15237" y="45935"/>
                    <a:pt x="15527" y="45485"/>
                  </a:cubicBezTo>
                  <a:cubicBezTo>
                    <a:pt x="15784" y="45003"/>
                    <a:pt x="15944" y="44521"/>
                    <a:pt x="15944" y="44135"/>
                  </a:cubicBezTo>
                  <a:lnTo>
                    <a:pt x="15944" y="44103"/>
                  </a:lnTo>
                  <a:cubicBezTo>
                    <a:pt x="15912" y="43492"/>
                    <a:pt x="15816" y="38863"/>
                    <a:pt x="15334" y="36452"/>
                  </a:cubicBezTo>
                  <a:cubicBezTo>
                    <a:pt x="15173" y="35520"/>
                    <a:pt x="15109" y="34170"/>
                    <a:pt x="15109" y="32756"/>
                  </a:cubicBezTo>
                  <a:cubicBezTo>
                    <a:pt x="15109" y="31245"/>
                    <a:pt x="15173" y="29606"/>
                    <a:pt x="15173" y="28223"/>
                  </a:cubicBezTo>
                  <a:cubicBezTo>
                    <a:pt x="15173" y="27645"/>
                    <a:pt x="15173" y="27098"/>
                    <a:pt x="15141" y="26648"/>
                  </a:cubicBezTo>
                  <a:cubicBezTo>
                    <a:pt x="15044" y="25362"/>
                    <a:pt x="14787" y="23723"/>
                    <a:pt x="14401" y="22212"/>
                  </a:cubicBezTo>
                  <a:cubicBezTo>
                    <a:pt x="14048" y="20702"/>
                    <a:pt x="13598" y="19351"/>
                    <a:pt x="13148" y="18612"/>
                  </a:cubicBezTo>
                  <a:cubicBezTo>
                    <a:pt x="12762" y="18034"/>
                    <a:pt x="12344" y="17487"/>
                    <a:pt x="12055" y="17069"/>
                  </a:cubicBezTo>
                  <a:cubicBezTo>
                    <a:pt x="11926" y="16844"/>
                    <a:pt x="11798" y="16651"/>
                    <a:pt x="11701" y="16458"/>
                  </a:cubicBezTo>
                  <a:cubicBezTo>
                    <a:pt x="11637" y="16298"/>
                    <a:pt x="11573" y="16169"/>
                    <a:pt x="11573" y="16073"/>
                  </a:cubicBezTo>
                  <a:cubicBezTo>
                    <a:pt x="11573" y="16008"/>
                    <a:pt x="11605" y="15976"/>
                    <a:pt x="11605" y="15944"/>
                  </a:cubicBezTo>
                  <a:cubicBezTo>
                    <a:pt x="11637" y="15912"/>
                    <a:pt x="11701" y="15816"/>
                    <a:pt x="11830" y="15719"/>
                  </a:cubicBezTo>
                  <a:cubicBezTo>
                    <a:pt x="12280" y="15333"/>
                    <a:pt x="13276" y="14690"/>
                    <a:pt x="14369" y="14048"/>
                  </a:cubicBezTo>
                  <a:cubicBezTo>
                    <a:pt x="15430" y="13405"/>
                    <a:pt x="16587" y="12794"/>
                    <a:pt x="17391" y="12440"/>
                  </a:cubicBezTo>
                  <a:cubicBezTo>
                    <a:pt x="18259" y="12087"/>
                    <a:pt x="19770" y="11476"/>
                    <a:pt x="21055" y="10833"/>
                  </a:cubicBezTo>
                  <a:cubicBezTo>
                    <a:pt x="21698" y="10512"/>
                    <a:pt x="22277" y="10190"/>
                    <a:pt x="22727" y="9869"/>
                  </a:cubicBezTo>
                  <a:cubicBezTo>
                    <a:pt x="22952" y="9740"/>
                    <a:pt x="23113" y="9580"/>
                    <a:pt x="23241" y="9451"/>
                  </a:cubicBezTo>
                  <a:cubicBezTo>
                    <a:pt x="23402" y="9290"/>
                    <a:pt x="23498" y="9129"/>
                    <a:pt x="23498" y="8937"/>
                  </a:cubicBezTo>
                  <a:cubicBezTo>
                    <a:pt x="23498" y="8808"/>
                    <a:pt x="23434" y="8712"/>
                    <a:pt x="23370" y="8615"/>
                  </a:cubicBezTo>
                  <a:cubicBezTo>
                    <a:pt x="23177" y="8454"/>
                    <a:pt x="22855" y="8069"/>
                    <a:pt x="22502" y="7554"/>
                  </a:cubicBezTo>
                  <a:cubicBezTo>
                    <a:pt x="21955" y="6815"/>
                    <a:pt x="21280" y="5851"/>
                    <a:pt x="20734" y="5079"/>
                  </a:cubicBezTo>
                  <a:cubicBezTo>
                    <a:pt x="20220" y="4308"/>
                    <a:pt x="19834" y="3697"/>
                    <a:pt x="19834" y="3697"/>
                  </a:cubicBezTo>
                  <a:lnTo>
                    <a:pt x="19802" y="3697"/>
                  </a:lnTo>
                  <a:cubicBezTo>
                    <a:pt x="19802" y="3697"/>
                    <a:pt x="19384" y="3151"/>
                    <a:pt x="18805" y="2540"/>
                  </a:cubicBezTo>
                  <a:cubicBezTo>
                    <a:pt x="18194" y="1929"/>
                    <a:pt x="17487" y="1254"/>
                    <a:pt x="16844" y="965"/>
                  </a:cubicBezTo>
                  <a:cubicBezTo>
                    <a:pt x="15944" y="579"/>
                    <a:pt x="14659" y="0"/>
                    <a:pt x="12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4852250" y="3131925"/>
              <a:ext cx="629250" cy="449325"/>
            </a:xfrm>
            <a:custGeom>
              <a:avLst/>
              <a:gdLst/>
              <a:ahLst/>
              <a:cxnLst/>
              <a:rect l="l" t="t" r="r" b="b"/>
              <a:pathLst>
                <a:path w="25170" h="17973" extrusionOk="0">
                  <a:moveTo>
                    <a:pt x="1737" y="0"/>
                  </a:moveTo>
                  <a:cubicBezTo>
                    <a:pt x="1737" y="0"/>
                    <a:pt x="1" y="1286"/>
                    <a:pt x="65" y="3311"/>
                  </a:cubicBezTo>
                  <a:cubicBezTo>
                    <a:pt x="97" y="5336"/>
                    <a:pt x="2508" y="15655"/>
                    <a:pt x="2862" y="16715"/>
                  </a:cubicBezTo>
                  <a:cubicBezTo>
                    <a:pt x="3247" y="17744"/>
                    <a:pt x="4855" y="17841"/>
                    <a:pt x="5208" y="17969"/>
                  </a:cubicBezTo>
                  <a:cubicBezTo>
                    <a:pt x="5213" y="17972"/>
                    <a:pt x="5222" y="17973"/>
                    <a:pt x="5233" y="17973"/>
                  </a:cubicBezTo>
                  <a:cubicBezTo>
                    <a:pt x="5966" y="17973"/>
                    <a:pt x="19384" y="12762"/>
                    <a:pt x="19384" y="12762"/>
                  </a:cubicBezTo>
                  <a:cubicBezTo>
                    <a:pt x="19384" y="12762"/>
                    <a:pt x="21023" y="13919"/>
                    <a:pt x="21666" y="13919"/>
                  </a:cubicBezTo>
                  <a:cubicBezTo>
                    <a:pt x="22277" y="13887"/>
                    <a:pt x="24045" y="13855"/>
                    <a:pt x="24045" y="13855"/>
                  </a:cubicBezTo>
                  <a:cubicBezTo>
                    <a:pt x="24045" y="13855"/>
                    <a:pt x="24752" y="15012"/>
                    <a:pt x="24977" y="15012"/>
                  </a:cubicBezTo>
                  <a:cubicBezTo>
                    <a:pt x="25170" y="15012"/>
                    <a:pt x="25106" y="14465"/>
                    <a:pt x="25009" y="14048"/>
                  </a:cubicBezTo>
                  <a:cubicBezTo>
                    <a:pt x="24945" y="13630"/>
                    <a:pt x="24559" y="12569"/>
                    <a:pt x="24559" y="12569"/>
                  </a:cubicBezTo>
                  <a:cubicBezTo>
                    <a:pt x="24559" y="12569"/>
                    <a:pt x="22663" y="11444"/>
                    <a:pt x="21730" y="11251"/>
                  </a:cubicBezTo>
                  <a:cubicBezTo>
                    <a:pt x="20974" y="11089"/>
                    <a:pt x="20149" y="10836"/>
                    <a:pt x="19580" y="10836"/>
                  </a:cubicBezTo>
                  <a:cubicBezTo>
                    <a:pt x="19473" y="10836"/>
                    <a:pt x="19374" y="10845"/>
                    <a:pt x="19287" y="10865"/>
                  </a:cubicBezTo>
                  <a:cubicBezTo>
                    <a:pt x="18709" y="11026"/>
                    <a:pt x="7555" y="12826"/>
                    <a:pt x="7555" y="12826"/>
                  </a:cubicBezTo>
                  <a:cubicBezTo>
                    <a:pt x="7555" y="12826"/>
                    <a:pt x="7812" y="5304"/>
                    <a:pt x="7619" y="3697"/>
                  </a:cubicBezTo>
                  <a:cubicBezTo>
                    <a:pt x="7458" y="2090"/>
                    <a:pt x="6783" y="450"/>
                    <a:pt x="5530" y="193"/>
                  </a:cubicBezTo>
                  <a:lnTo>
                    <a:pt x="17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4848250" y="3127100"/>
              <a:ext cx="637275" cy="459700"/>
            </a:xfrm>
            <a:custGeom>
              <a:avLst/>
              <a:gdLst/>
              <a:ahLst/>
              <a:cxnLst/>
              <a:rect l="l" t="t" r="r" b="b"/>
              <a:pathLst>
                <a:path w="25491" h="18388" extrusionOk="0">
                  <a:moveTo>
                    <a:pt x="1768" y="0"/>
                  </a:moveTo>
                  <a:cubicBezTo>
                    <a:pt x="1768" y="33"/>
                    <a:pt x="1318" y="354"/>
                    <a:pt x="868" y="933"/>
                  </a:cubicBezTo>
                  <a:cubicBezTo>
                    <a:pt x="450" y="1511"/>
                    <a:pt x="0" y="2379"/>
                    <a:pt x="0" y="3440"/>
                  </a:cubicBezTo>
                  <a:lnTo>
                    <a:pt x="0" y="3536"/>
                  </a:lnTo>
                  <a:lnTo>
                    <a:pt x="2" y="3536"/>
                  </a:lnTo>
                  <a:lnTo>
                    <a:pt x="2" y="3536"/>
                  </a:lnTo>
                  <a:cubicBezTo>
                    <a:pt x="37" y="4090"/>
                    <a:pt x="166" y="5104"/>
                    <a:pt x="418" y="6365"/>
                  </a:cubicBezTo>
                  <a:cubicBezTo>
                    <a:pt x="772" y="8262"/>
                    <a:pt x="1318" y="10705"/>
                    <a:pt x="1800" y="12794"/>
                  </a:cubicBezTo>
                  <a:cubicBezTo>
                    <a:pt x="2025" y="13823"/>
                    <a:pt x="2250" y="14755"/>
                    <a:pt x="2443" y="15494"/>
                  </a:cubicBezTo>
                  <a:cubicBezTo>
                    <a:pt x="2636" y="16233"/>
                    <a:pt x="2764" y="16748"/>
                    <a:pt x="2829" y="16973"/>
                  </a:cubicBezTo>
                  <a:cubicBezTo>
                    <a:pt x="2957" y="17262"/>
                    <a:pt x="3150" y="17519"/>
                    <a:pt x="3375" y="17680"/>
                  </a:cubicBezTo>
                  <a:cubicBezTo>
                    <a:pt x="3729" y="17969"/>
                    <a:pt x="4147" y="18098"/>
                    <a:pt x="4532" y="18194"/>
                  </a:cubicBezTo>
                  <a:cubicBezTo>
                    <a:pt x="4725" y="18259"/>
                    <a:pt x="4886" y="18291"/>
                    <a:pt x="5015" y="18323"/>
                  </a:cubicBezTo>
                  <a:cubicBezTo>
                    <a:pt x="5143" y="18323"/>
                    <a:pt x="5272" y="18355"/>
                    <a:pt x="5304" y="18387"/>
                  </a:cubicBezTo>
                  <a:lnTo>
                    <a:pt x="5529" y="18387"/>
                  </a:lnTo>
                  <a:cubicBezTo>
                    <a:pt x="5722" y="18323"/>
                    <a:pt x="6075" y="18226"/>
                    <a:pt x="6557" y="18066"/>
                  </a:cubicBezTo>
                  <a:cubicBezTo>
                    <a:pt x="9694" y="16990"/>
                    <a:pt x="18272" y="13666"/>
                    <a:pt x="19495" y="13202"/>
                  </a:cubicBezTo>
                  <a:lnTo>
                    <a:pt x="19495" y="13202"/>
                  </a:lnTo>
                  <a:cubicBezTo>
                    <a:pt x="19638" y="13299"/>
                    <a:pt x="19959" y="13512"/>
                    <a:pt x="20315" y="13726"/>
                  </a:cubicBezTo>
                  <a:cubicBezTo>
                    <a:pt x="20572" y="13855"/>
                    <a:pt x="20830" y="14015"/>
                    <a:pt x="21087" y="14112"/>
                  </a:cubicBezTo>
                  <a:cubicBezTo>
                    <a:pt x="21344" y="14241"/>
                    <a:pt x="21601" y="14305"/>
                    <a:pt x="21826" y="14305"/>
                  </a:cubicBezTo>
                  <a:cubicBezTo>
                    <a:pt x="22344" y="14305"/>
                    <a:pt x="23692" y="14282"/>
                    <a:pt x="24091" y="14275"/>
                  </a:cubicBezTo>
                  <a:lnTo>
                    <a:pt x="24091" y="14275"/>
                  </a:lnTo>
                  <a:cubicBezTo>
                    <a:pt x="24166" y="14395"/>
                    <a:pt x="24282" y="14581"/>
                    <a:pt x="24398" y="14755"/>
                  </a:cubicBezTo>
                  <a:cubicBezTo>
                    <a:pt x="24526" y="14916"/>
                    <a:pt x="24623" y="15044"/>
                    <a:pt x="24751" y="15173"/>
                  </a:cubicBezTo>
                  <a:cubicBezTo>
                    <a:pt x="24783" y="15237"/>
                    <a:pt x="24848" y="15301"/>
                    <a:pt x="24912" y="15333"/>
                  </a:cubicBezTo>
                  <a:cubicBezTo>
                    <a:pt x="24944" y="15366"/>
                    <a:pt x="25008" y="15430"/>
                    <a:pt x="25137" y="15430"/>
                  </a:cubicBezTo>
                  <a:cubicBezTo>
                    <a:pt x="25201" y="15430"/>
                    <a:pt x="25266" y="15398"/>
                    <a:pt x="25330" y="15366"/>
                  </a:cubicBezTo>
                  <a:cubicBezTo>
                    <a:pt x="25426" y="15269"/>
                    <a:pt x="25426" y="15205"/>
                    <a:pt x="25458" y="15141"/>
                  </a:cubicBezTo>
                  <a:cubicBezTo>
                    <a:pt x="25458" y="15076"/>
                    <a:pt x="25491" y="14980"/>
                    <a:pt x="25491" y="14916"/>
                  </a:cubicBezTo>
                  <a:cubicBezTo>
                    <a:pt x="25491" y="14691"/>
                    <a:pt x="25426" y="14433"/>
                    <a:pt x="25394" y="14208"/>
                  </a:cubicBezTo>
                  <a:cubicBezTo>
                    <a:pt x="25330" y="13951"/>
                    <a:pt x="25233" y="13598"/>
                    <a:pt x="25137" y="13276"/>
                  </a:cubicBezTo>
                  <a:cubicBezTo>
                    <a:pt x="25008" y="12955"/>
                    <a:pt x="24912" y="12698"/>
                    <a:pt x="24912" y="12698"/>
                  </a:cubicBezTo>
                  <a:lnTo>
                    <a:pt x="24912" y="12633"/>
                  </a:lnTo>
                  <a:lnTo>
                    <a:pt x="24848" y="12601"/>
                  </a:lnTo>
                  <a:cubicBezTo>
                    <a:pt x="24848" y="12601"/>
                    <a:pt x="24365" y="12312"/>
                    <a:pt x="23755" y="11990"/>
                  </a:cubicBezTo>
                  <a:cubicBezTo>
                    <a:pt x="23144" y="11669"/>
                    <a:pt x="22437" y="11347"/>
                    <a:pt x="21923" y="11219"/>
                  </a:cubicBezTo>
                  <a:cubicBezTo>
                    <a:pt x="21183" y="11090"/>
                    <a:pt x="20412" y="10833"/>
                    <a:pt x="19769" y="10833"/>
                  </a:cubicBezTo>
                  <a:cubicBezTo>
                    <a:pt x="19640" y="10833"/>
                    <a:pt x="19512" y="10833"/>
                    <a:pt x="19383" y="10865"/>
                  </a:cubicBezTo>
                  <a:cubicBezTo>
                    <a:pt x="19319" y="10865"/>
                    <a:pt x="19094" y="10930"/>
                    <a:pt x="18740" y="10994"/>
                  </a:cubicBezTo>
                  <a:cubicBezTo>
                    <a:pt x="17487" y="11219"/>
                    <a:pt x="14722" y="11669"/>
                    <a:pt x="12279" y="12055"/>
                  </a:cubicBezTo>
                  <a:cubicBezTo>
                    <a:pt x="11026" y="12248"/>
                    <a:pt x="9901" y="12440"/>
                    <a:pt x="9065" y="12569"/>
                  </a:cubicBezTo>
                  <a:cubicBezTo>
                    <a:pt x="8565" y="12662"/>
                    <a:pt x="8182" y="12722"/>
                    <a:pt x="7948" y="12757"/>
                  </a:cubicBezTo>
                  <a:lnTo>
                    <a:pt x="7948" y="12757"/>
                  </a:lnTo>
                  <a:cubicBezTo>
                    <a:pt x="7976" y="11808"/>
                    <a:pt x="8068" y="8483"/>
                    <a:pt x="8068" y="6108"/>
                  </a:cubicBezTo>
                  <a:cubicBezTo>
                    <a:pt x="8068" y="5111"/>
                    <a:pt x="8036" y="4308"/>
                    <a:pt x="8004" y="3890"/>
                  </a:cubicBezTo>
                  <a:cubicBezTo>
                    <a:pt x="7908" y="3054"/>
                    <a:pt x="7683" y="2218"/>
                    <a:pt x="7329" y="1543"/>
                  </a:cubicBezTo>
                  <a:cubicBezTo>
                    <a:pt x="6975" y="868"/>
                    <a:pt x="6429" y="322"/>
                    <a:pt x="5722" y="161"/>
                  </a:cubicBezTo>
                  <a:lnTo>
                    <a:pt x="5625" y="579"/>
                  </a:lnTo>
                  <a:cubicBezTo>
                    <a:pt x="6172" y="708"/>
                    <a:pt x="6622" y="1126"/>
                    <a:pt x="6943" y="1736"/>
                  </a:cubicBezTo>
                  <a:cubicBezTo>
                    <a:pt x="7297" y="2347"/>
                    <a:pt x="7490" y="3151"/>
                    <a:pt x="7586" y="3922"/>
                  </a:cubicBezTo>
                  <a:cubicBezTo>
                    <a:pt x="7618" y="4308"/>
                    <a:pt x="7650" y="5144"/>
                    <a:pt x="7650" y="6108"/>
                  </a:cubicBezTo>
                  <a:cubicBezTo>
                    <a:pt x="7650" y="7490"/>
                    <a:pt x="7618" y="9226"/>
                    <a:pt x="7554" y="10608"/>
                  </a:cubicBezTo>
                  <a:cubicBezTo>
                    <a:pt x="7522" y="11958"/>
                    <a:pt x="7490" y="12987"/>
                    <a:pt x="7490" y="13019"/>
                  </a:cubicBezTo>
                  <a:lnTo>
                    <a:pt x="7490" y="13276"/>
                  </a:lnTo>
                  <a:lnTo>
                    <a:pt x="7747" y="13212"/>
                  </a:lnTo>
                  <a:cubicBezTo>
                    <a:pt x="7747" y="13212"/>
                    <a:pt x="10543" y="12762"/>
                    <a:pt x="13404" y="12312"/>
                  </a:cubicBezTo>
                  <a:cubicBezTo>
                    <a:pt x="14819" y="12087"/>
                    <a:pt x="16265" y="11830"/>
                    <a:pt x="17390" y="11637"/>
                  </a:cubicBezTo>
                  <a:cubicBezTo>
                    <a:pt x="17969" y="11540"/>
                    <a:pt x="18451" y="11476"/>
                    <a:pt x="18805" y="11412"/>
                  </a:cubicBezTo>
                  <a:cubicBezTo>
                    <a:pt x="19158" y="11347"/>
                    <a:pt x="19383" y="11315"/>
                    <a:pt x="19480" y="11283"/>
                  </a:cubicBezTo>
                  <a:cubicBezTo>
                    <a:pt x="19576" y="11251"/>
                    <a:pt x="19672" y="11251"/>
                    <a:pt x="19769" y="11251"/>
                  </a:cubicBezTo>
                  <a:cubicBezTo>
                    <a:pt x="20283" y="11251"/>
                    <a:pt x="21087" y="11476"/>
                    <a:pt x="21858" y="11637"/>
                  </a:cubicBezTo>
                  <a:cubicBezTo>
                    <a:pt x="22276" y="11733"/>
                    <a:pt x="22983" y="12055"/>
                    <a:pt x="23562" y="12376"/>
                  </a:cubicBezTo>
                  <a:cubicBezTo>
                    <a:pt x="23851" y="12505"/>
                    <a:pt x="24108" y="12665"/>
                    <a:pt x="24301" y="12762"/>
                  </a:cubicBezTo>
                  <a:cubicBezTo>
                    <a:pt x="24405" y="12831"/>
                    <a:pt x="24490" y="12882"/>
                    <a:pt x="24547" y="12914"/>
                  </a:cubicBezTo>
                  <a:lnTo>
                    <a:pt x="24547" y="12914"/>
                  </a:lnTo>
                  <a:cubicBezTo>
                    <a:pt x="24580" y="13004"/>
                    <a:pt x="24650" y="13196"/>
                    <a:pt x="24719" y="13405"/>
                  </a:cubicBezTo>
                  <a:cubicBezTo>
                    <a:pt x="24816" y="13726"/>
                    <a:pt x="24944" y="14080"/>
                    <a:pt x="24976" y="14273"/>
                  </a:cubicBezTo>
                  <a:cubicBezTo>
                    <a:pt x="25006" y="14479"/>
                    <a:pt x="25035" y="14712"/>
                    <a:pt x="25040" y="14873"/>
                  </a:cubicBezTo>
                  <a:lnTo>
                    <a:pt x="25040" y="14873"/>
                  </a:lnTo>
                  <a:cubicBezTo>
                    <a:pt x="25010" y="14838"/>
                    <a:pt x="24977" y="14799"/>
                    <a:pt x="24944" y="14755"/>
                  </a:cubicBezTo>
                  <a:cubicBezTo>
                    <a:pt x="24816" y="14594"/>
                    <a:pt x="24687" y="14401"/>
                    <a:pt x="24558" y="14241"/>
                  </a:cubicBezTo>
                  <a:cubicBezTo>
                    <a:pt x="24462" y="14048"/>
                    <a:pt x="24365" y="13919"/>
                    <a:pt x="24365" y="13919"/>
                  </a:cubicBezTo>
                  <a:lnTo>
                    <a:pt x="24301" y="13823"/>
                  </a:lnTo>
                  <a:lnTo>
                    <a:pt x="24205" y="13823"/>
                  </a:lnTo>
                  <a:cubicBezTo>
                    <a:pt x="24205" y="13823"/>
                    <a:pt x="22485" y="13885"/>
                    <a:pt x="21821" y="13887"/>
                  </a:cubicBezTo>
                  <a:lnTo>
                    <a:pt x="21821" y="13887"/>
                  </a:lnTo>
                  <a:cubicBezTo>
                    <a:pt x="21692" y="13885"/>
                    <a:pt x="21502" y="13821"/>
                    <a:pt x="21280" y="13726"/>
                  </a:cubicBezTo>
                  <a:cubicBezTo>
                    <a:pt x="20926" y="13565"/>
                    <a:pt x="20508" y="13340"/>
                    <a:pt x="20219" y="13148"/>
                  </a:cubicBezTo>
                  <a:cubicBezTo>
                    <a:pt x="20058" y="13051"/>
                    <a:pt x="19930" y="12955"/>
                    <a:pt x="19833" y="12890"/>
                  </a:cubicBezTo>
                  <a:cubicBezTo>
                    <a:pt x="19737" y="12826"/>
                    <a:pt x="19672" y="12794"/>
                    <a:pt x="19672" y="12794"/>
                  </a:cubicBezTo>
                  <a:lnTo>
                    <a:pt x="19576" y="12730"/>
                  </a:lnTo>
                  <a:lnTo>
                    <a:pt x="19480" y="12762"/>
                  </a:lnTo>
                  <a:cubicBezTo>
                    <a:pt x="19480" y="12762"/>
                    <a:pt x="18644" y="13083"/>
                    <a:pt x="17358" y="13565"/>
                  </a:cubicBezTo>
                  <a:cubicBezTo>
                    <a:pt x="15429" y="14305"/>
                    <a:pt x="12568" y="15398"/>
                    <a:pt x="10093" y="16330"/>
                  </a:cubicBezTo>
                  <a:cubicBezTo>
                    <a:pt x="8872" y="16780"/>
                    <a:pt x="7715" y="17198"/>
                    <a:pt x="6879" y="17487"/>
                  </a:cubicBezTo>
                  <a:cubicBezTo>
                    <a:pt x="6461" y="17648"/>
                    <a:pt x="6107" y="17776"/>
                    <a:pt x="5850" y="17841"/>
                  </a:cubicBezTo>
                  <a:cubicBezTo>
                    <a:pt x="5690" y="17873"/>
                    <a:pt x="5593" y="17905"/>
                    <a:pt x="5529" y="17937"/>
                  </a:cubicBezTo>
                  <a:lnTo>
                    <a:pt x="5446" y="17965"/>
                  </a:lnTo>
                  <a:lnTo>
                    <a:pt x="5446" y="17965"/>
                  </a:lnTo>
                  <a:cubicBezTo>
                    <a:pt x="5321" y="17934"/>
                    <a:pt x="5165" y="17903"/>
                    <a:pt x="4950" y="17873"/>
                  </a:cubicBezTo>
                  <a:cubicBezTo>
                    <a:pt x="4661" y="17809"/>
                    <a:pt x="4275" y="17712"/>
                    <a:pt x="3954" y="17551"/>
                  </a:cubicBezTo>
                  <a:cubicBezTo>
                    <a:pt x="3600" y="17359"/>
                    <a:pt x="3343" y="17134"/>
                    <a:pt x="3247" y="16812"/>
                  </a:cubicBezTo>
                  <a:cubicBezTo>
                    <a:pt x="3150" y="16587"/>
                    <a:pt x="2925" y="15751"/>
                    <a:pt x="2636" y="14594"/>
                  </a:cubicBezTo>
                  <a:cubicBezTo>
                    <a:pt x="2218" y="12890"/>
                    <a:pt x="1672" y="10480"/>
                    <a:pt x="1254" y="8326"/>
                  </a:cubicBezTo>
                  <a:cubicBezTo>
                    <a:pt x="804" y="6172"/>
                    <a:pt x="450" y="4244"/>
                    <a:pt x="418" y="3504"/>
                  </a:cubicBezTo>
                  <a:lnTo>
                    <a:pt x="418" y="3440"/>
                  </a:lnTo>
                  <a:cubicBezTo>
                    <a:pt x="418" y="2508"/>
                    <a:pt x="836" y="1736"/>
                    <a:pt x="1222" y="1190"/>
                  </a:cubicBezTo>
                  <a:cubicBezTo>
                    <a:pt x="1414" y="933"/>
                    <a:pt x="1639" y="708"/>
                    <a:pt x="1768" y="579"/>
                  </a:cubicBezTo>
                  <a:cubicBezTo>
                    <a:pt x="1864" y="483"/>
                    <a:pt x="1929" y="451"/>
                    <a:pt x="1961" y="418"/>
                  </a:cubicBezTo>
                  <a:lnTo>
                    <a:pt x="1993" y="354"/>
                  </a:lnTo>
                  <a:lnTo>
                    <a:pt x="2025" y="354"/>
                  </a:ln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4853050" y="3111825"/>
              <a:ext cx="245950" cy="480600"/>
            </a:xfrm>
            <a:custGeom>
              <a:avLst/>
              <a:gdLst/>
              <a:ahLst/>
              <a:cxnLst/>
              <a:rect l="l" t="t" r="r" b="b"/>
              <a:pathLst>
                <a:path w="9838" h="19224" extrusionOk="0">
                  <a:moveTo>
                    <a:pt x="1962" y="1"/>
                  </a:moveTo>
                  <a:cubicBezTo>
                    <a:pt x="1962" y="1"/>
                    <a:pt x="1480" y="354"/>
                    <a:pt x="965" y="965"/>
                  </a:cubicBezTo>
                  <a:cubicBezTo>
                    <a:pt x="483" y="1576"/>
                    <a:pt x="1" y="2508"/>
                    <a:pt x="1" y="3633"/>
                  </a:cubicBezTo>
                  <a:cubicBezTo>
                    <a:pt x="1" y="4758"/>
                    <a:pt x="322" y="6944"/>
                    <a:pt x="644" y="9098"/>
                  </a:cubicBezTo>
                  <a:cubicBezTo>
                    <a:pt x="965" y="11251"/>
                    <a:pt x="1287" y="13405"/>
                    <a:pt x="1287" y="14369"/>
                  </a:cubicBezTo>
                  <a:cubicBezTo>
                    <a:pt x="1287" y="15430"/>
                    <a:pt x="1544" y="16587"/>
                    <a:pt x="1994" y="17552"/>
                  </a:cubicBezTo>
                  <a:cubicBezTo>
                    <a:pt x="2187" y="18002"/>
                    <a:pt x="2444" y="18420"/>
                    <a:pt x="2765" y="18709"/>
                  </a:cubicBezTo>
                  <a:cubicBezTo>
                    <a:pt x="3055" y="19030"/>
                    <a:pt x="3440" y="19223"/>
                    <a:pt x="3826" y="19223"/>
                  </a:cubicBezTo>
                  <a:cubicBezTo>
                    <a:pt x="4180" y="19223"/>
                    <a:pt x="4726" y="19127"/>
                    <a:pt x="5337" y="18966"/>
                  </a:cubicBezTo>
                  <a:cubicBezTo>
                    <a:pt x="7233" y="18516"/>
                    <a:pt x="9837" y="17616"/>
                    <a:pt x="9837" y="17616"/>
                  </a:cubicBezTo>
                  <a:lnTo>
                    <a:pt x="9709" y="17198"/>
                  </a:lnTo>
                  <a:cubicBezTo>
                    <a:pt x="9709" y="17198"/>
                    <a:pt x="9419" y="17294"/>
                    <a:pt x="8969" y="17455"/>
                  </a:cubicBezTo>
                  <a:cubicBezTo>
                    <a:pt x="8262" y="17680"/>
                    <a:pt x="7233" y="18002"/>
                    <a:pt x="6205" y="18291"/>
                  </a:cubicBezTo>
                  <a:cubicBezTo>
                    <a:pt x="5208" y="18580"/>
                    <a:pt x="4244" y="18805"/>
                    <a:pt x="3826" y="18805"/>
                  </a:cubicBezTo>
                  <a:cubicBezTo>
                    <a:pt x="3569" y="18805"/>
                    <a:pt x="3312" y="18677"/>
                    <a:pt x="3055" y="18420"/>
                  </a:cubicBezTo>
                  <a:cubicBezTo>
                    <a:pt x="2669" y="18034"/>
                    <a:pt x="2347" y="17391"/>
                    <a:pt x="2090" y="16652"/>
                  </a:cubicBezTo>
                  <a:cubicBezTo>
                    <a:pt x="1865" y="15912"/>
                    <a:pt x="1705" y="15109"/>
                    <a:pt x="1705" y="14369"/>
                  </a:cubicBezTo>
                  <a:cubicBezTo>
                    <a:pt x="1705" y="13309"/>
                    <a:pt x="1383" y="11187"/>
                    <a:pt x="1062" y="9033"/>
                  </a:cubicBezTo>
                  <a:cubicBezTo>
                    <a:pt x="740" y="6880"/>
                    <a:pt x="419" y="4694"/>
                    <a:pt x="419" y="3633"/>
                  </a:cubicBezTo>
                  <a:cubicBezTo>
                    <a:pt x="419" y="2637"/>
                    <a:pt x="869" y="1801"/>
                    <a:pt x="1319" y="1222"/>
                  </a:cubicBezTo>
                  <a:cubicBezTo>
                    <a:pt x="1544" y="933"/>
                    <a:pt x="1769" y="708"/>
                    <a:pt x="1930" y="579"/>
                  </a:cubicBezTo>
                  <a:cubicBezTo>
                    <a:pt x="2026" y="483"/>
                    <a:pt x="2090" y="419"/>
                    <a:pt x="2122" y="386"/>
                  </a:cubicBezTo>
                  <a:lnTo>
                    <a:pt x="2187" y="354"/>
                  </a:lnTo>
                  <a:lnTo>
                    <a:pt x="2219" y="354"/>
                  </a:lnTo>
                  <a:lnTo>
                    <a:pt x="19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006550" y="3155225"/>
              <a:ext cx="124575" cy="303800"/>
            </a:xfrm>
            <a:custGeom>
              <a:avLst/>
              <a:gdLst/>
              <a:ahLst/>
              <a:cxnLst/>
              <a:rect l="l" t="t" r="r" b="b"/>
              <a:pathLst>
                <a:path w="4983" h="12152" extrusionOk="0">
                  <a:moveTo>
                    <a:pt x="290" y="1"/>
                  </a:moveTo>
                  <a:lnTo>
                    <a:pt x="0" y="322"/>
                  </a:lnTo>
                  <a:cubicBezTo>
                    <a:pt x="33" y="354"/>
                    <a:pt x="1126" y="1383"/>
                    <a:pt x="1126" y="3954"/>
                  </a:cubicBezTo>
                  <a:cubicBezTo>
                    <a:pt x="1126" y="4211"/>
                    <a:pt x="1126" y="4501"/>
                    <a:pt x="1093" y="4790"/>
                  </a:cubicBezTo>
                  <a:cubicBezTo>
                    <a:pt x="1061" y="5208"/>
                    <a:pt x="1061" y="5851"/>
                    <a:pt x="1061" y="6590"/>
                  </a:cubicBezTo>
                  <a:cubicBezTo>
                    <a:pt x="1061" y="8840"/>
                    <a:pt x="1158" y="11894"/>
                    <a:pt x="1158" y="11894"/>
                  </a:cubicBezTo>
                  <a:lnTo>
                    <a:pt x="1190" y="12151"/>
                  </a:lnTo>
                  <a:lnTo>
                    <a:pt x="4983" y="11251"/>
                  </a:lnTo>
                  <a:lnTo>
                    <a:pt x="4886" y="10833"/>
                  </a:lnTo>
                  <a:lnTo>
                    <a:pt x="1597" y="11604"/>
                  </a:lnTo>
                  <a:lnTo>
                    <a:pt x="1597" y="11604"/>
                  </a:lnTo>
                  <a:cubicBezTo>
                    <a:pt x="1585" y="11290"/>
                    <a:pt x="1564" y="10742"/>
                    <a:pt x="1543" y="10062"/>
                  </a:cubicBezTo>
                  <a:cubicBezTo>
                    <a:pt x="1511" y="9033"/>
                    <a:pt x="1479" y="7715"/>
                    <a:pt x="1479" y="6590"/>
                  </a:cubicBezTo>
                  <a:cubicBezTo>
                    <a:pt x="1479" y="5851"/>
                    <a:pt x="1479" y="5208"/>
                    <a:pt x="1511" y="4822"/>
                  </a:cubicBezTo>
                  <a:cubicBezTo>
                    <a:pt x="1543" y="4533"/>
                    <a:pt x="1543" y="4211"/>
                    <a:pt x="1543" y="3954"/>
                  </a:cubicBezTo>
                  <a:cubicBezTo>
                    <a:pt x="1543" y="1190"/>
                    <a:pt x="322" y="33"/>
                    <a:pt x="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276575" y="3402800"/>
              <a:ext cx="204925" cy="104425"/>
            </a:xfrm>
            <a:custGeom>
              <a:avLst/>
              <a:gdLst/>
              <a:ahLst/>
              <a:cxnLst/>
              <a:rect l="l" t="t" r="r" b="b"/>
              <a:pathLst>
                <a:path w="8197" h="4177" extrusionOk="0">
                  <a:moveTo>
                    <a:pt x="2607" y="1"/>
                  </a:moveTo>
                  <a:cubicBezTo>
                    <a:pt x="2500" y="1"/>
                    <a:pt x="2401" y="10"/>
                    <a:pt x="2314" y="30"/>
                  </a:cubicBezTo>
                  <a:cubicBezTo>
                    <a:pt x="2154" y="94"/>
                    <a:pt x="1254" y="255"/>
                    <a:pt x="0" y="448"/>
                  </a:cubicBezTo>
                  <a:lnTo>
                    <a:pt x="482" y="2666"/>
                  </a:lnTo>
                  <a:cubicBezTo>
                    <a:pt x="1672" y="2216"/>
                    <a:pt x="2411" y="1927"/>
                    <a:pt x="2411" y="1927"/>
                  </a:cubicBezTo>
                  <a:cubicBezTo>
                    <a:pt x="2411" y="1927"/>
                    <a:pt x="4050" y="3084"/>
                    <a:pt x="4693" y="3084"/>
                  </a:cubicBezTo>
                  <a:cubicBezTo>
                    <a:pt x="5304" y="3052"/>
                    <a:pt x="7072" y="3020"/>
                    <a:pt x="7072" y="3020"/>
                  </a:cubicBezTo>
                  <a:cubicBezTo>
                    <a:pt x="7072" y="3020"/>
                    <a:pt x="7779" y="4177"/>
                    <a:pt x="8004" y="4177"/>
                  </a:cubicBezTo>
                  <a:cubicBezTo>
                    <a:pt x="8197" y="4177"/>
                    <a:pt x="8133" y="3630"/>
                    <a:pt x="8036" y="3213"/>
                  </a:cubicBezTo>
                  <a:cubicBezTo>
                    <a:pt x="7972" y="2795"/>
                    <a:pt x="7586" y="1734"/>
                    <a:pt x="7586" y="1734"/>
                  </a:cubicBezTo>
                  <a:cubicBezTo>
                    <a:pt x="7586" y="1734"/>
                    <a:pt x="5690" y="609"/>
                    <a:pt x="4757" y="416"/>
                  </a:cubicBezTo>
                  <a:cubicBezTo>
                    <a:pt x="4001" y="254"/>
                    <a:pt x="3176" y="1"/>
                    <a:pt x="2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270125" y="3397925"/>
              <a:ext cx="215400" cy="114925"/>
            </a:xfrm>
            <a:custGeom>
              <a:avLst/>
              <a:gdLst/>
              <a:ahLst/>
              <a:cxnLst/>
              <a:rect l="l" t="t" r="r" b="b"/>
              <a:pathLst>
                <a:path w="8616" h="4597" extrusionOk="0">
                  <a:moveTo>
                    <a:pt x="2894" y="418"/>
                  </a:moveTo>
                  <a:cubicBezTo>
                    <a:pt x="3408" y="418"/>
                    <a:pt x="4212" y="643"/>
                    <a:pt x="4983" y="804"/>
                  </a:cubicBezTo>
                  <a:cubicBezTo>
                    <a:pt x="5401" y="900"/>
                    <a:pt x="6108" y="1222"/>
                    <a:pt x="6687" y="1543"/>
                  </a:cubicBezTo>
                  <a:cubicBezTo>
                    <a:pt x="6976" y="1672"/>
                    <a:pt x="7233" y="1832"/>
                    <a:pt x="7426" y="1929"/>
                  </a:cubicBezTo>
                  <a:cubicBezTo>
                    <a:pt x="7530" y="1998"/>
                    <a:pt x="7615" y="2049"/>
                    <a:pt x="7672" y="2081"/>
                  </a:cubicBezTo>
                  <a:lnTo>
                    <a:pt x="7672" y="2081"/>
                  </a:lnTo>
                  <a:cubicBezTo>
                    <a:pt x="7705" y="2171"/>
                    <a:pt x="7775" y="2363"/>
                    <a:pt x="7844" y="2572"/>
                  </a:cubicBezTo>
                  <a:cubicBezTo>
                    <a:pt x="7941" y="2893"/>
                    <a:pt x="8069" y="3247"/>
                    <a:pt x="8101" y="3440"/>
                  </a:cubicBezTo>
                  <a:cubicBezTo>
                    <a:pt x="8131" y="3646"/>
                    <a:pt x="8160" y="3879"/>
                    <a:pt x="8165" y="4040"/>
                  </a:cubicBezTo>
                  <a:lnTo>
                    <a:pt x="8165" y="4040"/>
                  </a:lnTo>
                  <a:cubicBezTo>
                    <a:pt x="8135" y="4005"/>
                    <a:pt x="8102" y="3966"/>
                    <a:pt x="8069" y="3922"/>
                  </a:cubicBezTo>
                  <a:cubicBezTo>
                    <a:pt x="7941" y="3761"/>
                    <a:pt x="7812" y="3568"/>
                    <a:pt x="7683" y="3408"/>
                  </a:cubicBezTo>
                  <a:cubicBezTo>
                    <a:pt x="7587" y="3215"/>
                    <a:pt x="7490" y="3086"/>
                    <a:pt x="7490" y="3086"/>
                  </a:cubicBezTo>
                  <a:lnTo>
                    <a:pt x="7426" y="2990"/>
                  </a:lnTo>
                  <a:lnTo>
                    <a:pt x="7330" y="2990"/>
                  </a:lnTo>
                  <a:cubicBezTo>
                    <a:pt x="7330" y="2990"/>
                    <a:pt x="5610" y="3052"/>
                    <a:pt x="4946" y="3054"/>
                  </a:cubicBezTo>
                  <a:lnTo>
                    <a:pt x="4946" y="3054"/>
                  </a:lnTo>
                  <a:cubicBezTo>
                    <a:pt x="4817" y="3052"/>
                    <a:pt x="4627" y="2988"/>
                    <a:pt x="4405" y="2893"/>
                  </a:cubicBezTo>
                  <a:cubicBezTo>
                    <a:pt x="4051" y="2732"/>
                    <a:pt x="3633" y="2507"/>
                    <a:pt x="3344" y="2315"/>
                  </a:cubicBezTo>
                  <a:cubicBezTo>
                    <a:pt x="3183" y="2218"/>
                    <a:pt x="3055" y="2122"/>
                    <a:pt x="2958" y="2057"/>
                  </a:cubicBezTo>
                  <a:cubicBezTo>
                    <a:pt x="2862" y="1993"/>
                    <a:pt x="2797" y="1961"/>
                    <a:pt x="2797" y="1961"/>
                  </a:cubicBezTo>
                  <a:lnTo>
                    <a:pt x="2701" y="1897"/>
                  </a:lnTo>
                  <a:lnTo>
                    <a:pt x="2605" y="1929"/>
                  </a:lnTo>
                  <a:cubicBezTo>
                    <a:pt x="2605" y="1929"/>
                    <a:pt x="1936" y="2180"/>
                    <a:pt x="910" y="2577"/>
                  </a:cubicBezTo>
                  <a:lnTo>
                    <a:pt x="910" y="2577"/>
                  </a:lnTo>
                  <a:lnTo>
                    <a:pt x="529" y="821"/>
                  </a:lnTo>
                  <a:lnTo>
                    <a:pt x="529" y="821"/>
                  </a:lnTo>
                  <a:cubicBezTo>
                    <a:pt x="1062" y="716"/>
                    <a:pt x="1500" y="635"/>
                    <a:pt x="1865" y="579"/>
                  </a:cubicBezTo>
                  <a:cubicBezTo>
                    <a:pt x="2251" y="514"/>
                    <a:pt x="2508" y="482"/>
                    <a:pt x="2605" y="450"/>
                  </a:cubicBezTo>
                  <a:cubicBezTo>
                    <a:pt x="2701" y="418"/>
                    <a:pt x="2797" y="418"/>
                    <a:pt x="2894" y="418"/>
                  </a:cubicBezTo>
                  <a:close/>
                  <a:moveTo>
                    <a:pt x="2894" y="0"/>
                  </a:moveTo>
                  <a:cubicBezTo>
                    <a:pt x="2765" y="0"/>
                    <a:pt x="2637" y="0"/>
                    <a:pt x="2508" y="32"/>
                  </a:cubicBezTo>
                  <a:cubicBezTo>
                    <a:pt x="2444" y="32"/>
                    <a:pt x="2187" y="97"/>
                    <a:pt x="1801" y="161"/>
                  </a:cubicBezTo>
                  <a:cubicBezTo>
                    <a:pt x="1383" y="225"/>
                    <a:pt x="837" y="322"/>
                    <a:pt x="226" y="418"/>
                  </a:cubicBezTo>
                  <a:lnTo>
                    <a:pt x="1" y="482"/>
                  </a:lnTo>
                  <a:lnTo>
                    <a:pt x="612" y="3150"/>
                  </a:lnTo>
                  <a:lnTo>
                    <a:pt x="837" y="3054"/>
                  </a:lnTo>
                  <a:cubicBezTo>
                    <a:pt x="1707" y="2715"/>
                    <a:pt x="2341" y="2468"/>
                    <a:pt x="2615" y="2366"/>
                  </a:cubicBezTo>
                  <a:lnTo>
                    <a:pt x="2615" y="2366"/>
                  </a:lnTo>
                  <a:cubicBezTo>
                    <a:pt x="2757" y="2462"/>
                    <a:pt x="3081" y="2677"/>
                    <a:pt x="3440" y="2893"/>
                  </a:cubicBezTo>
                  <a:cubicBezTo>
                    <a:pt x="3697" y="3022"/>
                    <a:pt x="3955" y="3182"/>
                    <a:pt x="4212" y="3279"/>
                  </a:cubicBezTo>
                  <a:cubicBezTo>
                    <a:pt x="4469" y="3408"/>
                    <a:pt x="4726" y="3472"/>
                    <a:pt x="4951" y="3472"/>
                  </a:cubicBezTo>
                  <a:cubicBezTo>
                    <a:pt x="5469" y="3472"/>
                    <a:pt x="6817" y="3449"/>
                    <a:pt x="7216" y="3442"/>
                  </a:cubicBezTo>
                  <a:lnTo>
                    <a:pt x="7216" y="3442"/>
                  </a:lnTo>
                  <a:cubicBezTo>
                    <a:pt x="7291" y="3562"/>
                    <a:pt x="7407" y="3748"/>
                    <a:pt x="7523" y="3922"/>
                  </a:cubicBezTo>
                  <a:cubicBezTo>
                    <a:pt x="7651" y="4083"/>
                    <a:pt x="7748" y="4211"/>
                    <a:pt x="7876" y="4340"/>
                  </a:cubicBezTo>
                  <a:cubicBezTo>
                    <a:pt x="7908" y="4404"/>
                    <a:pt x="7973" y="4468"/>
                    <a:pt x="8037" y="4500"/>
                  </a:cubicBezTo>
                  <a:cubicBezTo>
                    <a:pt x="8069" y="4533"/>
                    <a:pt x="8133" y="4597"/>
                    <a:pt x="8262" y="4597"/>
                  </a:cubicBezTo>
                  <a:cubicBezTo>
                    <a:pt x="8326" y="4597"/>
                    <a:pt x="8391" y="4565"/>
                    <a:pt x="8455" y="4533"/>
                  </a:cubicBezTo>
                  <a:cubicBezTo>
                    <a:pt x="8551" y="4436"/>
                    <a:pt x="8551" y="4372"/>
                    <a:pt x="8583" y="4308"/>
                  </a:cubicBezTo>
                  <a:cubicBezTo>
                    <a:pt x="8583" y="4243"/>
                    <a:pt x="8616" y="4147"/>
                    <a:pt x="8616" y="4083"/>
                  </a:cubicBezTo>
                  <a:cubicBezTo>
                    <a:pt x="8616" y="3858"/>
                    <a:pt x="8551" y="3600"/>
                    <a:pt x="8519" y="3375"/>
                  </a:cubicBezTo>
                  <a:cubicBezTo>
                    <a:pt x="8455" y="3118"/>
                    <a:pt x="8358" y="2765"/>
                    <a:pt x="8262" y="2443"/>
                  </a:cubicBezTo>
                  <a:cubicBezTo>
                    <a:pt x="8133" y="2122"/>
                    <a:pt x="8037" y="1865"/>
                    <a:pt x="8037" y="1865"/>
                  </a:cubicBezTo>
                  <a:lnTo>
                    <a:pt x="8037" y="1800"/>
                  </a:lnTo>
                  <a:lnTo>
                    <a:pt x="7973" y="1768"/>
                  </a:lnTo>
                  <a:cubicBezTo>
                    <a:pt x="7973" y="1768"/>
                    <a:pt x="7490" y="1479"/>
                    <a:pt x="6880" y="1157"/>
                  </a:cubicBezTo>
                  <a:cubicBezTo>
                    <a:pt x="6269" y="836"/>
                    <a:pt x="5562" y="514"/>
                    <a:pt x="5048" y="386"/>
                  </a:cubicBezTo>
                  <a:cubicBezTo>
                    <a:pt x="4308" y="257"/>
                    <a:pt x="3537" y="0"/>
                    <a:pt x="2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526475" y="3239600"/>
              <a:ext cx="90850" cy="322275"/>
            </a:xfrm>
            <a:custGeom>
              <a:avLst/>
              <a:gdLst/>
              <a:ahLst/>
              <a:cxnLst/>
              <a:rect l="l" t="t" r="r" b="b"/>
              <a:pathLst>
                <a:path w="3634" h="12891" extrusionOk="0">
                  <a:moveTo>
                    <a:pt x="2894" y="1"/>
                  </a:moveTo>
                  <a:lnTo>
                    <a:pt x="1" y="12698"/>
                  </a:lnTo>
                  <a:lnTo>
                    <a:pt x="740" y="12891"/>
                  </a:lnTo>
                  <a:lnTo>
                    <a:pt x="3633" y="194"/>
                  </a:lnTo>
                  <a:lnTo>
                    <a:pt x="2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520050" y="3233175"/>
              <a:ext cx="103700" cy="335125"/>
            </a:xfrm>
            <a:custGeom>
              <a:avLst/>
              <a:gdLst/>
              <a:ahLst/>
              <a:cxnLst/>
              <a:rect l="l" t="t" r="r" b="b"/>
              <a:pathLst>
                <a:path w="4148" h="13405" extrusionOk="0">
                  <a:moveTo>
                    <a:pt x="3312" y="515"/>
                  </a:moveTo>
                  <a:lnTo>
                    <a:pt x="3633" y="611"/>
                  </a:lnTo>
                  <a:lnTo>
                    <a:pt x="852" y="12873"/>
                  </a:lnTo>
                  <a:lnTo>
                    <a:pt x="852" y="12873"/>
                  </a:lnTo>
                  <a:lnTo>
                    <a:pt x="515" y="12794"/>
                  </a:lnTo>
                  <a:lnTo>
                    <a:pt x="3312" y="515"/>
                  </a:lnTo>
                  <a:close/>
                  <a:moveTo>
                    <a:pt x="2990" y="1"/>
                  </a:moveTo>
                  <a:lnTo>
                    <a:pt x="1" y="13116"/>
                  </a:lnTo>
                  <a:lnTo>
                    <a:pt x="1158" y="13405"/>
                  </a:lnTo>
                  <a:lnTo>
                    <a:pt x="1222" y="13180"/>
                  </a:lnTo>
                  <a:lnTo>
                    <a:pt x="4147" y="290"/>
                  </a:lnTo>
                  <a:lnTo>
                    <a:pt x="2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56825" y="3548200"/>
              <a:ext cx="391375" cy="27350"/>
            </a:xfrm>
            <a:custGeom>
              <a:avLst/>
              <a:gdLst/>
              <a:ahLst/>
              <a:cxnLst/>
              <a:rect l="l" t="t" r="r" b="b"/>
              <a:pathLst>
                <a:path w="15655" h="1094" extrusionOk="0">
                  <a:moveTo>
                    <a:pt x="15623" y="0"/>
                  </a:moveTo>
                  <a:lnTo>
                    <a:pt x="0" y="322"/>
                  </a:lnTo>
                  <a:lnTo>
                    <a:pt x="33" y="1093"/>
                  </a:lnTo>
                  <a:lnTo>
                    <a:pt x="15655" y="772"/>
                  </a:lnTo>
                  <a:lnTo>
                    <a:pt x="15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52000" y="3542575"/>
              <a:ext cx="401025" cy="38600"/>
            </a:xfrm>
            <a:custGeom>
              <a:avLst/>
              <a:gdLst/>
              <a:ahLst/>
              <a:cxnLst/>
              <a:rect l="l" t="t" r="r" b="b"/>
              <a:pathLst>
                <a:path w="16041" h="1544" extrusionOk="0">
                  <a:moveTo>
                    <a:pt x="15623" y="418"/>
                  </a:moveTo>
                  <a:lnTo>
                    <a:pt x="15623" y="776"/>
                  </a:lnTo>
                  <a:lnTo>
                    <a:pt x="15623" y="776"/>
                  </a:lnTo>
                  <a:lnTo>
                    <a:pt x="418" y="1125"/>
                  </a:lnTo>
                  <a:lnTo>
                    <a:pt x="418" y="772"/>
                  </a:lnTo>
                  <a:lnTo>
                    <a:pt x="15623" y="418"/>
                  </a:lnTo>
                  <a:close/>
                  <a:moveTo>
                    <a:pt x="16041" y="0"/>
                  </a:moveTo>
                  <a:lnTo>
                    <a:pt x="1" y="354"/>
                  </a:lnTo>
                  <a:lnTo>
                    <a:pt x="1" y="1543"/>
                  </a:lnTo>
                  <a:lnTo>
                    <a:pt x="16041" y="1190"/>
                  </a:lnTo>
                  <a:lnTo>
                    <a:pt x="16041" y="965"/>
                  </a:lnTo>
                  <a:lnTo>
                    <a:pt x="1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553000" y="2925400"/>
              <a:ext cx="167175" cy="190475"/>
            </a:xfrm>
            <a:custGeom>
              <a:avLst/>
              <a:gdLst/>
              <a:ahLst/>
              <a:cxnLst/>
              <a:rect l="l" t="t" r="r" b="b"/>
              <a:pathLst>
                <a:path w="6687" h="7619" extrusionOk="0">
                  <a:moveTo>
                    <a:pt x="1" y="0"/>
                  </a:moveTo>
                  <a:lnTo>
                    <a:pt x="3344" y="7618"/>
                  </a:lnTo>
                  <a:lnTo>
                    <a:pt x="66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2940475" y="4391175"/>
              <a:ext cx="989275" cy="520775"/>
            </a:xfrm>
            <a:custGeom>
              <a:avLst/>
              <a:gdLst/>
              <a:ahLst/>
              <a:cxnLst/>
              <a:rect l="l" t="t" r="r" b="b"/>
              <a:pathLst>
                <a:path w="39571" h="20831" extrusionOk="0">
                  <a:moveTo>
                    <a:pt x="4565" y="1"/>
                  </a:moveTo>
                  <a:lnTo>
                    <a:pt x="4565" y="10094"/>
                  </a:lnTo>
                  <a:cubicBezTo>
                    <a:pt x="4565" y="13405"/>
                    <a:pt x="3440" y="16619"/>
                    <a:pt x="1350" y="19191"/>
                  </a:cubicBezTo>
                  <a:lnTo>
                    <a:pt x="0" y="20830"/>
                  </a:lnTo>
                  <a:lnTo>
                    <a:pt x="39570" y="20830"/>
                  </a:lnTo>
                  <a:lnTo>
                    <a:pt x="38220" y="19191"/>
                  </a:lnTo>
                  <a:cubicBezTo>
                    <a:pt x="36131" y="16619"/>
                    <a:pt x="35006" y="13405"/>
                    <a:pt x="35006" y="10094"/>
                  </a:cubicBezTo>
                  <a:lnTo>
                    <a:pt x="350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3007975" y="4124375"/>
              <a:ext cx="854250" cy="429975"/>
            </a:xfrm>
            <a:custGeom>
              <a:avLst/>
              <a:gdLst/>
              <a:ahLst/>
              <a:cxnLst/>
              <a:rect l="l" t="t" r="r" b="b"/>
              <a:pathLst>
                <a:path w="34170" h="17199" extrusionOk="0">
                  <a:moveTo>
                    <a:pt x="1865" y="1"/>
                  </a:moveTo>
                  <a:lnTo>
                    <a:pt x="1865" y="8294"/>
                  </a:lnTo>
                  <a:lnTo>
                    <a:pt x="1865" y="10126"/>
                  </a:lnTo>
                  <a:cubicBezTo>
                    <a:pt x="1865" y="12601"/>
                    <a:pt x="1222" y="15044"/>
                    <a:pt x="0" y="17198"/>
                  </a:cubicBezTo>
                  <a:lnTo>
                    <a:pt x="34170" y="17198"/>
                  </a:lnTo>
                  <a:cubicBezTo>
                    <a:pt x="32948" y="15044"/>
                    <a:pt x="32306" y="12601"/>
                    <a:pt x="32306" y="10126"/>
                  </a:cubicBezTo>
                  <a:lnTo>
                    <a:pt x="32306" y="8294"/>
                  </a:lnTo>
                  <a:lnTo>
                    <a:pt x="323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2934850" y="4385550"/>
              <a:ext cx="1000525" cy="532025"/>
            </a:xfrm>
            <a:custGeom>
              <a:avLst/>
              <a:gdLst/>
              <a:ahLst/>
              <a:cxnLst/>
              <a:rect l="l" t="t" r="r" b="b"/>
              <a:pathLst>
                <a:path w="40021" h="21281" extrusionOk="0">
                  <a:moveTo>
                    <a:pt x="35006" y="419"/>
                  </a:moveTo>
                  <a:lnTo>
                    <a:pt x="35006" y="10319"/>
                  </a:lnTo>
                  <a:cubicBezTo>
                    <a:pt x="35006" y="13662"/>
                    <a:pt x="36163" y="16941"/>
                    <a:pt x="38284" y="19545"/>
                  </a:cubicBezTo>
                  <a:lnTo>
                    <a:pt x="39345" y="20863"/>
                  </a:lnTo>
                  <a:lnTo>
                    <a:pt x="675" y="20863"/>
                  </a:lnTo>
                  <a:lnTo>
                    <a:pt x="1736" y="19545"/>
                  </a:lnTo>
                  <a:cubicBezTo>
                    <a:pt x="3858" y="16941"/>
                    <a:pt x="5015" y="13662"/>
                    <a:pt x="5015" y="10319"/>
                  </a:cubicBezTo>
                  <a:lnTo>
                    <a:pt x="5015" y="419"/>
                  </a:lnTo>
                  <a:close/>
                  <a:moveTo>
                    <a:pt x="4790" y="1"/>
                  </a:moveTo>
                  <a:cubicBezTo>
                    <a:pt x="4725" y="1"/>
                    <a:pt x="4693" y="33"/>
                    <a:pt x="4661" y="65"/>
                  </a:cubicBezTo>
                  <a:cubicBezTo>
                    <a:pt x="4597" y="97"/>
                    <a:pt x="4597" y="161"/>
                    <a:pt x="4597" y="226"/>
                  </a:cubicBezTo>
                  <a:lnTo>
                    <a:pt x="4597" y="10319"/>
                  </a:lnTo>
                  <a:cubicBezTo>
                    <a:pt x="4597" y="13566"/>
                    <a:pt x="3472" y="16748"/>
                    <a:pt x="1415" y="19287"/>
                  </a:cubicBezTo>
                  <a:lnTo>
                    <a:pt x="65" y="20927"/>
                  </a:lnTo>
                  <a:cubicBezTo>
                    <a:pt x="0" y="20991"/>
                    <a:pt x="0" y="21088"/>
                    <a:pt x="32" y="21152"/>
                  </a:cubicBezTo>
                  <a:cubicBezTo>
                    <a:pt x="65" y="21216"/>
                    <a:pt x="161" y="21280"/>
                    <a:pt x="225" y="21280"/>
                  </a:cubicBezTo>
                  <a:lnTo>
                    <a:pt x="39795" y="21280"/>
                  </a:lnTo>
                  <a:cubicBezTo>
                    <a:pt x="39859" y="21280"/>
                    <a:pt x="39956" y="21216"/>
                    <a:pt x="39988" y="21152"/>
                  </a:cubicBezTo>
                  <a:cubicBezTo>
                    <a:pt x="40020" y="21088"/>
                    <a:pt x="39988" y="20991"/>
                    <a:pt x="39956" y="20927"/>
                  </a:cubicBezTo>
                  <a:lnTo>
                    <a:pt x="38606" y="19287"/>
                  </a:lnTo>
                  <a:cubicBezTo>
                    <a:pt x="36548" y="16748"/>
                    <a:pt x="35423" y="13566"/>
                    <a:pt x="35423" y="10319"/>
                  </a:cubicBezTo>
                  <a:lnTo>
                    <a:pt x="35423" y="226"/>
                  </a:lnTo>
                  <a:cubicBezTo>
                    <a:pt x="35423" y="161"/>
                    <a:pt x="35423" y="97"/>
                    <a:pt x="35359" y="65"/>
                  </a:cubicBezTo>
                  <a:cubicBezTo>
                    <a:pt x="35327" y="33"/>
                    <a:pt x="35263" y="1"/>
                    <a:pt x="35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1906225" y="2226250"/>
              <a:ext cx="3057750" cy="2244525"/>
            </a:xfrm>
            <a:custGeom>
              <a:avLst/>
              <a:gdLst/>
              <a:ahLst/>
              <a:cxnLst/>
              <a:rect l="l" t="t" r="r" b="b"/>
              <a:pathLst>
                <a:path w="122310" h="89781" extrusionOk="0">
                  <a:moveTo>
                    <a:pt x="4565" y="0"/>
                  </a:moveTo>
                  <a:cubicBezTo>
                    <a:pt x="2058" y="0"/>
                    <a:pt x="0" y="2026"/>
                    <a:pt x="0" y="4533"/>
                  </a:cubicBezTo>
                  <a:lnTo>
                    <a:pt x="0" y="85216"/>
                  </a:lnTo>
                  <a:cubicBezTo>
                    <a:pt x="0" y="87755"/>
                    <a:pt x="2058" y="89780"/>
                    <a:pt x="4565" y="89780"/>
                  </a:cubicBezTo>
                  <a:lnTo>
                    <a:pt x="117745" y="89780"/>
                  </a:lnTo>
                  <a:cubicBezTo>
                    <a:pt x="120253" y="89780"/>
                    <a:pt x="122310" y="87755"/>
                    <a:pt x="122310" y="85216"/>
                  </a:cubicBezTo>
                  <a:lnTo>
                    <a:pt x="122310" y="4533"/>
                  </a:lnTo>
                  <a:cubicBezTo>
                    <a:pt x="122310" y="2026"/>
                    <a:pt x="120253" y="0"/>
                    <a:pt x="117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1901400" y="2220625"/>
              <a:ext cx="3067400" cy="2254950"/>
            </a:xfrm>
            <a:custGeom>
              <a:avLst/>
              <a:gdLst/>
              <a:ahLst/>
              <a:cxnLst/>
              <a:rect l="l" t="t" r="r" b="b"/>
              <a:pathLst>
                <a:path w="122696" h="90198" extrusionOk="0">
                  <a:moveTo>
                    <a:pt x="117938" y="418"/>
                  </a:moveTo>
                  <a:cubicBezTo>
                    <a:pt x="119128" y="418"/>
                    <a:pt x="120221" y="901"/>
                    <a:pt x="120992" y="1704"/>
                  </a:cubicBezTo>
                  <a:cubicBezTo>
                    <a:pt x="121796" y="2476"/>
                    <a:pt x="122278" y="3569"/>
                    <a:pt x="122278" y="4758"/>
                  </a:cubicBezTo>
                  <a:lnTo>
                    <a:pt x="122278" y="85441"/>
                  </a:lnTo>
                  <a:cubicBezTo>
                    <a:pt x="122278" y="86662"/>
                    <a:pt x="121796" y="87723"/>
                    <a:pt x="120992" y="88526"/>
                  </a:cubicBezTo>
                  <a:cubicBezTo>
                    <a:pt x="120221" y="89298"/>
                    <a:pt x="119128" y="89780"/>
                    <a:pt x="117938" y="89780"/>
                  </a:cubicBezTo>
                  <a:lnTo>
                    <a:pt x="4758" y="89780"/>
                  </a:lnTo>
                  <a:cubicBezTo>
                    <a:pt x="3569" y="89780"/>
                    <a:pt x="2476" y="89298"/>
                    <a:pt x="1672" y="88526"/>
                  </a:cubicBezTo>
                  <a:cubicBezTo>
                    <a:pt x="901" y="87723"/>
                    <a:pt x="418" y="86662"/>
                    <a:pt x="418" y="85441"/>
                  </a:cubicBezTo>
                  <a:lnTo>
                    <a:pt x="418" y="4758"/>
                  </a:lnTo>
                  <a:cubicBezTo>
                    <a:pt x="418" y="3569"/>
                    <a:pt x="901" y="2476"/>
                    <a:pt x="1672" y="1704"/>
                  </a:cubicBezTo>
                  <a:cubicBezTo>
                    <a:pt x="2476" y="901"/>
                    <a:pt x="3569" y="418"/>
                    <a:pt x="4758" y="418"/>
                  </a:cubicBezTo>
                  <a:close/>
                  <a:moveTo>
                    <a:pt x="4758" y="0"/>
                  </a:moveTo>
                  <a:cubicBezTo>
                    <a:pt x="2122" y="0"/>
                    <a:pt x="1" y="2122"/>
                    <a:pt x="1" y="4758"/>
                  </a:cubicBezTo>
                  <a:lnTo>
                    <a:pt x="1" y="85441"/>
                  </a:lnTo>
                  <a:cubicBezTo>
                    <a:pt x="1" y="88076"/>
                    <a:pt x="2122" y="90198"/>
                    <a:pt x="4758" y="90198"/>
                  </a:cubicBezTo>
                  <a:lnTo>
                    <a:pt x="117938" y="90198"/>
                  </a:lnTo>
                  <a:cubicBezTo>
                    <a:pt x="120574" y="90198"/>
                    <a:pt x="122696" y="88076"/>
                    <a:pt x="122696" y="85441"/>
                  </a:cubicBezTo>
                  <a:lnTo>
                    <a:pt x="122696" y="4758"/>
                  </a:lnTo>
                  <a:cubicBezTo>
                    <a:pt x="122696" y="2122"/>
                    <a:pt x="120574" y="0"/>
                    <a:pt x="117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1906225" y="4121975"/>
              <a:ext cx="3057750" cy="348800"/>
            </a:xfrm>
            <a:custGeom>
              <a:avLst/>
              <a:gdLst/>
              <a:ahLst/>
              <a:cxnLst/>
              <a:rect l="l" t="t" r="r" b="b"/>
              <a:pathLst>
                <a:path w="122310" h="13952" extrusionOk="0">
                  <a:moveTo>
                    <a:pt x="0" y="0"/>
                  </a:moveTo>
                  <a:lnTo>
                    <a:pt x="0" y="9387"/>
                  </a:lnTo>
                  <a:cubicBezTo>
                    <a:pt x="0" y="11926"/>
                    <a:pt x="2058" y="13951"/>
                    <a:pt x="4565" y="13951"/>
                  </a:cubicBezTo>
                  <a:lnTo>
                    <a:pt x="117745" y="13951"/>
                  </a:lnTo>
                  <a:cubicBezTo>
                    <a:pt x="120253" y="13951"/>
                    <a:pt x="122310" y="11926"/>
                    <a:pt x="122310" y="9387"/>
                  </a:cubicBezTo>
                  <a:lnTo>
                    <a:pt x="1223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1901400" y="4116350"/>
              <a:ext cx="3067400" cy="359225"/>
            </a:xfrm>
            <a:custGeom>
              <a:avLst/>
              <a:gdLst/>
              <a:ahLst/>
              <a:cxnLst/>
              <a:rect l="l" t="t" r="r" b="b"/>
              <a:pathLst>
                <a:path w="122696" h="14369" extrusionOk="0">
                  <a:moveTo>
                    <a:pt x="122278" y="418"/>
                  </a:moveTo>
                  <a:lnTo>
                    <a:pt x="122278" y="9612"/>
                  </a:lnTo>
                  <a:cubicBezTo>
                    <a:pt x="122278" y="10833"/>
                    <a:pt x="121796" y="11894"/>
                    <a:pt x="120992" y="12697"/>
                  </a:cubicBezTo>
                  <a:cubicBezTo>
                    <a:pt x="120221" y="13469"/>
                    <a:pt x="119128" y="13951"/>
                    <a:pt x="117938" y="13951"/>
                  </a:cubicBezTo>
                  <a:lnTo>
                    <a:pt x="4758" y="13951"/>
                  </a:lnTo>
                  <a:cubicBezTo>
                    <a:pt x="3569" y="13951"/>
                    <a:pt x="2476" y="13469"/>
                    <a:pt x="1672" y="12697"/>
                  </a:cubicBezTo>
                  <a:cubicBezTo>
                    <a:pt x="901" y="11894"/>
                    <a:pt x="418" y="10833"/>
                    <a:pt x="418" y="9612"/>
                  </a:cubicBezTo>
                  <a:lnTo>
                    <a:pt x="418" y="418"/>
                  </a:lnTo>
                  <a:close/>
                  <a:moveTo>
                    <a:pt x="193" y="0"/>
                  </a:moveTo>
                  <a:cubicBezTo>
                    <a:pt x="161" y="0"/>
                    <a:pt x="97" y="33"/>
                    <a:pt x="65" y="65"/>
                  </a:cubicBezTo>
                  <a:cubicBezTo>
                    <a:pt x="1" y="97"/>
                    <a:pt x="1" y="161"/>
                    <a:pt x="1" y="225"/>
                  </a:cubicBezTo>
                  <a:lnTo>
                    <a:pt x="1" y="9612"/>
                  </a:lnTo>
                  <a:cubicBezTo>
                    <a:pt x="1" y="12247"/>
                    <a:pt x="2122" y="14369"/>
                    <a:pt x="4758" y="14369"/>
                  </a:cubicBezTo>
                  <a:lnTo>
                    <a:pt x="117938" y="14369"/>
                  </a:lnTo>
                  <a:cubicBezTo>
                    <a:pt x="120574" y="14369"/>
                    <a:pt x="122696" y="12247"/>
                    <a:pt x="122696" y="9612"/>
                  </a:cubicBezTo>
                  <a:lnTo>
                    <a:pt x="122696" y="225"/>
                  </a:lnTo>
                  <a:cubicBezTo>
                    <a:pt x="122696" y="161"/>
                    <a:pt x="122664" y="97"/>
                    <a:pt x="122631" y="65"/>
                  </a:cubicBezTo>
                  <a:cubicBezTo>
                    <a:pt x="122599" y="33"/>
                    <a:pt x="122535" y="0"/>
                    <a:pt x="122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2060525" y="2365275"/>
              <a:ext cx="2749175" cy="1586350"/>
            </a:xfrm>
            <a:custGeom>
              <a:avLst/>
              <a:gdLst/>
              <a:ahLst/>
              <a:cxnLst/>
              <a:rect l="l" t="t" r="r" b="b"/>
              <a:pathLst>
                <a:path w="109967" h="63454" extrusionOk="0">
                  <a:moveTo>
                    <a:pt x="0" y="0"/>
                  </a:moveTo>
                  <a:lnTo>
                    <a:pt x="0" y="63454"/>
                  </a:lnTo>
                  <a:lnTo>
                    <a:pt x="109966" y="63454"/>
                  </a:lnTo>
                  <a:lnTo>
                    <a:pt x="1099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2054900" y="2360450"/>
              <a:ext cx="2760425" cy="1596000"/>
            </a:xfrm>
            <a:custGeom>
              <a:avLst/>
              <a:gdLst/>
              <a:ahLst/>
              <a:cxnLst/>
              <a:rect l="l" t="t" r="r" b="b"/>
              <a:pathLst>
                <a:path w="110417" h="63840" extrusionOk="0">
                  <a:moveTo>
                    <a:pt x="109998" y="419"/>
                  </a:moveTo>
                  <a:lnTo>
                    <a:pt x="109998" y="63422"/>
                  </a:lnTo>
                  <a:lnTo>
                    <a:pt x="418" y="63422"/>
                  </a:lnTo>
                  <a:lnTo>
                    <a:pt x="418" y="419"/>
                  </a:lnTo>
                  <a:close/>
                  <a:moveTo>
                    <a:pt x="225" y="1"/>
                  </a:moveTo>
                  <a:cubicBezTo>
                    <a:pt x="161" y="1"/>
                    <a:pt x="97" y="1"/>
                    <a:pt x="64" y="65"/>
                  </a:cubicBezTo>
                  <a:cubicBezTo>
                    <a:pt x="32" y="97"/>
                    <a:pt x="0" y="161"/>
                    <a:pt x="0" y="193"/>
                  </a:cubicBezTo>
                  <a:lnTo>
                    <a:pt x="0" y="63647"/>
                  </a:lnTo>
                  <a:cubicBezTo>
                    <a:pt x="0" y="63711"/>
                    <a:pt x="32" y="63743"/>
                    <a:pt x="64" y="63775"/>
                  </a:cubicBezTo>
                  <a:cubicBezTo>
                    <a:pt x="97" y="63840"/>
                    <a:pt x="161" y="63840"/>
                    <a:pt x="225" y="63840"/>
                  </a:cubicBezTo>
                  <a:lnTo>
                    <a:pt x="110191" y="63840"/>
                  </a:lnTo>
                  <a:cubicBezTo>
                    <a:pt x="110255" y="63840"/>
                    <a:pt x="110320" y="63840"/>
                    <a:pt x="110352" y="63775"/>
                  </a:cubicBezTo>
                  <a:cubicBezTo>
                    <a:pt x="110384" y="63743"/>
                    <a:pt x="110416" y="63711"/>
                    <a:pt x="110416" y="63647"/>
                  </a:cubicBezTo>
                  <a:lnTo>
                    <a:pt x="110416" y="193"/>
                  </a:lnTo>
                  <a:cubicBezTo>
                    <a:pt x="110416" y="161"/>
                    <a:pt x="110384" y="97"/>
                    <a:pt x="110352" y="65"/>
                  </a:cubicBezTo>
                  <a:cubicBezTo>
                    <a:pt x="110320" y="1"/>
                    <a:pt x="110255" y="1"/>
                    <a:pt x="1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2940475" y="4911925"/>
              <a:ext cx="989275" cy="45025"/>
            </a:xfrm>
            <a:custGeom>
              <a:avLst/>
              <a:gdLst/>
              <a:ahLst/>
              <a:cxnLst/>
              <a:rect l="l" t="t" r="r" b="b"/>
              <a:pathLst>
                <a:path w="39571" h="1801" extrusionOk="0">
                  <a:moveTo>
                    <a:pt x="0" y="0"/>
                  </a:moveTo>
                  <a:lnTo>
                    <a:pt x="0" y="1801"/>
                  </a:lnTo>
                  <a:lnTo>
                    <a:pt x="39570" y="1801"/>
                  </a:lnTo>
                  <a:lnTo>
                    <a:pt x="395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2935650" y="4907100"/>
              <a:ext cx="999725" cy="55475"/>
            </a:xfrm>
            <a:custGeom>
              <a:avLst/>
              <a:gdLst/>
              <a:ahLst/>
              <a:cxnLst/>
              <a:rect l="l" t="t" r="r" b="b"/>
              <a:pathLst>
                <a:path w="39989" h="2219" extrusionOk="0">
                  <a:moveTo>
                    <a:pt x="39538" y="418"/>
                  </a:moveTo>
                  <a:lnTo>
                    <a:pt x="39538" y="1801"/>
                  </a:lnTo>
                  <a:lnTo>
                    <a:pt x="418" y="1801"/>
                  </a:lnTo>
                  <a:lnTo>
                    <a:pt x="418" y="418"/>
                  </a:lnTo>
                  <a:close/>
                  <a:moveTo>
                    <a:pt x="193" y="1"/>
                  </a:moveTo>
                  <a:cubicBezTo>
                    <a:pt x="129" y="1"/>
                    <a:pt x="97" y="1"/>
                    <a:pt x="65" y="65"/>
                  </a:cubicBezTo>
                  <a:cubicBezTo>
                    <a:pt x="0" y="97"/>
                    <a:pt x="0" y="161"/>
                    <a:pt x="0" y="193"/>
                  </a:cubicBezTo>
                  <a:lnTo>
                    <a:pt x="0" y="1994"/>
                  </a:lnTo>
                  <a:cubicBezTo>
                    <a:pt x="0" y="2058"/>
                    <a:pt x="0" y="2122"/>
                    <a:pt x="65" y="2154"/>
                  </a:cubicBezTo>
                  <a:cubicBezTo>
                    <a:pt x="97" y="2186"/>
                    <a:pt x="129" y="2219"/>
                    <a:pt x="193" y="2219"/>
                  </a:cubicBezTo>
                  <a:lnTo>
                    <a:pt x="39763" y="2219"/>
                  </a:lnTo>
                  <a:cubicBezTo>
                    <a:pt x="39827" y="2219"/>
                    <a:pt x="39859" y="2186"/>
                    <a:pt x="39924" y="2154"/>
                  </a:cubicBezTo>
                  <a:cubicBezTo>
                    <a:pt x="39956" y="2122"/>
                    <a:pt x="39988" y="2058"/>
                    <a:pt x="39988" y="1994"/>
                  </a:cubicBezTo>
                  <a:lnTo>
                    <a:pt x="39988" y="193"/>
                  </a:lnTo>
                  <a:cubicBezTo>
                    <a:pt x="39988" y="161"/>
                    <a:pt x="39956" y="97"/>
                    <a:pt x="39924" y="65"/>
                  </a:cubicBezTo>
                  <a:cubicBezTo>
                    <a:pt x="39859" y="1"/>
                    <a:pt x="39827" y="1"/>
                    <a:pt x="39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2383575" y="2497075"/>
              <a:ext cx="147875" cy="199325"/>
            </a:xfrm>
            <a:custGeom>
              <a:avLst/>
              <a:gdLst/>
              <a:ahLst/>
              <a:cxnLst/>
              <a:rect l="l" t="t" r="r" b="b"/>
              <a:pathLst>
                <a:path w="5915" h="7973" extrusionOk="0">
                  <a:moveTo>
                    <a:pt x="0" y="0"/>
                  </a:moveTo>
                  <a:lnTo>
                    <a:pt x="3954" y="7972"/>
                  </a:lnTo>
                  <a:lnTo>
                    <a:pt x="591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2377950" y="2491450"/>
              <a:ext cx="159125" cy="209975"/>
            </a:xfrm>
            <a:custGeom>
              <a:avLst/>
              <a:gdLst/>
              <a:ahLst/>
              <a:cxnLst/>
              <a:rect l="l" t="t" r="r" b="b"/>
              <a:pathLst>
                <a:path w="6365" h="8399" extrusionOk="0">
                  <a:moveTo>
                    <a:pt x="5883" y="418"/>
                  </a:moveTo>
                  <a:lnTo>
                    <a:pt x="4119" y="7593"/>
                  </a:lnTo>
                  <a:lnTo>
                    <a:pt x="4119" y="7593"/>
                  </a:lnTo>
                  <a:lnTo>
                    <a:pt x="547" y="418"/>
                  </a:lnTo>
                  <a:close/>
                  <a:moveTo>
                    <a:pt x="225" y="0"/>
                  </a:moveTo>
                  <a:cubicBezTo>
                    <a:pt x="129" y="0"/>
                    <a:pt x="65" y="32"/>
                    <a:pt x="32" y="97"/>
                  </a:cubicBezTo>
                  <a:cubicBezTo>
                    <a:pt x="0" y="161"/>
                    <a:pt x="0" y="257"/>
                    <a:pt x="32" y="322"/>
                  </a:cubicBezTo>
                  <a:lnTo>
                    <a:pt x="4018" y="8293"/>
                  </a:lnTo>
                  <a:cubicBezTo>
                    <a:pt x="4045" y="8346"/>
                    <a:pt x="4092" y="8398"/>
                    <a:pt x="4161" y="8398"/>
                  </a:cubicBezTo>
                  <a:cubicBezTo>
                    <a:pt x="4177" y="8398"/>
                    <a:pt x="4193" y="8396"/>
                    <a:pt x="4211" y="8390"/>
                  </a:cubicBezTo>
                  <a:cubicBezTo>
                    <a:pt x="4308" y="8390"/>
                    <a:pt x="4372" y="8326"/>
                    <a:pt x="4404" y="8229"/>
                  </a:cubicBezTo>
                  <a:lnTo>
                    <a:pt x="6365" y="257"/>
                  </a:lnTo>
                  <a:cubicBezTo>
                    <a:pt x="6365" y="193"/>
                    <a:pt x="6365" y="129"/>
                    <a:pt x="6333" y="97"/>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398825" y="2504300"/>
              <a:ext cx="94875" cy="192100"/>
            </a:xfrm>
            <a:custGeom>
              <a:avLst/>
              <a:gdLst/>
              <a:ahLst/>
              <a:cxnLst/>
              <a:rect l="l" t="t" r="r" b="b"/>
              <a:pathLst>
                <a:path w="3795" h="7684"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393200" y="2499475"/>
              <a:ext cx="106125" cy="201950"/>
            </a:xfrm>
            <a:custGeom>
              <a:avLst/>
              <a:gdLst/>
              <a:ahLst/>
              <a:cxnLst/>
              <a:rect l="l" t="t" r="r" b="b"/>
              <a:pathLst>
                <a:path w="4245" h="8078" extrusionOk="0">
                  <a:moveTo>
                    <a:pt x="3794" y="419"/>
                  </a:moveTo>
                  <a:lnTo>
                    <a:pt x="3427" y="6947"/>
                  </a:lnTo>
                  <a:lnTo>
                    <a:pt x="547" y="419"/>
                  </a:lnTo>
                  <a:close/>
                  <a:moveTo>
                    <a:pt x="226" y="1"/>
                  </a:moveTo>
                  <a:cubicBezTo>
                    <a:pt x="162" y="1"/>
                    <a:pt x="97" y="33"/>
                    <a:pt x="65" y="97"/>
                  </a:cubicBezTo>
                  <a:cubicBezTo>
                    <a:pt x="33" y="129"/>
                    <a:pt x="1" y="226"/>
                    <a:pt x="33" y="290"/>
                  </a:cubicBezTo>
                  <a:lnTo>
                    <a:pt x="3376" y="7940"/>
                  </a:lnTo>
                  <a:cubicBezTo>
                    <a:pt x="3429" y="8020"/>
                    <a:pt x="3504" y="8077"/>
                    <a:pt x="3582" y="8077"/>
                  </a:cubicBezTo>
                  <a:cubicBezTo>
                    <a:pt x="3599" y="8077"/>
                    <a:pt x="3616" y="8075"/>
                    <a:pt x="3633" y="8069"/>
                  </a:cubicBezTo>
                  <a:cubicBezTo>
                    <a:pt x="3730" y="8069"/>
                    <a:pt x="3794" y="7972"/>
                    <a:pt x="3794" y="7876"/>
                  </a:cubicBezTo>
                  <a:lnTo>
                    <a:pt x="4244" y="226"/>
                  </a:lnTo>
                  <a:cubicBezTo>
                    <a:pt x="4244" y="161"/>
                    <a:pt x="4212" y="97"/>
                    <a:pt x="4180" y="65"/>
                  </a:cubicBezTo>
                  <a:cubicBezTo>
                    <a:pt x="4148" y="1"/>
                    <a:pt x="4083" y="1"/>
                    <a:pt x="4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377950" y="2489825"/>
              <a:ext cx="104475" cy="206575"/>
            </a:xfrm>
            <a:custGeom>
              <a:avLst/>
              <a:gdLst/>
              <a:ahLst/>
              <a:cxnLst/>
              <a:rect l="l" t="t" r="r" b="b"/>
              <a:pathLst>
                <a:path w="4179" h="8263"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372325" y="2484200"/>
              <a:ext cx="115725" cy="217225"/>
            </a:xfrm>
            <a:custGeom>
              <a:avLst/>
              <a:gdLst/>
              <a:ahLst/>
              <a:cxnLst/>
              <a:rect l="l" t="t" r="r" b="b"/>
              <a:pathLst>
                <a:path w="4629" h="8689" extrusionOk="0">
                  <a:moveTo>
                    <a:pt x="3825" y="419"/>
                  </a:moveTo>
                  <a:lnTo>
                    <a:pt x="4166" y="7535"/>
                  </a:lnTo>
                  <a:lnTo>
                    <a:pt x="579" y="419"/>
                  </a:lnTo>
                  <a:close/>
                  <a:moveTo>
                    <a:pt x="225" y="1"/>
                  </a:moveTo>
                  <a:cubicBezTo>
                    <a:pt x="161" y="1"/>
                    <a:pt x="97" y="33"/>
                    <a:pt x="64" y="97"/>
                  </a:cubicBezTo>
                  <a:cubicBezTo>
                    <a:pt x="0" y="162"/>
                    <a:pt x="0" y="258"/>
                    <a:pt x="32" y="322"/>
                  </a:cubicBezTo>
                  <a:lnTo>
                    <a:pt x="4243" y="8583"/>
                  </a:lnTo>
                  <a:cubicBezTo>
                    <a:pt x="4270" y="8636"/>
                    <a:pt x="4339" y="8688"/>
                    <a:pt x="4416" y="8688"/>
                  </a:cubicBezTo>
                  <a:cubicBezTo>
                    <a:pt x="4433" y="8688"/>
                    <a:pt x="4451" y="8686"/>
                    <a:pt x="4468" y="8680"/>
                  </a:cubicBezTo>
                  <a:cubicBezTo>
                    <a:pt x="4565" y="8648"/>
                    <a:pt x="4629" y="8551"/>
                    <a:pt x="4629" y="8455"/>
                  </a:cubicBezTo>
                  <a:lnTo>
                    <a:pt x="4211" y="194"/>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153725" y="2452075"/>
              <a:ext cx="328700" cy="244325"/>
            </a:xfrm>
            <a:custGeom>
              <a:avLst/>
              <a:gdLst/>
              <a:ahLst/>
              <a:cxnLst/>
              <a:rect l="l" t="t" r="r" b="b"/>
              <a:pathLst>
                <a:path w="13148" h="9773" extrusionOk="0">
                  <a:moveTo>
                    <a:pt x="1" y="0"/>
                  </a:moveTo>
                  <a:lnTo>
                    <a:pt x="2412" y="9772"/>
                  </a:lnTo>
                  <a:lnTo>
                    <a:pt x="13148" y="9772"/>
                  </a:lnTo>
                  <a:lnTo>
                    <a:pt x="11444" y="1125"/>
                  </a:lnTo>
                  <a:lnTo>
                    <a:pt x="6108" y="1125"/>
                  </a:lnTo>
                  <a:lnTo>
                    <a:pt x="51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148100" y="2447250"/>
              <a:ext cx="339950" cy="253950"/>
            </a:xfrm>
            <a:custGeom>
              <a:avLst/>
              <a:gdLst/>
              <a:ahLst/>
              <a:cxnLst/>
              <a:rect l="l" t="t" r="r" b="b"/>
              <a:pathLst>
                <a:path w="13598" h="10158" extrusionOk="0">
                  <a:moveTo>
                    <a:pt x="5240" y="418"/>
                  </a:moveTo>
                  <a:lnTo>
                    <a:pt x="6173" y="1447"/>
                  </a:lnTo>
                  <a:cubicBezTo>
                    <a:pt x="6205" y="1511"/>
                    <a:pt x="6269" y="1511"/>
                    <a:pt x="6333" y="1511"/>
                  </a:cubicBezTo>
                  <a:lnTo>
                    <a:pt x="11509" y="1511"/>
                  </a:lnTo>
                  <a:lnTo>
                    <a:pt x="13116" y="9740"/>
                  </a:lnTo>
                  <a:lnTo>
                    <a:pt x="2797" y="9740"/>
                  </a:lnTo>
                  <a:lnTo>
                    <a:pt x="483" y="418"/>
                  </a:lnTo>
                  <a:close/>
                  <a:moveTo>
                    <a:pt x="226" y="0"/>
                  </a:moveTo>
                  <a:cubicBezTo>
                    <a:pt x="162" y="0"/>
                    <a:pt x="97" y="32"/>
                    <a:pt x="65" y="65"/>
                  </a:cubicBezTo>
                  <a:cubicBezTo>
                    <a:pt x="1" y="129"/>
                    <a:pt x="1" y="193"/>
                    <a:pt x="1" y="257"/>
                  </a:cubicBezTo>
                  <a:lnTo>
                    <a:pt x="2412" y="9997"/>
                  </a:lnTo>
                  <a:cubicBezTo>
                    <a:pt x="2444" y="10094"/>
                    <a:pt x="2540" y="10158"/>
                    <a:pt x="2637" y="10158"/>
                  </a:cubicBezTo>
                  <a:lnTo>
                    <a:pt x="13373" y="10158"/>
                  </a:lnTo>
                  <a:cubicBezTo>
                    <a:pt x="13437" y="10158"/>
                    <a:pt x="13502" y="10126"/>
                    <a:pt x="13566" y="10094"/>
                  </a:cubicBezTo>
                  <a:cubicBezTo>
                    <a:pt x="13598" y="10029"/>
                    <a:pt x="13598" y="9965"/>
                    <a:pt x="13598" y="9901"/>
                  </a:cubicBezTo>
                  <a:lnTo>
                    <a:pt x="11894" y="1254"/>
                  </a:lnTo>
                  <a:cubicBezTo>
                    <a:pt x="11862" y="1157"/>
                    <a:pt x="11798" y="1093"/>
                    <a:pt x="11669" y="1093"/>
                  </a:cubicBezTo>
                  <a:lnTo>
                    <a:pt x="6435" y="1093"/>
                  </a:lnTo>
                  <a:lnTo>
                    <a:pt x="5498" y="65"/>
                  </a:lnTo>
                  <a:cubicBezTo>
                    <a:pt x="5465" y="32"/>
                    <a:pt x="5401" y="0"/>
                    <a:pt x="5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383575" y="2857075"/>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377950" y="2852275"/>
              <a:ext cx="159125" cy="209750"/>
            </a:xfrm>
            <a:custGeom>
              <a:avLst/>
              <a:gdLst/>
              <a:ahLst/>
              <a:cxnLst/>
              <a:rect l="l" t="t" r="r" b="b"/>
              <a:pathLst>
                <a:path w="6365" h="8390" extrusionOk="0">
                  <a:moveTo>
                    <a:pt x="5883" y="418"/>
                  </a:moveTo>
                  <a:lnTo>
                    <a:pt x="4124" y="7572"/>
                  </a:lnTo>
                  <a:lnTo>
                    <a:pt x="547" y="418"/>
                  </a:lnTo>
                  <a:close/>
                  <a:moveTo>
                    <a:pt x="225" y="0"/>
                  </a:moveTo>
                  <a:cubicBezTo>
                    <a:pt x="129" y="0"/>
                    <a:pt x="65" y="32"/>
                    <a:pt x="32" y="96"/>
                  </a:cubicBezTo>
                  <a:cubicBezTo>
                    <a:pt x="0" y="161"/>
                    <a:pt x="0" y="225"/>
                    <a:pt x="32" y="289"/>
                  </a:cubicBezTo>
                  <a:lnTo>
                    <a:pt x="4018" y="8261"/>
                  </a:lnTo>
                  <a:cubicBezTo>
                    <a:pt x="4050" y="8358"/>
                    <a:pt x="4115" y="8390"/>
                    <a:pt x="4211" y="8390"/>
                  </a:cubicBezTo>
                  <a:cubicBezTo>
                    <a:pt x="4308" y="8358"/>
                    <a:pt x="4372" y="8293"/>
                    <a:pt x="4404" y="8229"/>
                  </a:cubicBezTo>
                  <a:lnTo>
                    <a:pt x="6365" y="257"/>
                  </a:lnTo>
                  <a:cubicBezTo>
                    <a:pt x="6365" y="193"/>
                    <a:pt x="6365" y="129"/>
                    <a:pt x="6333" y="64"/>
                  </a:cubicBezTo>
                  <a:cubicBezTo>
                    <a:pt x="6268" y="32"/>
                    <a:pt x="6204" y="0"/>
                    <a:pt x="61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398825" y="2865125"/>
              <a:ext cx="94875" cy="191275"/>
            </a:xfrm>
            <a:custGeom>
              <a:avLst/>
              <a:gdLst/>
              <a:ahLst/>
              <a:cxnLst/>
              <a:rect l="l" t="t" r="r" b="b"/>
              <a:pathLst>
                <a:path w="3795" h="7651" extrusionOk="0">
                  <a:moveTo>
                    <a:pt x="1" y="0"/>
                  </a:moveTo>
                  <a:lnTo>
                    <a:pt x="3344" y="7651"/>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393200" y="2859500"/>
              <a:ext cx="106125" cy="202525"/>
            </a:xfrm>
            <a:custGeom>
              <a:avLst/>
              <a:gdLst/>
              <a:ahLst/>
              <a:cxnLst/>
              <a:rect l="l" t="t" r="r" b="b"/>
              <a:pathLst>
                <a:path w="4245" h="8101" extrusionOk="0">
                  <a:moveTo>
                    <a:pt x="3794" y="418"/>
                  </a:moveTo>
                  <a:lnTo>
                    <a:pt x="3428" y="6950"/>
                  </a:lnTo>
                  <a:lnTo>
                    <a:pt x="3428" y="6950"/>
                  </a:lnTo>
                  <a:lnTo>
                    <a:pt x="547" y="418"/>
                  </a:lnTo>
                  <a:close/>
                  <a:moveTo>
                    <a:pt x="226" y="0"/>
                  </a:moveTo>
                  <a:cubicBezTo>
                    <a:pt x="162" y="0"/>
                    <a:pt x="97" y="33"/>
                    <a:pt x="65" y="97"/>
                  </a:cubicBezTo>
                  <a:cubicBezTo>
                    <a:pt x="33" y="161"/>
                    <a:pt x="1" y="225"/>
                    <a:pt x="33" y="290"/>
                  </a:cubicBezTo>
                  <a:lnTo>
                    <a:pt x="3376" y="7972"/>
                  </a:lnTo>
                  <a:cubicBezTo>
                    <a:pt x="3440" y="8069"/>
                    <a:pt x="3537" y="8101"/>
                    <a:pt x="3633" y="8101"/>
                  </a:cubicBezTo>
                  <a:cubicBezTo>
                    <a:pt x="3730" y="8069"/>
                    <a:pt x="3794" y="8004"/>
                    <a:pt x="3794" y="7876"/>
                  </a:cubicBezTo>
                  <a:lnTo>
                    <a:pt x="4244" y="225"/>
                  </a:lnTo>
                  <a:cubicBezTo>
                    <a:pt x="4244" y="161"/>
                    <a:pt x="4212" y="97"/>
                    <a:pt x="4180" y="65"/>
                  </a:cubicBezTo>
                  <a:cubicBezTo>
                    <a:pt x="4148" y="33"/>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377950" y="2849850"/>
              <a:ext cx="104475" cy="206550"/>
            </a:xfrm>
            <a:custGeom>
              <a:avLst/>
              <a:gdLst/>
              <a:ahLst/>
              <a:cxnLst/>
              <a:rect l="l" t="t" r="r" b="b"/>
              <a:pathLst>
                <a:path w="4179" h="8262" extrusionOk="0">
                  <a:moveTo>
                    <a:pt x="0" y="1"/>
                  </a:moveTo>
                  <a:lnTo>
                    <a:pt x="4179" y="8262"/>
                  </a:lnTo>
                  <a:lnTo>
                    <a:pt x="37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372325" y="2844225"/>
              <a:ext cx="115725" cy="217300"/>
            </a:xfrm>
            <a:custGeom>
              <a:avLst/>
              <a:gdLst/>
              <a:ahLst/>
              <a:cxnLst/>
              <a:rect l="l" t="t" r="r" b="b"/>
              <a:pathLst>
                <a:path w="4629" h="8692" extrusionOk="0">
                  <a:moveTo>
                    <a:pt x="3825" y="451"/>
                  </a:moveTo>
                  <a:lnTo>
                    <a:pt x="4166" y="7538"/>
                  </a:lnTo>
                  <a:lnTo>
                    <a:pt x="579" y="451"/>
                  </a:lnTo>
                  <a:close/>
                  <a:moveTo>
                    <a:pt x="225" y="1"/>
                  </a:moveTo>
                  <a:cubicBezTo>
                    <a:pt x="161" y="1"/>
                    <a:pt x="97" y="65"/>
                    <a:pt x="64" y="129"/>
                  </a:cubicBezTo>
                  <a:cubicBezTo>
                    <a:pt x="0" y="193"/>
                    <a:pt x="0" y="258"/>
                    <a:pt x="32" y="322"/>
                  </a:cubicBezTo>
                  <a:lnTo>
                    <a:pt x="4243" y="8583"/>
                  </a:lnTo>
                  <a:cubicBezTo>
                    <a:pt x="4267" y="8656"/>
                    <a:pt x="4328" y="8692"/>
                    <a:pt x="4397" y="8692"/>
                  </a:cubicBezTo>
                  <a:cubicBezTo>
                    <a:pt x="4420" y="8692"/>
                    <a:pt x="4444" y="8688"/>
                    <a:pt x="4468" y="8680"/>
                  </a:cubicBezTo>
                  <a:cubicBezTo>
                    <a:pt x="4565" y="8680"/>
                    <a:pt x="4629" y="8583"/>
                    <a:pt x="4629" y="8487"/>
                  </a:cubicBezTo>
                  <a:lnTo>
                    <a:pt x="4211" y="226"/>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153725" y="2812875"/>
              <a:ext cx="328700" cy="243525"/>
            </a:xfrm>
            <a:custGeom>
              <a:avLst/>
              <a:gdLst/>
              <a:ahLst/>
              <a:cxnLst/>
              <a:rect l="l" t="t" r="r" b="b"/>
              <a:pathLst>
                <a:path w="13148" h="9741" extrusionOk="0">
                  <a:moveTo>
                    <a:pt x="1" y="1"/>
                  </a:moveTo>
                  <a:lnTo>
                    <a:pt x="2412" y="9741"/>
                  </a:lnTo>
                  <a:lnTo>
                    <a:pt x="13148" y="9741"/>
                  </a:lnTo>
                  <a:lnTo>
                    <a:pt x="11444" y="1094"/>
                  </a:lnTo>
                  <a:lnTo>
                    <a:pt x="6108" y="1094"/>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148100" y="2807250"/>
              <a:ext cx="339950" cy="254775"/>
            </a:xfrm>
            <a:custGeom>
              <a:avLst/>
              <a:gdLst/>
              <a:ahLst/>
              <a:cxnLst/>
              <a:rect l="l" t="t" r="r" b="b"/>
              <a:pathLst>
                <a:path w="13598" h="10191" extrusionOk="0">
                  <a:moveTo>
                    <a:pt x="5240" y="419"/>
                  </a:moveTo>
                  <a:lnTo>
                    <a:pt x="6173" y="1480"/>
                  </a:lnTo>
                  <a:cubicBezTo>
                    <a:pt x="6205" y="1512"/>
                    <a:pt x="6269" y="1544"/>
                    <a:pt x="6333" y="1544"/>
                  </a:cubicBezTo>
                  <a:lnTo>
                    <a:pt x="11509" y="1544"/>
                  </a:lnTo>
                  <a:lnTo>
                    <a:pt x="13116" y="9741"/>
                  </a:lnTo>
                  <a:lnTo>
                    <a:pt x="2797" y="9741"/>
                  </a:lnTo>
                  <a:lnTo>
                    <a:pt x="483" y="419"/>
                  </a:lnTo>
                  <a:close/>
                  <a:moveTo>
                    <a:pt x="226" y="1"/>
                  </a:moveTo>
                  <a:cubicBezTo>
                    <a:pt x="162" y="1"/>
                    <a:pt x="97" y="33"/>
                    <a:pt x="65" y="97"/>
                  </a:cubicBezTo>
                  <a:cubicBezTo>
                    <a:pt x="1" y="130"/>
                    <a:pt x="1" y="194"/>
                    <a:pt x="1" y="258"/>
                  </a:cubicBezTo>
                  <a:lnTo>
                    <a:pt x="2412" y="10030"/>
                  </a:lnTo>
                  <a:cubicBezTo>
                    <a:pt x="2444" y="10126"/>
                    <a:pt x="2540" y="10191"/>
                    <a:pt x="2637" y="10191"/>
                  </a:cubicBezTo>
                  <a:lnTo>
                    <a:pt x="13373" y="10191"/>
                  </a:lnTo>
                  <a:cubicBezTo>
                    <a:pt x="13437" y="10191"/>
                    <a:pt x="13502" y="10159"/>
                    <a:pt x="13566" y="10094"/>
                  </a:cubicBezTo>
                  <a:cubicBezTo>
                    <a:pt x="13598" y="10062"/>
                    <a:pt x="13598" y="9998"/>
                    <a:pt x="13598" y="9934"/>
                  </a:cubicBezTo>
                  <a:lnTo>
                    <a:pt x="11894" y="1287"/>
                  </a:lnTo>
                  <a:cubicBezTo>
                    <a:pt x="11862" y="1190"/>
                    <a:pt x="11798" y="1126"/>
                    <a:pt x="11669" y="1126"/>
                  </a:cubicBezTo>
                  <a:lnTo>
                    <a:pt x="6437" y="1126"/>
                  </a:lnTo>
                  <a:lnTo>
                    <a:pt x="5498" y="65"/>
                  </a:lnTo>
                  <a:cubicBezTo>
                    <a:pt x="5465" y="33"/>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383575" y="3217900"/>
              <a:ext cx="147875" cy="199325"/>
            </a:xfrm>
            <a:custGeom>
              <a:avLst/>
              <a:gdLst/>
              <a:ahLst/>
              <a:cxnLst/>
              <a:rect l="l" t="t" r="r" b="b"/>
              <a:pathLst>
                <a:path w="5915" h="7973" extrusionOk="0">
                  <a:moveTo>
                    <a:pt x="0" y="1"/>
                  </a:moveTo>
                  <a:lnTo>
                    <a:pt x="3954" y="7973"/>
                  </a:lnTo>
                  <a:lnTo>
                    <a:pt x="59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377950" y="3212275"/>
              <a:ext cx="159125" cy="209775"/>
            </a:xfrm>
            <a:custGeom>
              <a:avLst/>
              <a:gdLst/>
              <a:ahLst/>
              <a:cxnLst/>
              <a:rect l="l" t="t" r="r" b="b"/>
              <a:pathLst>
                <a:path w="6365" h="8391" extrusionOk="0">
                  <a:moveTo>
                    <a:pt x="5883" y="419"/>
                  </a:moveTo>
                  <a:lnTo>
                    <a:pt x="4119" y="7593"/>
                  </a:lnTo>
                  <a:lnTo>
                    <a:pt x="4119" y="7593"/>
                  </a:lnTo>
                  <a:lnTo>
                    <a:pt x="547" y="419"/>
                  </a:lnTo>
                  <a:close/>
                  <a:moveTo>
                    <a:pt x="225" y="1"/>
                  </a:moveTo>
                  <a:cubicBezTo>
                    <a:pt x="129" y="1"/>
                    <a:pt x="65" y="33"/>
                    <a:pt x="32" y="97"/>
                  </a:cubicBezTo>
                  <a:cubicBezTo>
                    <a:pt x="0" y="162"/>
                    <a:pt x="0" y="258"/>
                    <a:pt x="32" y="322"/>
                  </a:cubicBezTo>
                  <a:lnTo>
                    <a:pt x="4018" y="8294"/>
                  </a:lnTo>
                  <a:cubicBezTo>
                    <a:pt x="4050" y="8358"/>
                    <a:pt x="4115" y="8391"/>
                    <a:pt x="4211" y="8391"/>
                  </a:cubicBezTo>
                  <a:cubicBezTo>
                    <a:pt x="4308" y="8391"/>
                    <a:pt x="4372" y="8326"/>
                    <a:pt x="4404" y="8230"/>
                  </a:cubicBezTo>
                  <a:lnTo>
                    <a:pt x="6365" y="258"/>
                  </a:lnTo>
                  <a:cubicBezTo>
                    <a:pt x="6365" y="194"/>
                    <a:pt x="6365" y="129"/>
                    <a:pt x="6333" y="97"/>
                  </a:cubicBezTo>
                  <a:cubicBezTo>
                    <a:pt x="6268" y="33"/>
                    <a:pt x="6204" y="1"/>
                    <a:pt x="6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398825" y="3225150"/>
              <a:ext cx="94875" cy="192075"/>
            </a:xfrm>
            <a:custGeom>
              <a:avLst/>
              <a:gdLst/>
              <a:ahLst/>
              <a:cxnLst/>
              <a:rect l="l" t="t" r="r" b="b"/>
              <a:pathLst>
                <a:path w="3795" h="7683" extrusionOk="0">
                  <a:moveTo>
                    <a:pt x="1" y="0"/>
                  </a:moveTo>
                  <a:lnTo>
                    <a:pt x="3344" y="7683"/>
                  </a:lnTo>
                  <a:lnTo>
                    <a:pt x="37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393200" y="3219525"/>
              <a:ext cx="106125" cy="202725"/>
            </a:xfrm>
            <a:custGeom>
              <a:avLst/>
              <a:gdLst/>
              <a:ahLst/>
              <a:cxnLst/>
              <a:rect l="l" t="t" r="r" b="b"/>
              <a:pathLst>
                <a:path w="4245" h="8109" extrusionOk="0">
                  <a:moveTo>
                    <a:pt x="3794" y="450"/>
                  </a:moveTo>
                  <a:lnTo>
                    <a:pt x="3427" y="6978"/>
                  </a:lnTo>
                  <a:lnTo>
                    <a:pt x="547" y="450"/>
                  </a:lnTo>
                  <a:close/>
                  <a:moveTo>
                    <a:pt x="226" y="0"/>
                  </a:moveTo>
                  <a:cubicBezTo>
                    <a:pt x="162" y="0"/>
                    <a:pt x="97" y="64"/>
                    <a:pt x="65" y="97"/>
                  </a:cubicBezTo>
                  <a:cubicBezTo>
                    <a:pt x="33" y="161"/>
                    <a:pt x="1" y="257"/>
                    <a:pt x="33" y="322"/>
                  </a:cubicBezTo>
                  <a:lnTo>
                    <a:pt x="3376" y="7972"/>
                  </a:lnTo>
                  <a:cubicBezTo>
                    <a:pt x="3429" y="8051"/>
                    <a:pt x="3504" y="8109"/>
                    <a:pt x="3582" y="8109"/>
                  </a:cubicBezTo>
                  <a:cubicBezTo>
                    <a:pt x="3599" y="8109"/>
                    <a:pt x="3616" y="8106"/>
                    <a:pt x="3633" y="8101"/>
                  </a:cubicBezTo>
                  <a:cubicBezTo>
                    <a:pt x="3730" y="8101"/>
                    <a:pt x="3794" y="8004"/>
                    <a:pt x="3794" y="7908"/>
                  </a:cubicBezTo>
                  <a:lnTo>
                    <a:pt x="4244" y="225"/>
                  </a:lnTo>
                  <a:cubicBezTo>
                    <a:pt x="4244" y="193"/>
                    <a:pt x="4212" y="129"/>
                    <a:pt x="4180" y="97"/>
                  </a:cubicBezTo>
                  <a:cubicBezTo>
                    <a:pt x="4148" y="32"/>
                    <a:pt x="4083" y="0"/>
                    <a:pt x="40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377950" y="3209875"/>
              <a:ext cx="104475" cy="207350"/>
            </a:xfrm>
            <a:custGeom>
              <a:avLst/>
              <a:gdLst/>
              <a:ahLst/>
              <a:cxnLst/>
              <a:rect l="l" t="t" r="r" b="b"/>
              <a:pathLst>
                <a:path w="4179" h="8294" extrusionOk="0">
                  <a:moveTo>
                    <a:pt x="0" y="0"/>
                  </a:moveTo>
                  <a:lnTo>
                    <a:pt x="4179" y="8294"/>
                  </a:lnTo>
                  <a:lnTo>
                    <a:pt x="37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372325" y="3205050"/>
              <a:ext cx="115725" cy="217225"/>
            </a:xfrm>
            <a:custGeom>
              <a:avLst/>
              <a:gdLst/>
              <a:ahLst/>
              <a:cxnLst/>
              <a:rect l="l" t="t" r="r" b="b"/>
              <a:pathLst>
                <a:path w="4629" h="8689" extrusionOk="0">
                  <a:moveTo>
                    <a:pt x="3825" y="418"/>
                  </a:moveTo>
                  <a:lnTo>
                    <a:pt x="4166" y="7535"/>
                  </a:lnTo>
                  <a:lnTo>
                    <a:pt x="4166" y="7535"/>
                  </a:lnTo>
                  <a:lnTo>
                    <a:pt x="579" y="418"/>
                  </a:lnTo>
                  <a:close/>
                  <a:moveTo>
                    <a:pt x="225" y="1"/>
                  </a:moveTo>
                  <a:cubicBezTo>
                    <a:pt x="161" y="1"/>
                    <a:pt x="97" y="33"/>
                    <a:pt x="64" y="97"/>
                  </a:cubicBezTo>
                  <a:cubicBezTo>
                    <a:pt x="0" y="161"/>
                    <a:pt x="0" y="226"/>
                    <a:pt x="32" y="290"/>
                  </a:cubicBezTo>
                  <a:lnTo>
                    <a:pt x="4243" y="8583"/>
                  </a:lnTo>
                  <a:cubicBezTo>
                    <a:pt x="4270" y="8636"/>
                    <a:pt x="4339" y="8688"/>
                    <a:pt x="4416" y="8688"/>
                  </a:cubicBezTo>
                  <a:cubicBezTo>
                    <a:pt x="4433" y="8688"/>
                    <a:pt x="4451" y="8685"/>
                    <a:pt x="4468" y="8680"/>
                  </a:cubicBezTo>
                  <a:cubicBezTo>
                    <a:pt x="4565" y="8647"/>
                    <a:pt x="4629" y="8551"/>
                    <a:pt x="4629" y="8455"/>
                  </a:cubicBezTo>
                  <a:lnTo>
                    <a:pt x="4211" y="193"/>
                  </a:lnTo>
                  <a:cubicBezTo>
                    <a:pt x="4211" y="97"/>
                    <a:pt x="4115" y="1"/>
                    <a:pt x="4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153725" y="3172900"/>
              <a:ext cx="328700" cy="244325"/>
            </a:xfrm>
            <a:custGeom>
              <a:avLst/>
              <a:gdLst/>
              <a:ahLst/>
              <a:cxnLst/>
              <a:rect l="l" t="t" r="r" b="b"/>
              <a:pathLst>
                <a:path w="13148" h="9773" extrusionOk="0">
                  <a:moveTo>
                    <a:pt x="1" y="1"/>
                  </a:moveTo>
                  <a:lnTo>
                    <a:pt x="2412" y="9773"/>
                  </a:lnTo>
                  <a:lnTo>
                    <a:pt x="13148" y="9773"/>
                  </a:lnTo>
                  <a:lnTo>
                    <a:pt x="11444" y="1126"/>
                  </a:lnTo>
                  <a:lnTo>
                    <a:pt x="6108" y="1126"/>
                  </a:lnTo>
                  <a:lnTo>
                    <a:pt x="51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148100" y="3168075"/>
              <a:ext cx="339950" cy="253975"/>
            </a:xfrm>
            <a:custGeom>
              <a:avLst/>
              <a:gdLst/>
              <a:ahLst/>
              <a:cxnLst/>
              <a:rect l="l" t="t" r="r" b="b"/>
              <a:pathLst>
                <a:path w="13598" h="10159" extrusionOk="0">
                  <a:moveTo>
                    <a:pt x="5240" y="419"/>
                  </a:moveTo>
                  <a:lnTo>
                    <a:pt x="6173" y="1447"/>
                  </a:lnTo>
                  <a:cubicBezTo>
                    <a:pt x="6205" y="1480"/>
                    <a:pt x="6269" y="1512"/>
                    <a:pt x="6333" y="1512"/>
                  </a:cubicBezTo>
                  <a:lnTo>
                    <a:pt x="11509" y="1512"/>
                  </a:lnTo>
                  <a:lnTo>
                    <a:pt x="13116" y="9741"/>
                  </a:lnTo>
                  <a:lnTo>
                    <a:pt x="2797" y="9741"/>
                  </a:lnTo>
                  <a:lnTo>
                    <a:pt x="483" y="419"/>
                  </a:lnTo>
                  <a:close/>
                  <a:moveTo>
                    <a:pt x="226" y="1"/>
                  </a:moveTo>
                  <a:cubicBezTo>
                    <a:pt x="162" y="1"/>
                    <a:pt x="97" y="33"/>
                    <a:pt x="65" y="65"/>
                  </a:cubicBezTo>
                  <a:cubicBezTo>
                    <a:pt x="1" y="129"/>
                    <a:pt x="1" y="194"/>
                    <a:pt x="1" y="258"/>
                  </a:cubicBezTo>
                  <a:lnTo>
                    <a:pt x="2412" y="9998"/>
                  </a:lnTo>
                  <a:cubicBezTo>
                    <a:pt x="2444" y="10094"/>
                    <a:pt x="2540" y="10159"/>
                    <a:pt x="2637" y="10159"/>
                  </a:cubicBezTo>
                  <a:lnTo>
                    <a:pt x="13373" y="10159"/>
                  </a:lnTo>
                  <a:cubicBezTo>
                    <a:pt x="13437" y="10159"/>
                    <a:pt x="13502" y="10126"/>
                    <a:pt x="13566" y="10094"/>
                  </a:cubicBezTo>
                  <a:cubicBezTo>
                    <a:pt x="13598" y="10030"/>
                    <a:pt x="13598" y="9966"/>
                    <a:pt x="13598" y="9901"/>
                  </a:cubicBezTo>
                  <a:lnTo>
                    <a:pt x="11894" y="1254"/>
                  </a:lnTo>
                  <a:cubicBezTo>
                    <a:pt x="11862" y="1158"/>
                    <a:pt x="11798" y="1094"/>
                    <a:pt x="11669" y="1094"/>
                  </a:cubicBezTo>
                  <a:lnTo>
                    <a:pt x="6435" y="1094"/>
                  </a:lnTo>
                  <a:lnTo>
                    <a:pt x="5498" y="65"/>
                  </a:lnTo>
                  <a:cubicBezTo>
                    <a:pt x="5465" y="1"/>
                    <a:pt x="5401" y="1"/>
                    <a:pt x="5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4591075" y="334890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4585450" y="3344075"/>
              <a:ext cx="159950" cy="209775"/>
            </a:xfrm>
            <a:custGeom>
              <a:avLst/>
              <a:gdLst/>
              <a:ahLst/>
              <a:cxnLst/>
              <a:rect l="l" t="t" r="r" b="b"/>
              <a:pathLst>
                <a:path w="6398" h="8391" extrusionOk="0">
                  <a:moveTo>
                    <a:pt x="5883" y="418"/>
                  </a:moveTo>
                  <a:lnTo>
                    <a:pt x="4135" y="7530"/>
                  </a:lnTo>
                  <a:lnTo>
                    <a:pt x="4135" y="7530"/>
                  </a:lnTo>
                  <a:lnTo>
                    <a:pt x="579" y="418"/>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58"/>
                    <a:pt x="4405" y="8294"/>
                    <a:pt x="4405" y="8229"/>
                  </a:cubicBezTo>
                  <a:lnTo>
                    <a:pt x="6365" y="258"/>
                  </a:lnTo>
                  <a:cubicBezTo>
                    <a:pt x="6398" y="193"/>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4607150" y="3356925"/>
              <a:ext cx="94050" cy="191300"/>
            </a:xfrm>
            <a:custGeom>
              <a:avLst/>
              <a:gdLst/>
              <a:ahLst/>
              <a:cxnLst/>
              <a:rect l="l" t="t" r="r" b="b"/>
              <a:pathLst>
                <a:path w="3762" h="7652" extrusionOk="0">
                  <a:moveTo>
                    <a:pt x="1" y="1"/>
                  </a:moveTo>
                  <a:lnTo>
                    <a:pt x="3344" y="7651"/>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4601525" y="3351300"/>
              <a:ext cx="105300" cy="202550"/>
            </a:xfrm>
            <a:custGeom>
              <a:avLst/>
              <a:gdLst/>
              <a:ahLst/>
              <a:cxnLst/>
              <a:rect l="l" t="t" r="r" b="b"/>
              <a:pathLst>
                <a:path w="4212" h="8102" extrusionOk="0">
                  <a:moveTo>
                    <a:pt x="3762" y="419"/>
                  </a:moveTo>
                  <a:lnTo>
                    <a:pt x="3395" y="6968"/>
                  </a:lnTo>
                  <a:lnTo>
                    <a:pt x="547" y="419"/>
                  </a:lnTo>
                  <a:close/>
                  <a:moveTo>
                    <a:pt x="226" y="1"/>
                  </a:moveTo>
                  <a:cubicBezTo>
                    <a:pt x="129" y="1"/>
                    <a:pt x="65" y="33"/>
                    <a:pt x="33" y="97"/>
                  </a:cubicBezTo>
                  <a:cubicBezTo>
                    <a:pt x="1" y="162"/>
                    <a:pt x="1" y="226"/>
                    <a:pt x="33" y="290"/>
                  </a:cubicBezTo>
                  <a:lnTo>
                    <a:pt x="3376" y="7973"/>
                  </a:lnTo>
                  <a:cubicBezTo>
                    <a:pt x="3408" y="8069"/>
                    <a:pt x="3504" y="8101"/>
                    <a:pt x="3601" y="8101"/>
                  </a:cubicBezTo>
                  <a:cubicBezTo>
                    <a:pt x="3697" y="8069"/>
                    <a:pt x="3762" y="8005"/>
                    <a:pt x="3762" y="7908"/>
                  </a:cubicBezTo>
                  <a:lnTo>
                    <a:pt x="4212" y="226"/>
                  </a:lnTo>
                  <a:cubicBezTo>
                    <a:pt x="4212" y="162"/>
                    <a:pt x="4179" y="97"/>
                    <a:pt x="4147" y="65"/>
                  </a:cubicBezTo>
                  <a:cubicBezTo>
                    <a:pt x="4115" y="33"/>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4586250" y="334167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4580625" y="3336050"/>
              <a:ext cx="115750" cy="217800"/>
            </a:xfrm>
            <a:custGeom>
              <a:avLst/>
              <a:gdLst/>
              <a:ahLst/>
              <a:cxnLst/>
              <a:rect l="l" t="t" r="r" b="b"/>
              <a:pathLst>
                <a:path w="4630" h="8712" extrusionOk="0">
                  <a:moveTo>
                    <a:pt x="3794" y="450"/>
                  </a:moveTo>
                  <a:lnTo>
                    <a:pt x="4131" y="7475"/>
                  </a:lnTo>
                  <a:lnTo>
                    <a:pt x="547" y="450"/>
                  </a:lnTo>
                  <a:close/>
                  <a:moveTo>
                    <a:pt x="226" y="0"/>
                  </a:moveTo>
                  <a:cubicBezTo>
                    <a:pt x="130" y="0"/>
                    <a:pt x="65" y="64"/>
                    <a:pt x="33" y="129"/>
                  </a:cubicBezTo>
                  <a:cubicBezTo>
                    <a:pt x="1" y="193"/>
                    <a:pt x="1" y="257"/>
                    <a:pt x="33" y="322"/>
                  </a:cubicBezTo>
                  <a:lnTo>
                    <a:pt x="4212" y="8583"/>
                  </a:lnTo>
                  <a:cubicBezTo>
                    <a:pt x="4244" y="8679"/>
                    <a:pt x="4340" y="8711"/>
                    <a:pt x="4437" y="8711"/>
                  </a:cubicBezTo>
                  <a:cubicBezTo>
                    <a:pt x="4533" y="8679"/>
                    <a:pt x="4630" y="8583"/>
                    <a:pt x="4598" y="8486"/>
                  </a:cubicBezTo>
                  <a:lnTo>
                    <a:pt x="4593" y="8392"/>
                  </a:lnTo>
                  <a:lnTo>
                    <a:pt x="4593" y="8392"/>
                  </a:lnTo>
                  <a:lnTo>
                    <a:pt x="4598" y="8390"/>
                  </a:lnTo>
                  <a:lnTo>
                    <a:pt x="4593" y="8380"/>
                  </a:lnTo>
                  <a:lnTo>
                    <a:pt x="4212" y="225"/>
                  </a:lnTo>
                  <a:cubicBezTo>
                    <a:pt x="4212" y="96"/>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4361250" y="3304700"/>
              <a:ext cx="329500" cy="243525"/>
            </a:xfrm>
            <a:custGeom>
              <a:avLst/>
              <a:gdLst/>
              <a:ahLst/>
              <a:cxnLst/>
              <a:rect l="l" t="t" r="r" b="b"/>
              <a:pathLst>
                <a:path w="13180" h="9741" extrusionOk="0">
                  <a:moveTo>
                    <a:pt x="1" y="0"/>
                  </a:moveTo>
                  <a:lnTo>
                    <a:pt x="2411" y="9740"/>
                  </a:lnTo>
                  <a:lnTo>
                    <a:pt x="13180" y="9740"/>
                  </a:lnTo>
                  <a:lnTo>
                    <a:pt x="11476" y="1093"/>
                  </a:lnTo>
                  <a:lnTo>
                    <a:pt x="6108" y="1093"/>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4355625" y="3299075"/>
              <a:ext cx="340750" cy="254775"/>
            </a:xfrm>
            <a:custGeom>
              <a:avLst/>
              <a:gdLst/>
              <a:ahLst/>
              <a:cxnLst/>
              <a:rect l="l" t="t" r="r" b="b"/>
              <a:pathLst>
                <a:path w="13630" h="10191" extrusionOk="0">
                  <a:moveTo>
                    <a:pt x="5272" y="418"/>
                  </a:moveTo>
                  <a:lnTo>
                    <a:pt x="6172" y="1479"/>
                  </a:lnTo>
                  <a:cubicBezTo>
                    <a:pt x="6204" y="1511"/>
                    <a:pt x="6269" y="1543"/>
                    <a:pt x="6333" y="1543"/>
                  </a:cubicBezTo>
                  <a:lnTo>
                    <a:pt x="11508" y="1543"/>
                  </a:lnTo>
                  <a:lnTo>
                    <a:pt x="13148" y="9772"/>
                  </a:lnTo>
                  <a:lnTo>
                    <a:pt x="2797" y="9772"/>
                  </a:lnTo>
                  <a:lnTo>
                    <a:pt x="515" y="418"/>
                  </a:lnTo>
                  <a:close/>
                  <a:moveTo>
                    <a:pt x="226" y="0"/>
                  </a:moveTo>
                  <a:cubicBezTo>
                    <a:pt x="161" y="0"/>
                    <a:pt x="97" y="33"/>
                    <a:pt x="65" y="97"/>
                  </a:cubicBezTo>
                  <a:cubicBezTo>
                    <a:pt x="33" y="129"/>
                    <a:pt x="1" y="193"/>
                    <a:pt x="33" y="258"/>
                  </a:cubicBezTo>
                  <a:lnTo>
                    <a:pt x="2444" y="10029"/>
                  </a:lnTo>
                  <a:cubicBezTo>
                    <a:pt x="2444" y="10126"/>
                    <a:pt x="2540" y="10190"/>
                    <a:pt x="2636" y="10190"/>
                  </a:cubicBezTo>
                  <a:lnTo>
                    <a:pt x="13405" y="10190"/>
                  </a:lnTo>
                  <a:cubicBezTo>
                    <a:pt x="13469" y="10190"/>
                    <a:pt x="13533" y="10158"/>
                    <a:pt x="13565" y="10094"/>
                  </a:cubicBezTo>
                  <a:cubicBezTo>
                    <a:pt x="13598" y="10062"/>
                    <a:pt x="13630" y="9997"/>
                    <a:pt x="13598" y="9933"/>
                  </a:cubicBezTo>
                  <a:lnTo>
                    <a:pt x="11894" y="1286"/>
                  </a:lnTo>
                  <a:cubicBezTo>
                    <a:pt x="11894" y="1190"/>
                    <a:pt x="11798" y="1125"/>
                    <a:pt x="11701" y="1125"/>
                  </a:cubicBezTo>
                  <a:lnTo>
                    <a:pt x="6439" y="1125"/>
                  </a:lnTo>
                  <a:lnTo>
                    <a:pt x="5529" y="65"/>
                  </a:lnTo>
                  <a:cubicBezTo>
                    <a:pt x="5465" y="33"/>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4591075" y="2493850"/>
              <a:ext cx="148700" cy="199325"/>
            </a:xfrm>
            <a:custGeom>
              <a:avLst/>
              <a:gdLst/>
              <a:ahLst/>
              <a:cxnLst/>
              <a:rect l="l" t="t" r="r" b="b"/>
              <a:pathLst>
                <a:path w="5948" h="7973" extrusionOk="0">
                  <a:moveTo>
                    <a:pt x="1" y="1"/>
                  </a:moveTo>
                  <a:lnTo>
                    <a:pt x="3987" y="7972"/>
                  </a:lnTo>
                  <a:lnTo>
                    <a:pt x="59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4585450" y="2489025"/>
              <a:ext cx="159950" cy="209775"/>
            </a:xfrm>
            <a:custGeom>
              <a:avLst/>
              <a:gdLst/>
              <a:ahLst/>
              <a:cxnLst/>
              <a:rect l="l" t="t" r="r" b="b"/>
              <a:pathLst>
                <a:path w="6398" h="8391" extrusionOk="0">
                  <a:moveTo>
                    <a:pt x="5883" y="419"/>
                  </a:moveTo>
                  <a:lnTo>
                    <a:pt x="4135" y="7530"/>
                  </a:lnTo>
                  <a:lnTo>
                    <a:pt x="579" y="419"/>
                  </a:lnTo>
                  <a:close/>
                  <a:moveTo>
                    <a:pt x="226" y="1"/>
                  </a:moveTo>
                  <a:cubicBezTo>
                    <a:pt x="162" y="1"/>
                    <a:pt x="65" y="33"/>
                    <a:pt x="33" y="97"/>
                  </a:cubicBezTo>
                  <a:cubicBezTo>
                    <a:pt x="1" y="161"/>
                    <a:pt x="1" y="226"/>
                    <a:pt x="33" y="290"/>
                  </a:cubicBezTo>
                  <a:lnTo>
                    <a:pt x="4019" y="8262"/>
                  </a:lnTo>
                  <a:cubicBezTo>
                    <a:pt x="4051" y="8358"/>
                    <a:pt x="4147" y="8390"/>
                    <a:pt x="4244" y="8390"/>
                  </a:cubicBezTo>
                  <a:cubicBezTo>
                    <a:pt x="4308" y="8390"/>
                    <a:pt x="4405" y="8326"/>
                    <a:pt x="4405" y="8230"/>
                  </a:cubicBezTo>
                  <a:lnTo>
                    <a:pt x="6365" y="258"/>
                  </a:lnTo>
                  <a:cubicBezTo>
                    <a:pt x="6398" y="194"/>
                    <a:pt x="6365" y="129"/>
                    <a:pt x="6333" y="65"/>
                  </a:cubicBezTo>
                  <a:cubicBezTo>
                    <a:pt x="6301" y="33"/>
                    <a:pt x="6237" y="1"/>
                    <a:pt x="6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4607150" y="2501900"/>
              <a:ext cx="94050" cy="191275"/>
            </a:xfrm>
            <a:custGeom>
              <a:avLst/>
              <a:gdLst/>
              <a:ahLst/>
              <a:cxnLst/>
              <a:rect l="l" t="t" r="r" b="b"/>
              <a:pathLst>
                <a:path w="3762" h="7651" extrusionOk="0">
                  <a:moveTo>
                    <a:pt x="1" y="0"/>
                  </a:moveTo>
                  <a:lnTo>
                    <a:pt x="3344" y="7650"/>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4601525" y="2496275"/>
              <a:ext cx="105300" cy="202525"/>
            </a:xfrm>
            <a:custGeom>
              <a:avLst/>
              <a:gdLst/>
              <a:ahLst/>
              <a:cxnLst/>
              <a:rect l="l" t="t" r="r" b="b"/>
              <a:pathLst>
                <a:path w="4212" h="8101" extrusionOk="0">
                  <a:moveTo>
                    <a:pt x="3762" y="418"/>
                  </a:moveTo>
                  <a:lnTo>
                    <a:pt x="3395" y="6967"/>
                  </a:lnTo>
                  <a:lnTo>
                    <a:pt x="547" y="418"/>
                  </a:lnTo>
                  <a:close/>
                  <a:moveTo>
                    <a:pt x="226" y="0"/>
                  </a:moveTo>
                  <a:cubicBezTo>
                    <a:pt x="129" y="0"/>
                    <a:pt x="65" y="32"/>
                    <a:pt x="33" y="96"/>
                  </a:cubicBezTo>
                  <a:cubicBezTo>
                    <a:pt x="1" y="161"/>
                    <a:pt x="1" y="225"/>
                    <a:pt x="33" y="321"/>
                  </a:cubicBezTo>
                  <a:lnTo>
                    <a:pt x="3376" y="7972"/>
                  </a:lnTo>
                  <a:cubicBezTo>
                    <a:pt x="3408" y="8068"/>
                    <a:pt x="3504" y="8100"/>
                    <a:pt x="3601" y="8100"/>
                  </a:cubicBezTo>
                  <a:cubicBezTo>
                    <a:pt x="3697" y="8068"/>
                    <a:pt x="3762" y="8004"/>
                    <a:pt x="3762" y="7908"/>
                  </a:cubicBezTo>
                  <a:lnTo>
                    <a:pt x="4212" y="225"/>
                  </a:lnTo>
                  <a:cubicBezTo>
                    <a:pt x="4212" y="161"/>
                    <a:pt x="4179" y="129"/>
                    <a:pt x="4147" y="64"/>
                  </a:cubicBezTo>
                  <a:cubicBezTo>
                    <a:pt x="4115" y="32"/>
                    <a:pt x="4051"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4586250" y="2486625"/>
              <a:ext cx="104500" cy="206550"/>
            </a:xfrm>
            <a:custGeom>
              <a:avLst/>
              <a:gdLst/>
              <a:ahLst/>
              <a:cxnLst/>
              <a:rect l="l" t="t" r="r" b="b"/>
              <a:pathLst>
                <a:path w="4180" h="8262" extrusionOk="0">
                  <a:moveTo>
                    <a:pt x="1" y="0"/>
                  </a:moveTo>
                  <a:lnTo>
                    <a:pt x="4180" y="8261"/>
                  </a:lnTo>
                  <a:lnTo>
                    <a:pt x="37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4580625" y="2481800"/>
              <a:ext cx="115750" cy="217200"/>
            </a:xfrm>
            <a:custGeom>
              <a:avLst/>
              <a:gdLst/>
              <a:ahLst/>
              <a:cxnLst/>
              <a:rect l="l" t="t" r="r" b="b"/>
              <a:pathLst>
                <a:path w="4630" h="8688" extrusionOk="0">
                  <a:moveTo>
                    <a:pt x="3794" y="418"/>
                  </a:moveTo>
                  <a:lnTo>
                    <a:pt x="4130" y="7441"/>
                  </a:lnTo>
                  <a:lnTo>
                    <a:pt x="547" y="418"/>
                  </a:lnTo>
                  <a:close/>
                  <a:moveTo>
                    <a:pt x="226" y="0"/>
                  </a:moveTo>
                  <a:cubicBezTo>
                    <a:pt x="130" y="0"/>
                    <a:pt x="65" y="33"/>
                    <a:pt x="33" y="97"/>
                  </a:cubicBezTo>
                  <a:cubicBezTo>
                    <a:pt x="1" y="161"/>
                    <a:pt x="1" y="225"/>
                    <a:pt x="33" y="290"/>
                  </a:cubicBezTo>
                  <a:lnTo>
                    <a:pt x="4212" y="8551"/>
                  </a:lnTo>
                  <a:cubicBezTo>
                    <a:pt x="4238" y="8630"/>
                    <a:pt x="4308" y="8688"/>
                    <a:pt x="4386" y="8688"/>
                  </a:cubicBezTo>
                  <a:cubicBezTo>
                    <a:pt x="4403" y="8688"/>
                    <a:pt x="4420" y="8685"/>
                    <a:pt x="4437" y="8679"/>
                  </a:cubicBezTo>
                  <a:cubicBezTo>
                    <a:pt x="4533" y="8647"/>
                    <a:pt x="4630" y="8551"/>
                    <a:pt x="4598" y="8454"/>
                  </a:cubicBezTo>
                  <a:lnTo>
                    <a:pt x="4593" y="8360"/>
                  </a:lnTo>
                  <a:lnTo>
                    <a:pt x="4598" y="8358"/>
                  </a:lnTo>
                  <a:lnTo>
                    <a:pt x="4593" y="8348"/>
                  </a:lnTo>
                  <a:lnTo>
                    <a:pt x="4212" y="193"/>
                  </a:lnTo>
                  <a:cubicBezTo>
                    <a:pt x="4212" y="65"/>
                    <a:pt x="4115" y="0"/>
                    <a:pt x="3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4361250" y="2449650"/>
              <a:ext cx="329500" cy="243525"/>
            </a:xfrm>
            <a:custGeom>
              <a:avLst/>
              <a:gdLst/>
              <a:ahLst/>
              <a:cxnLst/>
              <a:rect l="l" t="t" r="r" b="b"/>
              <a:pathLst>
                <a:path w="13180" h="9741" extrusionOk="0">
                  <a:moveTo>
                    <a:pt x="1" y="1"/>
                  </a:moveTo>
                  <a:lnTo>
                    <a:pt x="2411" y="9740"/>
                  </a:lnTo>
                  <a:lnTo>
                    <a:pt x="13180" y="9740"/>
                  </a:lnTo>
                  <a:lnTo>
                    <a:pt x="11476" y="1094"/>
                  </a:lnTo>
                  <a:lnTo>
                    <a:pt x="6108" y="1094"/>
                  </a:lnTo>
                  <a:lnTo>
                    <a:pt x="51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4355625" y="2444025"/>
              <a:ext cx="340750" cy="254775"/>
            </a:xfrm>
            <a:custGeom>
              <a:avLst/>
              <a:gdLst/>
              <a:ahLst/>
              <a:cxnLst/>
              <a:rect l="l" t="t" r="r" b="b"/>
              <a:pathLst>
                <a:path w="13630" h="10191" extrusionOk="0">
                  <a:moveTo>
                    <a:pt x="5272" y="451"/>
                  </a:moveTo>
                  <a:lnTo>
                    <a:pt x="6172" y="1479"/>
                  </a:lnTo>
                  <a:cubicBezTo>
                    <a:pt x="6204" y="1511"/>
                    <a:pt x="6269" y="1544"/>
                    <a:pt x="6333" y="1544"/>
                  </a:cubicBezTo>
                  <a:lnTo>
                    <a:pt x="11508" y="1544"/>
                  </a:lnTo>
                  <a:lnTo>
                    <a:pt x="13148" y="9773"/>
                  </a:lnTo>
                  <a:lnTo>
                    <a:pt x="2797" y="9773"/>
                  </a:lnTo>
                  <a:lnTo>
                    <a:pt x="515" y="451"/>
                  </a:lnTo>
                  <a:close/>
                  <a:moveTo>
                    <a:pt x="226" y="1"/>
                  </a:moveTo>
                  <a:cubicBezTo>
                    <a:pt x="161" y="1"/>
                    <a:pt x="97" y="33"/>
                    <a:pt x="65" y="97"/>
                  </a:cubicBezTo>
                  <a:cubicBezTo>
                    <a:pt x="33" y="161"/>
                    <a:pt x="1" y="226"/>
                    <a:pt x="33" y="290"/>
                  </a:cubicBezTo>
                  <a:lnTo>
                    <a:pt x="2444" y="10030"/>
                  </a:lnTo>
                  <a:cubicBezTo>
                    <a:pt x="2444" y="10126"/>
                    <a:pt x="2540" y="10190"/>
                    <a:pt x="2636" y="10190"/>
                  </a:cubicBezTo>
                  <a:lnTo>
                    <a:pt x="13405" y="10190"/>
                  </a:lnTo>
                  <a:cubicBezTo>
                    <a:pt x="13469" y="10190"/>
                    <a:pt x="13533" y="10158"/>
                    <a:pt x="13565" y="10126"/>
                  </a:cubicBezTo>
                  <a:cubicBezTo>
                    <a:pt x="13598" y="10062"/>
                    <a:pt x="13630" y="9998"/>
                    <a:pt x="13598" y="9933"/>
                  </a:cubicBezTo>
                  <a:lnTo>
                    <a:pt x="11894" y="1286"/>
                  </a:lnTo>
                  <a:cubicBezTo>
                    <a:pt x="11894" y="1190"/>
                    <a:pt x="11798" y="1126"/>
                    <a:pt x="11701" y="1126"/>
                  </a:cubicBezTo>
                  <a:lnTo>
                    <a:pt x="6437" y="1126"/>
                  </a:lnTo>
                  <a:lnTo>
                    <a:pt x="5529" y="97"/>
                  </a:lnTo>
                  <a:cubicBezTo>
                    <a:pt x="5465" y="33"/>
                    <a:pt x="5433" y="1"/>
                    <a:pt x="5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4591075" y="3692850"/>
              <a:ext cx="148700" cy="199325"/>
            </a:xfrm>
            <a:custGeom>
              <a:avLst/>
              <a:gdLst/>
              <a:ahLst/>
              <a:cxnLst/>
              <a:rect l="l" t="t" r="r" b="b"/>
              <a:pathLst>
                <a:path w="5948" h="7973" extrusionOk="0">
                  <a:moveTo>
                    <a:pt x="1" y="0"/>
                  </a:moveTo>
                  <a:lnTo>
                    <a:pt x="3987" y="7972"/>
                  </a:lnTo>
                  <a:lnTo>
                    <a:pt x="59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4585450" y="3687225"/>
              <a:ext cx="159950" cy="209975"/>
            </a:xfrm>
            <a:custGeom>
              <a:avLst/>
              <a:gdLst/>
              <a:ahLst/>
              <a:cxnLst/>
              <a:rect l="l" t="t" r="r" b="b"/>
              <a:pathLst>
                <a:path w="6398" h="8399" extrusionOk="0">
                  <a:moveTo>
                    <a:pt x="5883" y="418"/>
                  </a:moveTo>
                  <a:lnTo>
                    <a:pt x="4130" y="7549"/>
                  </a:lnTo>
                  <a:lnTo>
                    <a:pt x="579" y="418"/>
                  </a:lnTo>
                  <a:close/>
                  <a:moveTo>
                    <a:pt x="226" y="0"/>
                  </a:moveTo>
                  <a:cubicBezTo>
                    <a:pt x="162" y="0"/>
                    <a:pt x="65" y="32"/>
                    <a:pt x="33" y="97"/>
                  </a:cubicBezTo>
                  <a:cubicBezTo>
                    <a:pt x="1" y="161"/>
                    <a:pt x="1" y="257"/>
                    <a:pt x="33" y="322"/>
                  </a:cubicBezTo>
                  <a:lnTo>
                    <a:pt x="4019" y="8293"/>
                  </a:lnTo>
                  <a:cubicBezTo>
                    <a:pt x="4045" y="8346"/>
                    <a:pt x="4114" y="8398"/>
                    <a:pt x="4191" y="8398"/>
                  </a:cubicBezTo>
                  <a:cubicBezTo>
                    <a:pt x="4209" y="8398"/>
                    <a:pt x="4226" y="8396"/>
                    <a:pt x="4244" y="8390"/>
                  </a:cubicBezTo>
                  <a:cubicBezTo>
                    <a:pt x="4308" y="8390"/>
                    <a:pt x="4405" y="8326"/>
                    <a:pt x="4405" y="8229"/>
                  </a:cubicBezTo>
                  <a:lnTo>
                    <a:pt x="6365" y="257"/>
                  </a:lnTo>
                  <a:cubicBezTo>
                    <a:pt x="6398" y="193"/>
                    <a:pt x="6365" y="129"/>
                    <a:pt x="6333" y="97"/>
                  </a:cubicBezTo>
                  <a:cubicBezTo>
                    <a:pt x="6301" y="32"/>
                    <a:pt x="6237" y="0"/>
                    <a:pt x="6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4607150" y="3700075"/>
              <a:ext cx="94050" cy="192100"/>
            </a:xfrm>
            <a:custGeom>
              <a:avLst/>
              <a:gdLst/>
              <a:ahLst/>
              <a:cxnLst/>
              <a:rect l="l" t="t" r="r" b="b"/>
              <a:pathLst>
                <a:path w="3762" h="7684" extrusionOk="0">
                  <a:moveTo>
                    <a:pt x="1" y="1"/>
                  </a:moveTo>
                  <a:lnTo>
                    <a:pt x="3344" y="7683"/>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4601525" y="3695250"/>
              <a:ext cx="105300" cy="201950"/>
            </a:xfrm>
            <a:custGeom>
              <a:avLst/>
              <a:gdLst/>
              <a:ahLst/>
              <a:cxnLst/>
              <a:rect l="l" t="t" r="r" b="b"/>
              <a:pathLst>
                <a:path w="4212" h="8078" extrusionOk="0">
                  <a:moveTo>
                    <a:pt x="3762" y="419"/>
                  </a:moveTo>
                  <a:lnTo>
                    <a:pt x="3395" y="6939"/>
                  </a:lnTo>
                  <a:lnTo>
                    <a:pt x="547" y="419"/>
                  </a:lnTo>
                  <a:close/>
                  <a:moveTo>
                    <a:pt x="226" y="1"/>
                  </a:moveTo>
                  <a:cubicBezTo>
                    <a:pt x="129" y="1"/>
                    <a:pt x="65" y="33"/>
                    <a:pt x="33" y="97"/>
                  </a:cubicBezTo>
                  <a:cubicBezTo>
                    <a:pt x="1" y="129"/>
                    <a:pt x="1" y="226"/>
                    <a:pt x="33" y="290"/>
                  </a:cubicBezTo>
                  <a:lnTo>
                    <a:pt x="3376" y="7940"/>
                  </a:lnTo>
                  <a:cubicBezTo>
                    <a:pt x="3402" y="8020"/>
                    <a:pt x="3472" y="8077"/>
                    <a:pt x="3550" y="8077"/>
                  </a:cubicBezTo>
                  <a:cubicBezTo>
                    <a:pt x="3567" y="8077"/>
                    <a:pt x="3584" y="8075"/>
                    <a:pt x="3601" y="8069"/>
                  </a:cubicBezTo>
                  <a:cubicBezTo>
                    <a:pt x="3697" y="8069"/>
                    <a:pt x="3762" y="7972"/>
                    <a:pt x="3762" y="7876"/>
                  </a:cubicBezTo>
                  <a:lnTo>
                    <a:pt x="4212" y="226"/>
                  </a:lnTo>
                  <a:cubicBezTo>
                    <a:pt x="4212" y="161"/>
                    <a:pt x="4179" y="97"/>
                    <a:pt x="4147" y="65"/>
                  </a:cubicBezTo>
                  <a:cubicBezTo>
                    <a:pt x="4115" y="1"/>
                    <a:pt x="4051"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4586250" y="3685600"/>
              <a:ext cx="104500" cy="206575"/>
            </a:xfrm>
            <a:custGeom>
              <a:avLst/>
              <a:gdLst/>
              <a:ahLst/>
              <a:cxnLst/>
              <a:rect l="l" t="t" r="r" b="b"/>
              <a:pathLst>
                <a:path w="4180" h="8263" extrusionOk="0">
                  <a:moveTo>
                    <a:pt x="1" y="1"/>
                  </a:moveTo>
                  <a:lnTo>
                    <a:pt x="4180" y="8262"/>
                  </a:lnTo>
                  <a:lnTo>
                    <a:pt x="37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4580625" y="3679975"/>
              <a:ext cx="115750" cy="217300"/>
            </a:xfrm>
            <a:custGeom>
              <a:avLst/>
              <a:gdLst/>
              <a:ahLst/>
              <a:cxnLst/>
              <a:rect l="l" t="t" r="r" b="b"/>
              <a:pathLst>
                <a:path w="4630" h="8692" extrusionOk="0">
                  <a:moveTo>
                    <a:pt x="3794" y="419"/>
                  </a:moveTo>
                  <a:lnTo>
                    <a:pt x="4131" y="7473"/>
                  </a:lnTo>
                  <a:lnTo>
                    <a:pt x="547" y="419"/>
                  </a:lnTo>
                  <a:close/>
                  <a:moveTo>
                    <a:pt x="226" y="1"/>
                  </a:moveTo>
                  <a:cubicBezTo>
                    <a:pt x="130" y="1"/>
                    <a:pt x="65" y="33"/>
                    <a:pt x="33" y="97"/>
                  </a:cubicBezTo>
                  <a:cubicBezTo>
                    <a:pt x="1" y="162"/>
                    <a:pt x="1" y="258"/>
                    <a:pt x="33" y="322"/>
                  </a:cubicBezTo>
                  <a:lnTo>
                    <a:pt x="4212" y="8583"/>
                  </a:lnTo>
                  <a:cubicBezTo>
                    <a:pt x="4236" y="8656"/>
                    <a:pt x="4296" y="8692"/>
                    <a:pt x="4366" y="8692"/>
                  </a:cubicBezTo>
                  <a:cubicBezTo>
                    <a:pt x="4389" y="8692"/>
                    <a:pt x="4413" y="8688"/>
                    <a:pt x="4437" y="8680"/>
                  </a:cubicBezTo>
                  <a:cubicBezTo>
                    <a:pt x="4533" y="8648"/>
                    <a:pt x="4630" y="8583"/>
                    <a:pt x="4598" y="8455"/>
                  </a:cubicBezTo>
                  <a:lnTo>
                    <a:pt x="4595" y="8392"/>
                  </a:lnTo>
                  <a:lnTo>
                    <a:pt x="4595" y="8392"/>
                  </a:lnTo>
                  <a:lnTo>
                    <a:pt x="4598" y="8391"/>
                  </a:lnTo>
                  <a:lnTo>
                    <a:pt x="4594" y="8384"/>
                  </a:lnTo>
                  <a:lnTo>
                    <a:pt x="4594" y="8384"/>
                  </a:lnTo>
                  <a:lnTo>
                    <a:pt x="4212" y="194"/>
                  </a:lnTo>
                  <a:cubicBezTo>
                    <a:pt x="4212" y="97"/>
                    <a:pt x="4115" y="1"/>
                    <a:pt x="3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4361250" y="3647850"/>
              <a:ext cx="329500" cy="244325"/>
            </a:xfrm>
            <a:custGeom>
              <a:avLst/>
              <a:gdLst/>
              <a:ahLst/>
              <a:cxnLst/>
              <a:rect l="l" t="t" r="r" b="b"/>
              <a:pathLst>
                <a:path w="13180" h="9773" extrusionOk="0">
                  <a:moveTo>
                    <a:pt x="1" y="0"/>
                  </a:moveTo>
                  <a:lnTo>
                    <a:pt x="2411" y="9772"/>
                  </a:lnTo>
                  <a:lnTo>
                    <a:pt x="13180" y="9772"/>
                  </a:lnTo>
                  <a:lnTo>
                    <a:pt x="11476" y="1125"/>
                  </a:lnTo>
                  <a:lnTo>
                    <a:pt x="6108" y="1125"/>
                  </a:lnTo>
                  <a:lnTo>
                    <a:pt x="51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4355625" y="3643025"/>
              <a:ext cx="340750" cy="253950"/>
            </a:xfrm>
            <a:custGeom>
              <a:avLst/>
              <a:gdLst/>
              <a:ahLst/>
              <a:cxnLst/>
              <a:rect l="l" t="t" r="r" b="b"/>
              <a:pathLst>
                <a:path w="13630" h="10158" extrusionOk="0">
                  <a:moveTo>
                    <a:pt x="5272" y="418"/>
                  </a:moveTo>
                  <a:lnTo>
                    <a:pt x="6172" y="1447"/>
                  </a:lnTo>
                  <a:cubicBezTo>
                    <a:pt x="6204" y="1511"/>
                    <a:pt x="6269" y="1511"/>
                    <a:pt x="6333" y="1511"/>
                  </a:cubicBezTo>
                  <a:lnTo>
                    <a:pt x="11508" y="1511"/>
                  </a:lnTo>
                  <a:lnTo>
                    <a:pt x="13148" y="9740"/>
                  </a:lnTo>
                  <a:lnTo>
                    <a:pt x="2797" y="9740"/>
                  </a:lnTo>
                  <a:lnTo>
                    <a:pt x="515" y="418"/>
                  </a:lnTo>
                  <a:close/>
                  <a:moveTo>
                    <a:pt x="226" y="0"/>
                  </a:moveTo>
                  <a:cubicBezTo>
                    <a:pt x="161" y="0"/>
                    <a:pt x="97" y="32"/>
                    <a:pt x="65" y="65"/>
                  </a:cubicBezTo>
                  <a:cubicBezTo>
                    <a:pt x="33" y="129"/>
                    <a:pt x="1" y="193"/>
                    <a:pt x="33" y="257"/>
                  </a:cubicBezTo>
                  <a:lnTo>
                    <a:pt x="2444" y="9997"/>
                  </a:lnTo>
                  <a:cubicBezTo>
                    <a:pt x="2444" y="10094"/>
                    <a:pt x="2540" y="10158"/>
                    <a:pt x="2636" y="10158"/>
                  </a:cubicBezTo>
                  <a:lnTo>
                    <a:pt x="13405" y="10158"/>
                  </a:lnTo>
                  <a:cubicBezTo>
                    <a:pt x="13469" y="10158"/>
                    <a:pt x="13533" y="10126"/>
                    <a:pt x="13565" y="10094"/>
                  </a:cubicBezTo>
                  <a:cubicBezTo>
                    <a:pt x="13598" y="10029"/>
                    <a:pt x="13630" y="9965"/>
                    <a:pt x="13598" y="9901"/>
                  </a:cubicBezTo>
                  <a:lnTo>
                    <a:pt x="11894" y="1286"/>
                  </a:lnTo>
                  <a:cubicBezTo>
                    <a:pt x="11894" y="1157"/>
                    <a:pt x="11798" y="1093"/>
                    <a:pt x="11701" y="1093"/>
                  </a:cubicBezTo>
                  <a:lnTo>
                    <a:pt x="6437" y="1093"/>
                  </a:lnTo>
                  <a:lnTo>
                    <a:pt x="5529" y="65"/>
                  </a:lnTo>
                  <a:cubicBezTo>
                    <a:pt x="5465" y="32"/>
                    <a:pt x="5433" y="0"/>
                    <a:pt x="5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3617100" y="2493050"/>
              <a:ext cx="253975" cy="908100"/>
            </a:xfrm>
            <a:custGeom>
              <a:avLst/>
              <a:gdLst/>
              <a:ahLst/>
              <a:cxnLst/>
              <a:rect l="l" t="t" r="r" b="b"/>
              <a:pathLst>
                <a:path w="10159" h="36324" extrusionOk="0">
                  <a:moveTo>
                    <a:pt x="9741" y="0"/>
                  </a:moveTo>
                  <a:lnTo>
                    <a:pt x="9741" y="10544"/>
                  </a:lnTo>
                  <a:lnTo>
                    <a:pt x="1" y="10544"/>
                  </a:lnTo>
                  <a:lnTo>
                    <a:pt x="1" y="36324"/>
                  </a:lnTo>
                  <a:lnTo>
                    <a:pt x="419" y="36324"/>
                  </a:lnTo>
                  <a:lnTo>
                    <a:pt x="419" y="10962"/>
                  </a:lnTo>
                  <a:lnTo>
                    <a:pt x="10158" y="10962"/>
                  </a:lnTo>
                  <a:lnTo>
                    <a:pt x="101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3711925" y="2493050"/>
              <a:ext cx="11275" cy="266025"/>
            </a:xfrm>
            <a:custGeom>
              <a:avLst/>
              <a:gdLst/>
              <a:ahLst/>
              <a:cxnLst/>
              <a:rect l="l" t="t" r="r" b="b"/>
              <a:pathLst>
                <a:path w="451" h="10641" extrusionOk="0">
                  <a:moveTo>
                    <a:pt x="1" y="0"/>
                  </a:moveTo>
                  <a:lnTo>
                    <a:pt x="1" y="10640"/>
                  </a:lnTo>
                  <a:lnTo>
                    <a:pt x="451" y="10640"/>
                  </a:lnTo>
                  <a:lnTo>
                    <a:pt x="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3850150" y="2476975"/>
              <a:ext cx="31375" cy="31375"/>
            </a:xfrm>
            <a:custGeom>
              <a:avLst/>
              <a:gdLst/>
              <a:ahLst/>
              <a:cxnLst/>
              <a:rect l="l" t="t" r="r" b="b"/>
              <a:pathLst>
                <a:path w="1255" h="1255" extrusionOk="0">
                  <a:moveTo>
                    <a:pt x="644" y="1"/>
                  </a:moveTo>
                  <a:cubicBezTo>
                    <a:pt x="290" y="1"/>
                    <a:pt x="1" y="290"/>
                    <a:pt x="1" y="643"/>
                  </a:cubicBezTo>
                  <a:cubicBezTo>
                    <a:pt x="1" y="997"/>
                    <a:pt x="290" y="1254"/>
                    <a:pt x="644" y="1254"/>
                  </a:cubicBezTo>
                  <a:cubicBezTo>
                    <a:pt x="965" y="1254"/>
                    <a:pt x="1254" y="997"/>
                    <a:pt x="1254" y="643"/>
                  </a:cubicBezTo>
                  <a:cubicBezTo>
                    <a:pt x="1254" y="290"/>
                    <a:pt x="965"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3844525" y="2472150"/>
              <a:ext cx="42625" cy="41825"/>
            </a:xfrm>
            <a:custGeom>
              <a:avLst/>
              <a:gdLst/>
              <a:ahLst/>
              <a:cxnLst/>
              <a:rect l="l" t="t" r="r" b="b"/>
              <a:pathLst>
                <a:path w="1705" h="1673" extrusionOk="0">
                  <a:moveTo>
                    <a:pt x="869" y="419"/>
                  </a:moveTo>
                  <a:cubicBezTo>
                    <a:pt x="1094" y="419"/>
                    <a:pt x="1254" y="611"/>
                    <a:pt x="1254" y="836"/>
                  </a:cubicBezTo>
                  <a:cubicBezTo>
                    <a:pt x="1254" y="1061"/>
                    <a:pt x="1094" y="1254"/>
                    <a:pt x="869" y="1254"/>
                  </a:cubicBezTo>
                  <a:cubicBezTo>
                    <a:pt x="611" y="1254"/>
                    <a:pt x="451" y="1061"/>
                    <a:pt x="451" y="836"/>
                  </a:cubicBezTo>
                  <a:cubicBezTo>
                    <a:pt x="451" y="611"/>
                    <a:pt x="611" y="419"/>
                    <a:pt x="869" y="419"/>
                  </a:cubicBezTo>
                  <a:close/>
                  <a:moveTo>
                    <a:pt x="869" y="1"/>
                  </a:moveTo>
                  <a:cubicBezTo>
                    <a:pt x="386" y="1"/>
                    <a:pt x="1" y="354"/>
                    <a:pt x="1" y="836"/>
                  </a:cubicBezTo>
                  <a:cubicBezTo>
                    <a:pt x="1" y="1286"/>
                    <a:pt x="386" y="1672"/>
                    <a:pt x="869" y="1672"/>
                  </a:cubicBezTo>
                  <a:cubicBezTo>
                    <a:pt x="1319" y="1672"/>
                    <a:pt x="1704" y="1286"/>
                    <a:pt x="1704" y="836"/>
                  </a:cubicBezTo>
                  <a:cubicBezTo>
                    <a:pt x="1704" y="354"/>
                    <a:pt x="1319" y="1"/>
                    <a:pt x="8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3702300" y="2476975"/>
              <a:ext cx="31350" cy="31375"/>
            </a:xfrm>
            <a:custGeom>
              <a:avLst/>
              <a:gdLst/>
              <a:ahLst/>
              <a:cxnLst/>
              <a:rect l="l" t="t" r="r" b="b"/>
              <a:pathLst>
                <a:path w="1254" h="1255" extrusionOk="0">
                  <a:moveTo>
                    <a:pt x="643" y="1"/>
                  </a:moveTo>
                  <a:cubicBezTo>
                    <a:pt x="289" y="1"/>
                    <a:pt x="0" y="290"/>
                    <a:pt x="0" y="643"/>
                  </a:cubicBezTo>
                  <a:cubicBezTo>
                    <a:pt x="0" y="997"/>
                    <a:pt x="289" y="1254"/>
                    <a:pt x="643" y="1254"/>
                  </a:cubicBezTo>
                  <a:cubicBezTo>
                    <a:pt x="997" y="1254"/>
                    <a:pt x="1254" y="997"/>
                    <a:pt x="1254" y="643"/>
                  </a:cubicBezTo>
                  <a:cubicBezTo>
                    <a:pt x="1254" y="290"/>
                    <a:pt x="997"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3697475" y="2472150"/>
              <a:ext cx="41800" cy="41825"/>
            </a:xfrm>
            <a:custGeom>
              <a:avLst/>
              <a:gdLst/>
              <a:ahLst/>
              <a:cxnLst/>
              <a:rect l="l" t="t" r="r" b="b"/>
              <a:pathLst>
                <a:path w="1672" h="1673" extrusionOk="0">
                  <a:moveTo>
                    <a:pt x="836" y="419"/>
                  </a:moveTo>
                  <a:cubicBezTo>
                    <a:pt x="1061" y="419"/>
                    <a:pt x="1254" y="611"/>
                    <a:pt x="1254" y="836"/>
                  </a:cubicBezTo>
                  <a:cubicBezTo>
                    <a:pt x="1254" y="1061"/>
                    <a:pt x="1061" y="1254"/>
                    <a:pt x="836" y="1254"/>
                  </a:cubicBezTo>
                  <a:cubicBezTo>
                    <a:pt x="611" y="1254"/>
                    <a:pt x="418" y="1061"/>
                    <a:pt x="418" y="836"/>
                  </a:cubicBezTo>
                  <a:cubicBezTo>
                    <a:pt x="418" y="611"/>
                    <a:pt x="611" y="419"/>
                    <a:pt x="836" y="419"/>
                  </a:cubicBezTo>
                  <a:close/>
                  <a:moveTo>
                    <a:pt x="836" y="1"/>
                  </a:moveTo>
                  <a:cubicBezTo>
                    <a:pt x="354" y="1"/>
                    <a:pt x="0" y="354"/>
                    <a:pt x="0" y="836"/>
                  </a:cubicBezTo>
                  <a:cubicBezTo>
                    <a:pt x="0" y="1286"/>
                    <a:pt x="354"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3163075" y="2504300"/>
              <a:ext cx="87625" cy="532825"/>
            </a:xfrm>
            <a:custGeom>
              <a:avLst/>
              <a:gdLst/>
              <a:ahLst/>
              <a:cxnLst/>
              <a:rect l="l" t="t" r="r" b="b"/>
              <a:pathLst>
                <a:path w="3505" h="21313" extrusionOk="0">
                  <a:moveTo>
                    <a:pt x="0" y="0"/>
                  </a:moveTo>
                  <a:lnTo>
                    <a:pt x="0" y="7779"/>
                  </a:lnTo>
                  <a:lnTo>
                    <a:pt x="3086" y="10865"/>
                  </a:lnTo>
                  <a:lnTo>
                    <a:pt x="3086" y="21312"/>
                  </a:lnTo>
                  <a:lnTo>
                    <a:pt x="3504" y="21312"/>
                  </a:lnTo>
                  <a:lnTo>
                    <a:pt x="3504" y="10672"/>
                  </a:lnTo>
                  <a:lnTo>
                    <a:pt x="450" y="7619"/>
                  </a:lnTo>
                  <a:lnTo>
                    <a:pt x="4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3153425" y="2481000"/>
              <a:ext cx="31375" cy="31350"/>
            </a:xfrm>
            <a:custGeom>
              <a:avLst/>
              <a:gdLst/>
              <a:ahLst/>
              <a:cxnLst/>
              <a:rect l="l" t="t" r="r" b="b"/>
              <a:pathLst>
                <a:path w="1255" h="1254" extrusionOk="0">
                  <a:moveTo>
                    <a:pt x="611" y="0"/>
                  </a:moveTo>
                  <a:cubicBezTo>
                    <a:pt x="258" y="0"/>
                    <a:pt x="1" y="290"/>
                    <a:pt x="1" y="611"/>
                  </a:cubicBezTo>
                  <a:cubicBezTo>
                    <a:pt x="1" y="965"/>
                    <a:pt x="258" y="1254"/>
                    <a:pt x="611" y="1254"/>
                  </a:cubicBezTo>
                  <a:cubicBezTo>
                    <a:pt x="965" y="1254"/>
                    <a:pt x="1254" y="965"/>
                    <a:pt x="1254" y="611"/>
                  </a:cubicBezTo>
                  <a:cubicBezTo>
                    <a:pt x="1254" y="290"/>
                    <a:pt x="965"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3147800" y="2475375"/>
              <a:ext cx="41825" cy="41800"/>
            </a:xfrm>
            <a:custGeom>
              <a:avLst/>
              <a:gdLst/>
              <a:ahLst/>
              <a:cxnLst/>
              <a:rect l="l" t="t" r="r" b="b"/>
              <a:pathLst>
                <a:path w="1673" h="1672"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0"/>
                  </a:moveTo>
                  <a:cubicBezTo>
                    <a:pt x="386" y="0"/>
                    <a:pt x="1" y="386"/>
                    <a:pt x="1" y="836"/>
                  </a:cubicBezTo>
                  <a:cubicBezTo>
                    <a:pt x="1" y="1318"/>
                    <a:pt x="386" y="1672"/>
                    <a:pt x="836" y="1672"/>
                  </a:cubicBezTo>
                  <a:cubicBezTo>
                    <a:pt x="1286" y="1672"/>
                    <a:pt x="1672" y="1318"/>
                    <a:pt x="1672" y="836"/>
                  </a:cubicBezTo>
                  <a:cubicBezTo>
                    <a:pt x="1672" y="386"/>
                    <a:pt x="1286" y="0"/>
                    <a:pt x="8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753225" y="2987275"/>
              <a:ext cx="488625" cy="170375"/>
            </a:xfrm>
            <a:custGeom>
              <a:avLst/>
              <a:gdLst/>
              <a:ahLst/>
              <a:cxnLst/>
              <a:rect l="l" t="t" r="r" b="b"/>
              <a:pathLst>
                <a:path w="19545" h="6815" extrusionOk="0">
                  <a:moveTo>
                    <a:pt x="1" y="0"/>
                  </a:moveTo>
                  <a:lnTo>
                    <a:pt x="1" y="418"/>
                  </a:lnTo>
                  <a:lnTo>
                    <a:pt x="11219" y="418"/>
                  </a:lnTo>
                  <a:lnTo>
                    <a:pt x="11219" y="6815"/>
                  </a:lnTo>
                  <a:lnTo>
                    <a:pt x="19544" y="6815"/>
                  </a:lnTo>
                  <a:lnTo>
                    <a:pt x="19544" y="6365"/>
                  </a:lnTo>
                  <a:lnTo>
                    <a:pt x="11637" y="6365"/>
                  </a:lnTo>
                  <a:lnTo>
                    <a:pt x="116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737150" y="29768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732325" y="2972000"/>
              <a:ext cx="41825" cy="41825"/>
            </a:xfrm>
            <a:custGeom>
              <a:avLst/>
              <a:gdLst/>
              <a:ahLst/>
              <a:cxnLst/>
              <a:rect l="l" t="t" r="r" b="b"/>
              <a:pathLst>
                <a:path w="1673" h="1673"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463125" y="3198625"/>
              <a:ext cx="1296250" cy="180825"/>
            </a:xfrm>
            <a:custGeom>
              <a:avLst/>
              <a:gdLst/>
              <a:ahLst/>
              <a:cxnLst/>
              <a:rect l="l" t="t" r="r" b="b"/>
              <a:pathLst>
                <a:path w="51850" h="7233" extrusionOk="0">
                  <a:moveTo>
                    <a:pt x="1" y="0"/>
                  </a:moveTo>
                  <a:lnTo>
                    <a:pt x="1" y="418"/>
                  </a:lnTo>
                  <a:lnTo>
                    <a:pt x="9033" y="418"/>
                  </a:lnTo>
                  <a:lnTo>
                    <a:pt x="9033" y="7233"/>
                  </a:lnTo>
                  <a:lnTo>
                    <a:pt x="51849" y="7233"/>
                  </a:lnTo>
                  <a:lnTo>
                    <a:pt x="51849" y="6815"/>
                  </a:lnTo>
                  <a:lnTo>
                    <a:pt x="9451" y="6815"/>
                  </a:lnTo>
                  <a:lnTo>
                    <a:pt x="94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447850" y="3188175"/>
              <a:ext cx="31375" cy="31375"/>
            </a:xfrm>
            <a:custGeom>
              <a:avLst/>
              <a:gdLst/>
              <a:ahLst/>
              <a:cxnLst/>
              <a:rect l="l" t="t" r="r" b="b"/>
              <a:pathLst>
                <a:path w="1255" h="1255" extrusionOk="0">
                  <a:moveTo>
                    <a:pt x="644" y="0"/>
                  </a:moveTo>
                  <a:cubicBezTo>
                    <a:pt x="290" y="0"/>
                    <a:pt x="1" y="258"/>
                    <a:pt x="1" y="611"/>
                  </a:cubicBezTo>
                  <a:cubicBezTo>
                    <a:pt x="1" y="965"/>
                    <a:pt x="290" y="1254"/>
                    <a:pt x="644" y="1254"/>
                  </a:cubicBezTo>
                  <a:cubicBezTo>
                    <a:pt x="997" y="1254"/>
                    <a:pt x="1254" y="965"/>
                    <a:pt x="1254" y="611"/>
                  </a:cubicBezTo>
                  <a:cubicBezTo>
                    <a:pt x="1254" y="258"/>
                    <a:pt x="997"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443025" y="3182550"/>
              <a:ext cx="41825" cy="41800"/>
            </a:xfrm>
            <a:custGeom>
              <a:avLst/>
              <a:gdLst/>
              <a:ahLst/>
              <a:cxnLst/>
              <a:rect l="l" t="t" r="r" b="b"/>
              <a:pathLst>
                <a:path w="1673" h="1672" extrusionOk="0">
                  <a:moveTo>
                    <a:pt x="837" y="418"/>
                  </a:moveTo>
                  <a:cubicBezTo>
                    <a:pt x="1062" y="418"/>
                    <a:pt x="1255" y="611"/>
                    <a:pt x="1255" y="836"/>
                  </a:cubicBezTo>
                  <a:cubicBezTo>
                    <a:pt x="1255" y="1061"/>
                    <a:pt x="1062" y="1254"/>
                    <a:pt x="837" y="1254"/>
                  </a:cubicBezTo>
                  <a:cubicBezTo>
                    <a:pt x="612" y="1254"/>
                    <a:pt x="419" y="1061"/>
                    <a:pt x="419" y="836"/>
                  </a:cubicBezTo>
                  <a:cubicBezTo>
                    <a:pt x="419" y="611"/>
                    <a:pt x="612" y="418"/>
                    <a:pt x="837" y="418"/>
                  </a:cubicBezTo>
                  <a:close/>
                  <a:moveTo>
                    <a:pt x="837" y="0"/>
                  </a:moveTo>
                  <a:cubicBezTo>
                    <a:pt x="355" y="0"/>
                    <a:pt x="1" y="386"/>
                    <a:pt x="1" y="836"/>
                  </a:cubicBezTo>
                  <a:cubicBezTo>
                    <a:pt x="1" y="1318"/>
                    <a:pt x="355" y="1672"/>
                    <a:pt x="837" y="1672"/>
                  </a:cubicBezTo>
                  <a:cubicBezTo>
                    <a:pt x="1287" y="1672"/>
                    <a:pt x="1672" y="1318"/>
                    <a:pt x="1672" y="836"/>
                  </a:cubicBezTo>
                  <a:cubicBezTo>
                    <a:pt x="1672" y="386"/>
                    <a:pt x="1287" y="0"/>
                    <a:pt x="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906725" y="3472650"/>
              <a:ext cx="368075" cy="307000"/>
            </a:xfrm>
            <a:custGeom>
              <a:avLst/>
              <a:gdLst/>
              <a:ahLst/>
              <a:cxnLst/>
              <a:rect l="l" t="t" r="r" b="b"/>
              <a:pathLst>
                <a:path w="14723" h="12280" extrusionOk="0">
                  <a:moveTo>
                    <a:pt x="14272" y="1"/>
                  </a:moveTo>
                  <a:lnTo>
                    <a:pt x="14272" y="5497"/>
                  </a:lnTo>
                  <a:lnTo>
                    <a:pt x="10544" y="5497"/>
                  </a:lnTo>
                  <a:lnTo>
                    <a:pt x="10544" y="11862"/>
                  </a:lnTo>
                  <a:lnTo>
                    <a:pt x="0" y="11862"/>
                  </a:lnTo>
                  <a:lnTo>
                    <a:pt x="0" y="12280"/>
                  </a:lnTo>
                  <a:lnTo>
                    <a:pt x="10961" y="12280"/>
                  </a:lnTo>
                  <a:lnTo>
                    <a:pt x="10961" y="5915"/>
                  </a:lnTo>
                  <a:lnTo>
                    <a:pt x="14722" y="5915"/>
                  </a:lnTo>
                  <a:lnTo>
                    <a:pt x="147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892250" y="3755525"/>
              <a:ext cx="31375" cy="31375"/>
            </a:xfrm>
            <a:custGeom>
              <a:avLst/>
              <a:gdLst/>
              <a:ahLst/>
              <a:cxnLst/>
              <a:rect l="l" t="t" r="r" b="b"/>
              <a:pathLst>
                <a:path w="1255" h="1255" extrusionOk="0">
                  <a:moveTo>
                    <a:pt x="644" y="0"/>
                  </a:moveTo>
                  <a:cubicBezTo>
                    <a:pt x="290" y="0"/>
                    <a:pt x="1" y="290"/>
                    <a:pt x="1" y="643"/>
                  </a:cubicBezTo>
                  <a:cubicBezTo>
                    <a:pt x="1" y="997"/>
                    <a:pt x="290" y="1254"/>
                    <a:pt x="644" y="1254"/>
                  </a:cubicBezTo>
                  <a:cubicBezTo>
                    <a:pt x="965" y="1254"/>
                    <a:pt x="1254" y="997"/>
                    <a:pt x="1254" y="643"/>
                  </a:cubicBezTo>
                  <a:cubicBezTo>
                    <a:pt x="1254" y="290"/>
                    <a:pt x="965" y="0"/>
                    <a:pt x="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887425" y="3750700"/>
              <a:ext cx="41825" cy="41825"/>
            </a:xfrm>
            <a:custGeom>
              <a:avLst/>
              <a:gdLst/>
              <a:ahLst/>
              <a:cxnLst/>
              <a:rect l="l" t="t" r="r" b="b"/>
              <a:pathLst>
                <a:path w="1673" h="1673" extrusionOk="0">
                  <a:moveTo>
                    <a:pt x="837" y="418"/>
                  </a:moveTo>
                  <a:cubicBezTo>
                    <a:pt x="1062" y="418"/>
                    <a:pt x="1254" y="611"/>
                    <a:pt x="1254" y="836"/>
                  </a:cubicBezTo>
                  <a:cubicBezTo>
                    <a:pt x="1254" y="1061"/>
                    <a:pt x="1062" y="1254"/>
                    <a:pt x="837" y="1254"/>
                  </a:cubicBezTo>
                  <a:cubicBezTo>
                    <a:pt x="579" y="1254"/>
                    <a:pt x="419" y="1061"/>
                    <a:pt x="419" y="836"/>
                  </a:cubicBezTo>
                  <a:cubicBezTo>
                    <a:pt x="419" y="611"/>
                    <a:pt x="579" y="418"/>
                    <a:pt x="837" y="418"/>
                  </a:cubicBezTo>
                  <a:close/>
                  <a:moveTo>
                    <a:pt x="837" y="1"/>
                  </a:moveTo>
                  <a:cubicBezTo>
                    <a:pt x="354" y="1"/>
                    <a:pt x="1" y="354"/>
                    <a:pt x="1" y="836"/>
                  </a:cubicBezTo>
                  <a:cubicBezTo>
                    <a:pt x="1" y="1286"/>
                    <a:pt x="354" y="1672"/>
                    <a:pt x="837" y="1672"/>
                  </a:cubicBezTo>
                  <a:cubicBezTo>
                    <a:pt x="1287" y="1672"/>
                    <a:pt x="1672" y="1286"/>
                    <a:pt x="1672" y="836"/>
                  </a:cubicBezTo>
                  <a:cubicBezTo>
                    <a:pt x="1672" y="354"/>
                    <a:pt x="1287" y="1"/>
                    <a:pt x="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3579350" y="3472650"/>
              <a:ext cx="368075" cy="307000"/>
            </a:xfrm>
            <a:custGeom>
              <a:avLst/>
              <a:gdLst/>
              <a:ahLst/>
              <a:cxnLst/>
              <a:rect l="l" t="t" r="r" b="b"/>
              <a:pathLst>
                <a:path w="14723" h="12280" extrusionOk="0">
                  <a:moveTo>
                    <a:pt x="0" y="1"/>
                  </a:moveTo>
                  <a:lnTo>
                    <a:pt x="0" y="5915"/>
                  </a:lnTo>
                  <a:lnTo>
                    <a:pt x="3729" y="5915"/>
                  </a:lnTo>
                  <a:lnTo>
                    <a:pt x="3729" y="12280"/>
                  </a:lnTo>
                  <a:lnTo>
                    <a:pt x="14722" y="12280"/>
                  </a:lnTo>
                  <a:lnTo>
                    <a:pt x="14722" y="11862"/>
                  </a:lnTo>
                  <a:lnTo>
                    <a:pt x="4147" y="11862"/>
                  </a:lnTo>
                  <a:lnTo>
                    <a:pt x="4147" y="5497"/>
                  </a:lnTo>
                  <a:lnTo>
                    <a:pt x="418" y="5497"/>
                  </a:lnTo>
                  <a:lnTo>
                    <a:pt x="41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3930525" y="3755525"/>
              <a:ext cx="31350" cy="31375"/>
            </a:xfrm>
            <a:custGeom>
              <a:avLst/>
              <a:gdLst/>
              <a:ahLst/>
              <a:cxnLst/>
              <a:rect l="l" t="t" r="r" b="b"/>
              <a:pathLst>
                <a:path w="1254" h="1255" extrusionOk="0">
                  <a:moveTo>
                    <a:pt x="611" y="0"/>
                  </a:moveTo>
                  <a:cubicBezTo>
                    <a:pt x="257" y="0"/>
                    <a:pt x="0" y="290"/>
                    <a:pt x="0" y="643"/>
                  </a:cubicBezTo>
                  <a:cubicBezTo>
                    <a:pt x="0" y="997"/>
                    <a:pt x="257" y="1254"/>
                    <a:pt x="611" y="1254"/>
                  </a:cubicBezTo>
                  <a:cubicBezTo>
                    <a:pt x="964" y="1254"/>
                    <a:pt x="1254" y="997"/>
                    <a:pt x="1254" y="643"/>
                  </a:cubicBezTo>
                  <a:cubicBezTo>
                    <a:pt x="1254" y="290"/>
                    <a:pt x="964" y="0"/>
                    <a:pt x="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3924900" y="3750700"/>
              <a:ext cx="41800" cy="41825"/>
            </a:xfrm>
            <a:custGeom>
              <a:avLst/>
              <a:gdLst/>
              <a:ahLst/>
              <a:cxnLst/>
              <a:rect l="l" t="t" r="r" b="b"/>
              <a:pathLst>
                <a:path w="1672" h="1673" extrusionOk="0">
                  <a:moveTo>
                    <a:pt x="836" y="418"/>
                  </a:moveTo>
                  <a:cubicBezTo>
                    <a:pt x="1061" y="418"/>
                    <a:pt x="1254" y="611"/>
                    <a:pt x="1254" y="836"/>
                  </a:cubicBezTo>
                  <a:cubicBezTo>
                    <a:pt x="1254" y="1061"/>
                    <a:pt x="1061" y="1254"/>
                    <a:pt x="836" y="1254"/>
                  </a:cubicBezTo>
                  <a:cubicBezTo>
                    <a:pt x="611" y="1254"/>
                    <a:pt x="418" y="1061"/>
                    <a:pt x="418" y="836"/>
                  </a:cubicBezTo>
                  <a:cubicBezTo>
                    <a:pt x="418" y="611"/>
                    <a:pt x="611" y="418"/>
                    <a:pt x="836" y="418"/>
                  </a:cubicBezTo>
                  <a:close/>
                  <a:moveTo>
                    <a:pt x="836" y="1"/>
                  </a:moveTo>
                  <a:cubicBezTo>
                    <a:pt x="386" y="1"/>
                    <a:pt x="0" y="354"/>
                    <a:pt x="0" y="836"/>
                  </a:cubicBezTo>
                  <a:cubicBezTo>
                    <a:pt x="0" y="1286"/>
                    <a:pt x="386" y="1672"/>
                    <a:pt x="836" y="1672"/>
                  </a:cubicBezTo>
                  <a:cubicBezTo>
                    <a:pt x="1286" y="1672"/>
                    <a:pt x="1672" y="1286"/>
                    <a:pt x="1672" y="836"/>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3717550" y="3065225"/>
              <a:ext cx="429150" cy="208150"/>
            </a:xfrm>
            <a:custGeom>
              <a:avLst/>
              <a:gdLst/>
              <a:ahLst/>
              <a:cxnLst/>
              <a:rect l="l" t="t" r="r" b="b"/>
              <a:pathLst>
                <a:path w="17166" h="8326" extrusionOk="0">
                  <a:moveTo>
                    <a:pt x="12537" y="0"/>
                  </a:moveTo>
                  <a:lnTo>
                    <a:pt x="12537" y="2829"/>
                  </a:lnTo>
                  <a:lnTo>
                    <a:pt x="7491" y="2829"/>
                  </a:lnTo>
                  <a:lnTo>
                    <a:pt x="7491" y="7908"/>
                  </a:lnTo>
                  <a:lnTo>
                    <a:pt x="1" y="7908"/>
                  </a:lnTo>
                  <a:lnTo>
                    <a:pt x="1" y="8326"/>
                  </a:lnTo>
                  <a:lnTo>
                    <a:pt x="7908" y="8326"/>
                  </a:lnTo>
                  <a:lnTo>
                    <a:pt x="7908" y="3279"/>
                  </a:lnTo>
                  <a:lnTo>
                    <a:pt x="12955" y="3279"/>
                  </a:lnTo>
                  <a:lnTo>
                    <a:pt x="12955" y="418"/>
                  </a:lnTo>
                  <a:lnTo>
                    <a:pt x="17166" y="418"/>
                  </a:lnTo>
                  <a:lnTo>
                    <a:pt x="17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4137850" y="3050750"/>
              <a:ext cx="31375" cy="31375"/>
            </a:xfrm>
            <a:custGeom>
              <a:avLst/>
              <a:gdLst/>
              <a:ahLst/>
              <a:cxnLst/>
              <a:rect l="l" t="t" r="r" b="b"/>
              <a:pathLst>
                <a:path w="1255" h="1255" extrusionOk="0">
                  <a:moveTo>
                    <a:pt x="643" y="1"/>
                  </a:moveTo>
                  <a:cubicBezTo>
                    <a:pt x="290" y="1"/>
                    <a:pt x="0" y="290"/>
                    <a:pt x="0" y="644"/>
                  </a:cubicBezTo>
                  <a:cubicBezTo>
                    <a:pt x="0" y="997"/>
                    <a:pt x="290" y="1254"/>
                    <a:pt x="643" y="1254"/>
                  </a:cubicBezTo>
                  <a:cubicBezTo>
                    <a:pt x="965" y="1254"/>
                    <a:pt x="1254" y="997"/>
                    <a:pt x="1254" y="644"/>
                  </a:cubicBezTo>
                  <a:cubicBezTo>
                    <a:pt x="1254" y="290"/>
                    <a:pt x="965"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4133025" y="3045925"/>
              <a:ext cx="41825" cy="41825"/>
            </a:xfrm>
            <a:custGeom>
              <a:avLst/>
              <a:gdLst/>
              <a:ahLst/>
              <a:cxnLst/>
              <a:rect l="l" t="t" r="r" b="b"/>
              <a:pathLst>
                <a:path w="1673" h="1673" extrusionOk="0">
                  <a:moveTo>
                    <a:pt x="836" y="419"/>
                  </a:moveTo>
                  <a:cubicBezTo>
                    <a:pt x="1061" y="419"/>
                    <a:pt x="1254" y="612"/>
                    <a:pt x="1254" y="837"/>
                  </a:cubicBezTo>
                  <a:cubicBezTo>
                    <a:pt x="1254" y="1062"/>
                    <a:pt x="1061" y="1255"/>
                    <a:pt x="836" y="1255"/>
                  </a:cubicBezTo>
                  <a:cubicBezTo>
                    <a:pt x="611" y="1255"/>
                    <a:pt x="418" y="1062"/>
                    <a:pt x="418" y="837"/>
                  </a:cubicBezTo>
                  <a:cubicBezTo>
                    <a:pt x="418" y="612"/>
                    <a:pt x="611" y="419"/>
                    <a:pt x="836" y="419"/>
                  </a:cubicBezTo>
                  <a:close/>
                  <a:moveTo>
                    <a:pt x="836" y="1"/>
                  </a:moveTo>
                  <a:cubicBezTo>
                    <a:pt x="354" y="1"/>
                    <a:pt x="1" y="387"/>
                    <a:pt x="1" y="837"/>
                  </a:cubicBezTo>
                  <a:cubicBezTo>
                    <a:pt x="1" y="1287"/>
                    <a:pt x="354" y="1672"/>
                    <a:pt x="836" y="1672"/>
                  </a:cubicBezTo>
                  <a:cubicBezTo>
                    <a:pt x="1286" y="1672"/>
                    <a:pt x="1672" y="1287"/>
                    <a:pt x="1672" y="837"/>
                  </a:cubicBezTo>
                  <a:cubicBezTo>
                    <a:pt x="1672" y="387"/>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3828450" y="3381050"/>
              <a:ext cx="499875" cy="175200"/>
            </a:xfrm>
            <a:custGeom>
              <a:avLst/>
              <a:gdLst/>
              <a:ahLst/>
              <a:cxnLst/>
              <a:rect l="l" t="t" r="r" b="b"/>
              <a:pathLst>
                <a:path w="19995" h="7008" extrusionOk="0">
                  <a:moveTo>
                    <a:pt x="1" y="0"/>
                  </a:moveTo>
                  <a:lnTo>
                    <a:pt x="1" y="418"/>
                  </a:lnTo>
                  <a:lnTo>
                    <a:pt x="13630" y="418"/>
                  </a:lnTo>
                  <a:lnTo>
                    <a:pt x="13630" y="4147"/>
                  </a:lnTo>
                  <a:lnTo>
                    <a:pt x="19577" y="4147"/>
                  </a:lnTo>
                  <a:lnTo>
                    <a:pt x="19577" y="7008"/>
                  </a:lnTo>
                  <a:lnTo>
                    <a:pt x="19995" y="7008"/>
                  </a:lnTo>
                  <a:lnTo>
                    <a:pt x="19995" y="3729"/>
                  </a:lnTo>
                  <a:lnTo>
                    <a:pt x="14048" y="3729"/>
                  </a:lnTo>
                  <a:lnTo>
                    <a:pt x="140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4307400" y="3550600"/>
              <a:ext cx="31375" cy="31375"/>
            </a:xfrm>
            <a:custGeom>
              <a:avLst/>
              <a:gdLst/>
              <a:ahLst/>
              <a:cxnLst/>
              <a:rect l="l" t="t" r="r" b="b"/>
              <a:pathLst>
                <a:path w="1255" h="1255" extrusionOk="0">
                  <a:moveTo>
                    <a:pt x="644" y="1"/>
                  </a:moveTo>
                  <a:cubicBezTo>
                    <a:pt x="290" y="1"/>
                    <a:pt x="1" y="290"/>
                    <a:pt x="1" y="644"/>
                  </a:cubicBezTo>
                  <a:cubicBezTo>
                    <a:pt x="1" y="965"/>
                    <a:pt x="290" y="1254"/>
                    <a:pt x="644" y="1254"/>
                  </a:cubicBezTo>
                  <a:cubicBezTo>
                    <a:pt x="997" y="1254"/>
                    <a:pt x="1255" y="965"/>
                    <a:pt x="1255" y="644"/>
                  </a:cubicBezTo>
                  <a:cubicBezTo>
                    <a:pt x="1255" y="290"/>
                    <a:pt x="997"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4302600" y="3545775"/>
              <a:ext cx="41800" cy="41825"/>
            </a:xfrm>
            <a:custGeom>
              <a:avLst/>
              <a:gdLst/>
              <a:ahLst/>
              <a:cxnLst/>
              <a:rect l="l" t="t" r="r" b="b"/>
              <a:pathLst>
                <a:path w="1672" h="1673" extrusionOk="0">
                  <a:moveTo>
                    <a:pt x="836" y="419"/>
                  </a:moveTo>
                  <a:cubicBezTo>
                    <a:pt x="1061" y="419"/>
                    <a:pt x="1254" y="612"/>
                    <a:pt x="1254" y="837"/>
                  </a:cubicBezTo>
                  <a:cubicBezTo>
                    <a:pt x="1254" y="1062"/>
                    <a:pt x="1061" y="1254"/>
                    <a:pt x="836" y="1254"/>
                  </a:cubicBezTo>
                  <a:cubicBezTo>
                    <a:pt x="611" y="1254"/>
                    <a:pt x="418" y="1062"/>
                    <a:pt x="418" y="837"/>
                  </a:cubicBezTo>
                  <a:cubicBezTo>
                    <a:pt x="418" y="612"/>
                    <a:pt x="611" y="419"/>
                    <a:pt x="836" y="419"/>
                  </a:cubicBezTo>
                  <a:close/>
                  <a:moveTo>
                    <a:pt x="836" y="1"/>
                  </a:moveTo>
                  <a:cubicBezTo>
                    <a:pt x="354" y="1"/>
                    <a:pt x="0" y="354"/>
                    <a:pt x="0" y="837"/>
                  </a:cubicBezTo>
                  <a:cubicBezTo>
                    <a:pt x="0" y="1287"/>
                    <a:pt x="354" y="1672"/>
                    <a:pt x="836" y="1672"/>
                  </a:cubicBezTo>
                  <a:cubicBezTo>
                    <a:pt x="1286" y="1672"/>
                    <a:pt x="1672" y="1287"/>
                    <a:pt x="1672" y="837"/>
                  </a:cubicBezTo>
                  <a:cubicBezTo>
                    <a:pt x="1672" y="354"/>
                    <a:pt x="1286" y="1"/>
                    <a:pt x="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974225" y="2715850"/>
              <a:ext cx="920950" cy="791375"/>
            </a:xfrm>
            <a:custGeom>
              <a:avLst/>
              <a:gdLst/>
              <a:ahLst/>
              <a:cxnLst/>
              <a:rect l="l" t="t" r="r" b="b"/>
              <a:pathLst>
                <a:path w="36838" h="31655" extrusionOk="0">
                  <a:moveTo>
                    <a:pt x="18415" y="1"/>
                  </a:moveTo>
                  <a:cubicBezTo>
                    <a:pt x="17945" y="1"/>
                    <a:pt x="17471" y="234"/>
                    <a:pt x="17198" y="700"/>
                  </a:cubicBezTo>
                  <a:lnTo>
                    <a:pt x="547" y="29565"/>
                  </a:lnTo>
                  <a:cubicBezTo>
                    <a:pt x="0" y="30498"/>
                    <a:pt x="675" y="31655"/>
                    <a:pt x="1736" y="31655"/>
                  </a:cubicBezTo>
                  <a:lnTo>
                    <a:pt x="35070" y="31655"/>
                  </a:lnTo>
                  <a:cubicBezTo>
                    <a:pt x="36163" y="31655"/>
                    <a:pt x="36838" y="30498"/>
                    <a:pt x="36291" y="29565"/>
                  </a:cubicBezTo>
                  <a:lnTo>
                    <a:pt x="19608" y="700"/>
                  </a:lnTo>
                  <a:cubicBezTo>
                    <a:pt x="19351" y="234"/>
                    <a:pt x="18885" y="1"/>
                    <a:pt x="18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977425" y="2710025"/>
              <a:ext cx="914550" cy="802825"/>
            </a:xfrm>
            <a:custGeom>
              <a:avLst/>
              <a:gdLst/>
              <a:ahLst/>
              <a:cxnLst/>
              <a:rect l="l" t="t" r="r" b="b"/>
              <a:pathLst>
                <a:path w="36582" h="32113" extrusionOk="0">
                  <a:moveTo>
                    <a:pt x="18291" y="451"/>
                  </a:moveTo>
                  <a:cubicBezTo>
                    <a:pt x="18677" y="451"/>
                    <a:pt x="19095" y="643"/>
                    <a:pt x="19320" y="1029"/>
                  </a:cubicBezTo>
                  <a:lnTo>
                    <a:pt x="35970" y="29895"/>
                  </a:lnTo>
                  <a:cubicBezTo>
                    <a:pt x="36099" y="30088"/>
                    <a:pt x="36131" y="30313"/>
                    <a:pt x="36131" y="30506"/>
                  </a:cubicBezTo>
                  <a:cubicBezTo>
                    <a:pt x="36131" y="30795"/>
                    <a:pt x="36035" y="31116"/>
                    <a:pt x="35810" y="31309"/>
                  </a:cubicBezTo>
                  <a:cubicBezTo>
                    <a:pt x="35585" y="31534"/>
                    <a:pt x="35295" y="31695"/>
                    <a:pt x="34942" y="31695"/>
                  </a:cubicBezTo>
                  <a:lnTo>
                    <a:pt x="1608" y="31695"/>
                  </a:lnTo>
                  <a:cubicBezTo>
                    <a:pt x="1255" y="31695"/>
                    <a:pt x="965" y="31534"/>
                    <a:pt x="772" y="31309"/>
                  </a:cubicBezTo>
                  <a:cubicBezTo>
                    <a:pt x="547" y="31116"/>
                    <a:pt x="419" y="30795"/>
                    <a:pt x="419" y="30506"/>
                  </a:cubicBezTo>
                  <a:cubicBezTo>
                    <a:pt x="419" y="30313"/>
                    <a:pt x="483" y="30088"/>
                    <a:pt x="580" y="29895"/>
                  </a:cubicBezTo>
                  <a:lnTo>
                    <a:pt x="17262" y="1029"/>
                  </a:lnTo>
                  <a:cubicBezTo>
                    <a:pt x="17487" y="643"/>
                    <a:pt x="17873" y="451"/>
                    <a:pt x="18291" y="451"/>
                  </a:cubicBezTo>
                  <a:close/>
                  <a:moveTo>
                    <a:pt x="18291" y="0"/>
                  </a:moveTo>
                  <a:cubicBezTo>
                    <a:pt x="17745" y="0"/>
                    <a:pt x="17198" y="290"/>
                    <a:pt x="16877" y="804"/>
                  </a:cubicBezTo>
                  <a:lnTo>
                    <a:pt x="226" y="29702"/>
                  </a:lnTo>
                  <a:cubicBezTo>
                    <a:pt x="65" y="29959"/>
                    <a:pt x="1" y="30216"/>
                    <a:pt x="1" y="30506"/>
                  </a:cubicBezTo>
                  <a:cubicBezTo>
                    <a:pt x="1" y="30924"/>
                    <a:pt x="162" y="31309"/>
                    <a:pt x="451" y="31631"/>
                  </a:cubicBezTo>
                  <a:cubicBezTo>
                    <a:pt x="740" y="31920"/>
                    <a:pt x="1158" y="32113"/>
                    <a:pt x="1608" y="32113"/>
                  </a:cubicBezTo>
                  <a:lnTo>
                    <a:pt x="34942" y="32113"/>
                  </a:lnTo>
                  <a:cubicBezTo>
                    <a:pt x="35424" y="32113"/>
                    <a:pt x="35842" y="31920"/>
                    <a:pt x="36099" y="31631"/>
                  </a:cubicBezTo>
                  <a:cubicBezTo>
                    <a:pt x="36388" y="31309"/>
                    <a:pt x="36581" y="30924"/>
                    <a:pt x="36581" y="30506"/>
                  </a:cubicBezTo>
                  <a:cubicBezTo>
                    <a:pt x="36581" y="30216"/>
                    <a:pt x="36485" y="29959"/>
                    <a:pt x="36356" y="29702"/>
                  </a:cubicBezTo>
                  <a:lnTo>
                    <a:pt x="19673" y="804"/>
                  </a:lnTo>
                  <a:cubicBezTo>
                    <a:pt x="19384" y="290"/>
                    <a:pt x="18838"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3012800" y="2747600"/>
              <a:ext cx="843800" cy="729900"/>
            </a:xfrm>
            <a:custGeom>
              <a:avLst/>
              <a:gdLst/>
              <a:ahLst/>
              <a:cxnLst/>
              <a:rect l="l" t="t" r="r" b="b"/>
              <a:pathLst>
                <a:path w="33752" h="29196" extrusionOk="0">
                  <a:moveTo>
                    <a:pt x="16876" y="0"/>
                  </a:moveTo>
                  <a:cubicBezTo>
                    <a:pt x="16764" y="0"/>
                    <a:pt x="16651" y="56"/>
                    <a:pt x="16587" y="169"/>
                  </a:cubicBezTo>
                  <a:lnTo>
                    <a:pt x="129" y="28681"/>
                  </a:lnTo>
                  <a:cubicBezTo>
                    <a:pt x="0" y="28906"/>
                    <a:pt x="161" y="29195"/>
                    <a:pt x="418" y="29195"/>
                  </a:cubicBezTo>
                  <a:lnTo>
                    <a:pt x="33334" y="29195"/>
                  </a:lnTo>
                  <a:cubicBezTo>
                    <a:pt x="33591" y="29195"/>
                    <a:pt x="33752" y="28906"/>
                    <a:pt x="33623" y="28681"/>
                  </a:cubicBezTo>
                  <a:lnTo>
                    <a:pt x="17165" y="169"/>
                  </a:lnTo>
                  <a:cubicBezTo>
                    <a:pt x="17101" y="56"/>
                    <a:pt x="16989" y="0"/>
                    <a:pt x="16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3009575" y="2742175"/>
              <a:ext cx="850250" cy="740950"/>
            </a:xfrm>
            <a:custGeom>
              <a:avLst/>
              <a:gdLst/>
              <a:ahLst/>
              <a:cxnLst/>
              <a:rect l="l" t="t" r="r" b="b"/>
              <a:pathLst>
                <a:path w="34010" h="29638" extrusionOk="0">
                  <a:moveTo>
                    <a:pt x="17005" y="450"/>
                  </a:moveTo>
                  <a:lnTo>
                    <a:pt x="17102" y="515"/>
                  </a:lnTo>
                  <a:lnTo>
                    <a:pt x="33559" y="29027"/>
                  </a:lnTo>
                  <a:lnTo>
                    <a:pt x="33592" y="29091"/>
                  </a:lnTo>
                  <a:lnTo>
                    <a:pt x="33559" y="29155"/>
                  </a:lnTo>
                  <a:lnTo>
                    <a:pt x="33463" y="29220"/>
                  </a:lnTo>
                  <a:lnTo>
                    <a:pt x="547" y="29220"/>
                  </a:lnTo>
                  <a:lnTo>
                    <a:pt x="451" y="29155"/>
                  </a:lnTo>
                  <a:lnTo>
                    <a:pt x="419" y="29091"/>
                  </a:lnTo>
                  <a:lnTo>
                    <a:pt x="419" y="29027"/>
                  </a:lnTo>
                  <a:lnTo>
                    <a:pt x="16877" y="515"/>
                  </a:lnTo>
                  <a:lnTo>
                    <a:pt x="17005" y="450"/>
                  </a:lnTo>
                  <a:close/>
                  <a:moveTo>
                    <a:pt x="17005" y="0"/>
                  </a:moveTo>
                  <a:cubicBezTo>
                    <a:pt x="16812" y="0"/>
                    <a:pt x="16619" y="97"/>
                    <a:pt x="16523" y="290"/>
                  </a:cubicBezTo>
                  <a:lnTo>
                    <a:pt x="65" y="28802"/>
                  </a:lnTo>
                  <a:cubicBezTo>
                    <a:pt x="1" y="28898"/>
                    <a:pt x="1" y="28995"/>
                    <a:pt x="1" y="29091"/>
                  </a:cubicBezTo>
                  <a:cubicBezTo>
                    <a:pt x="1" y="29380"/>
                    <a:pt x="226" y="29638"/>
                    <a:pt x="547" y="29638"/>
                  </a:cubicBezTo>
                  <a:lnTo>
                    <a:pt x="33463" y="29638"/>
                  </a:lnTo>
                  <a:cubicBezTo>
                    <a:pt x="33784" y="29638"/>
                    <a:pt x="34009" y="29380"/>
                    <a:pt x="34009" y="29091"/>
                  </a:cubicBezTo>
                  <a:cubicBezTo>
                    <a:pt x="34009" y="28995"/>
                    <a:pt x="33977" y="28898"/>
                    <a:pt x="33945" y="28802"/>
                  </a:cubicBezTo>
                  <a:lnTo>
                    <a:pt x="17487" y="290"/>
                  </a:lnTo>
                  <a:cubicBezTo>
                    <a:pt x="17359" y="97"/>
                    <a:pt x="17166" y="0"/>
                    <a:pt x="170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3366375" y="2914550"/>
              <a:ext cx="135850" cy="521150"/>
            </a:xfrm>
            <a:custGeom>
              <a:avLst/>
              <a:gdLst/>
              <a:ahLst/>
              <a:cxnLst/>
              <a:rect l="l" t="t" r="r" b="b"/>
              <a:pathLst>
                <a:path w="5434" h="20846" extrusionOk="0">
                  <a:moveTo>
                    <a:pt x="2721" y="0"/>
                  </a:moveTo>
                  <a:cubicBezTo>
                    <a:pt x="2259" y="0"/>
                    <a:pt x="1801" y="113"/>
                    <a:pt x="1351" y="338"/>
                  </a:cubicBezTo>
                  <a:cubicBezTo>
                    <a:pt x="419" y="788"/>
                    <a:pt x="1" y="1527"/>
                    <a:pt x="129" y="2556"/>
                  </a:cubicBezTo>
                  <a:lnTo>
                    <a:pt x="1415" y="12681"/>
                  </a:lnTo>
                  <a:cubicBezTo>
                    <a:pt x="1479" y="13099"/>
                    <a:pt x="1608" y="13421"/>
                    <a:pt x="1897" y="13646"/>
                  </a:cubicBezTo>
                  <a:cubicBezTo>
                    <a:pt x="2154" y="13871"/>
                    <a:pt x="2444" y="13999"/>
                    <a:pt x="2733" y="13999"/>
                  </a:cubicBezTo>
                  <a:cubicBezTo>
                    <a:pt x="3055" y="13999"/>
                    <a:pt x="3312" y="13871"/>
                    <a:pt x="3601" y="13646"/>
                  </a:cubicBezTo>
                  <a:cubicBezTo>
                    <a:pt x="3858" y="13421"/>
                    <a:pt x="4019" y="13099"/>
                    <a:pt x="4051" y="12681"/>
                  </a:cubicBezTo>
                  <a:lnTo>
                    <a:pt x="5305" y="2556"/>
                  </a:lnTo>
                  <a:cubicBezTo>
                    <a:pt x="5433" y="1527"/>
                    <a:pt x="5047" y="788"/>
                    <a:pt x="4115" y="338"/>
                  </a:cubicBezTo>
                  <a:cubicBezTo>
                    <a:pt x="3649" y="113"/>
                    <a:pt x="3183" y="0"/>
                    <a:pt x="2721" y="0"/>
                  </a:cubicBezTo>
                  <a:close/>
                  <a:moveTo>
                    <a:pt x="2765" y="16185"/>
                  </a:moveTo>
                  <a:cubicBezTo>
                    <a:pt x="2090" y="16185"/>
                    <a:pt x="1544" y="16410"/>
                    <a:pt x="1126" y="16860"/>
                  </a:cubicBezTo>
                  <a:cubicBezTo>
                    <a:pt x="676" y="17342"/>
                    <a:pt x="451" y="17889"/>
                    <a:pt x="451" y="18499"/>
                  </a:cubicBezTo>
                  <a:cubicBezTo>
                    <a:pt x="451" y="19174"/>
                    <a:pt x="676" y="19721"/>
                    <a:pt x="1126" y="20171"/>
                  </a:cubicBezTo>
                  <a:cubicBezTo>
                    <a:pt x="1576" y="20621"/>
                    <a:pt x="2122" y="20846"/>
                    <a:pt x="2765" y="20846"/>
                  </a:cubicBezTo>
                  <a:cubicBezTo>
                    <a:pt x="3408" y="20846"/>
                    <a:pt x="3955" y="20621"/>
                    <a:pt x="4405" y="20171"/>
                  </a:cubicBezTo>
                  <a:cubicBezTo>
                    <a:pt x="4822" y="19689"/>
                    <a:pt x="5047" y="19142"/>
                    <a:pt x="5047" y="18499"/>
                  </a:cubicBezTo>
                  <a:cubicBezTo>
                    <a:pt x="5047" y="17824"/>
                    <a:pt x="4822" y="17278"/>
                    <a:pt x="4372" y="16828"/>
                  </a:cubicBezTo>
                  <a:cubicBezTo>
                    <a:pt x="3922" y="16410"/>
                    <a:pt x="3376" y="16185"/>
                    <a:pt x="2765" y="1618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4003650" y="3086925"/>
              <a:ext cx="423525" cy="291950"/>
            </a:xfrm>
            <a:custGeom>
              <a:avLst/>
              <a:gdLst/>
              <a:ahLst/>
              <a:cxnLst/>
              <a:rect l="l" t="t" r="r" b="b"/>
              <a:pathLst>
                <a:path w="16941" h="11678" extrusionOk="0">
                  <a:moveTo>
                    <a:pt x="6429" y="0"/>
                  </a:moveTo>
                  <a:cubicBezTo>
                    <a:pt x="6365" y="32"/>
                    <a:pt x="6333" y="65"/>
                    <a:pt x="6301" y="129"/>
                  </a:cubicBezTo>
                  <a:lnTo>
                    <a:pt x="6301" y="193"/>
                  </a:lnTo>
                  <a:lnTo>
                    <a:pt x="6686" y="1511"/>
                  </a:lnTo>
                  <a:lnTo>
                    <a:pt x="6751" y="1607"/>
                  </a:lnTo>
                  <a:lnTo>
                    <a:pt x="8069" y="2604"/>
                  </a:lnTo>
                  <a:lnTo>
                    <a:pt x="7972" y="3086"/>
                  </a:lnTo>
                  <a:cubicBezTo>
                    <a:pt x="6911" y="2990"/>
                    <a:pt x="5883" y="2893"/>
                    <a:pt x="5336" y="2893"/>
                  </a:cubicBezTo>
                  <a:lnTo>
                    <a:pt x="4918" y="1607"/>
                  </a:lnTo>
                  <a:cubicBezTo>
                    <a:pt x="4918" y="1543"/>
                    <a:pt x="4854" y="1511"/>
                    <a:pt x="4790" y="1511"/>
                  </a:cubicBezTo>
                  <a:lnTo>
                    <a:pt x="2540" y="1543"/>
                  </a:lnTo>
                  <a:lnTo>
                    <a:pt x="1929" y="707"/>
                  </a:lnTo>
                  <a:cubicBezTo>
                    <a:pt x="1910" y="670"/>
                    <a:pt x="1869" y="654"/>
                    <a:pt x="1826" y="654"/>
                  </a:cubicBezTo>
                  <a:cubicBezTo>
                    <a:pt x="1795" y="654"/>
                    <a:pt x="1763" y="662"/>
                    <a:pt x="1736" y="675"/>
                  </a:cubicBezTo>
                  <a:lnTo>
                    <a:pt x="1672" y="772"/>
                  </a:lnTo>
                  <a:lnTo>
                    <a:pt x="1704" y="900"/>
                  </a:lnTo>
                  <a:lnTo>
                    <a:pt x="2347" y="1768"/>
                  </a:lnTo>
                  <a:cubicBezTo>
                    <a:pt x="2379" y="1832"/>
                    <a:pt x="2443" y="1832"/>
                    <a:pt x="2475" y="1832"/>
                  </a:cubicBezTo>
                  <a:lnTo>
                    <a:pt x="4661" y="1800"/>
                  </a:lnTo>
                  <a:lnTo>
                    <a:pt x="5015" y="2925"/>
                  </a:lnTo>
                  <a:cubicBezTo>
                    <a:pt x="4436" y="3022"/>
                    <a:pt x="3504" y="3343"/>
                    <a:pt x="2700" y="3665"/>
                  </a:cubicBezTo>
                  <a:cubicBezTo>
                    <a:pt x="1897" y="3986"/>
                    <a:pt x="1672" y="4983"/>
                    <a:pt x="2250" y="5626"/>
                  </a:cubicBezTo>
                  <a:lnTo>
                    <a:pt x="3890" y="7361"/>
                  </a:lnTo>
                  <a:lnTo>
                    <a:pt x="3150" y="8133"/>
                  </a:lnTo>
                  <a:lnTo>
                    <a:pt x="1190" y="7072"/>
                  </a:lnTo>
                  <a:lnTo>
                    <a:pt x="1061" y="7072"/>
                  </a:lnTo>
                  <a:lnTo>
                    <a:pt x="65" y="7554"/>
                  </a:lnTo>
                  <a:lnTo>
                    <a:pt x="0" y="7651"/>
                  </a:lnTo>
                  <a:lnTo>
                    <a:pt x="0" y="7747"/>
                  </a:lnTo>
                  <a:cubicBezTo>
                    <a:pt x="24" y="7819"/>
                    <a:pt x="85" y="7856"/>
                    <a:pt x="154" y="7856"/>
                  </a:cubicBezTo>
                  <a:cubicBezTo>
                    <a:pt x="177" y="7856"/>
                    <a:pt x="201" y="7852"/>
                    <a:pt x="225" y="7844"/>
                  </a:cubicBezTo>
                  <a:lnTo>
                    <a:pt x="1125" y="7393"/>
                  </a:lnTo>
                  <a:lnTo>
                    <a:pt x="3086" y="8454"/>
                  </a:lnTo>
                  <a:cubicBezTo>
                    <a:pt x="3105" y="8464"/>
                    <a:pt x="3124" y="8468"/>
                    <a:pt x="3143" y="8468"/>
                  </a:cubicBezTo>
                  <a:cubicBezTo>
                    <a:pt x="3188" y="8468"/>
                    <a:pt x="3234" y="8445"/>
                    <a:pt x="3279" y="8422"/>
                  </a:cubicBezTo>
                  <a:lnTo>
                    <a:pt x="4083" y="7586"/>
                  </a:lnTo>
                  <a:lnTo>
                    <a:pt x="4211" y="7747"/>
                  </a:lnTo>
                  <a:lnTo>
                    <a:pt x="6622" y="8615"/>
                  </a:lnTo>
                  <a:lnTo>
                    <a:pt x="6461" y="9290"/>
                  </a:lnTo>
                  <a:lnTo>
                    <a:pt x="4822" y="9547"/>
                  </a:lnTo>
                  <a:lnTo>
                    <a:pt x="4726" y="9611"/>
                  </a:lnTo>
                  <a:lnTo>
                    <a:pt x="3793" y="10608"/>
                  </a:lnTo>
                  <a:lnTo>
                    <a:pt x="3729" y="10672"/>
                  </a:lnTo>
                  <a:cubicBezTo>
                    <a:pt x="3729" y="10704"/>
                    <a:pt x="3729" y="10769"/>
                    <a:pt x="3793" y="10801"/>
                  </a:cubicBezTo>
                  <a:cubicBezTo>
                    <a:pt x="3825" y="10833"/>
                    <a:pt x="3866" y="10849"/>
                    <a:pt x="3902" y="10849"/>
                  </a:cubicBezTo>
                  <a:cubicBezTo>
                    <a:pt x="3938" y="10849"/>
                    <a:pt x="3970" y="10833"/>
                    <a:pt x="3986" y="10801"/>
                  </a:cubicBezTo>
                  <a:lnTo>
                    <a:pt x="4918" y="9836"/>
                  </a:lnTo>
                  <a:lnTo>
                    <a:pt x="6590" y="9579"/>
                  </a:lnTo>
                  <a:cubicBezTo>
                    <a:pt x="6654" y="9547"/>
                    <a:pt x="6718" y="9515"/>
                    <a:pt x="6718" y="9451"/>
                  </a:cubicBezTo>
                  <a:lnTo>
                    <a:pt x="6911" y="8711"/>
                  </a:lnTo>
                  <a:lnTo>
                    <a:pt x="9579" y="9676"/>
                  </a:lnTo>
                  <a:cubicBezTo>
                    <a:pt x="9579" y="9676"/>
                    <a:pt x="10029" y="9290"/>
                    <a:pt x="10544" y="8583"/>
                  </a:cubicBezTo>
                  <a:lnTo>
                    <a:pt x="10897" y="9419"/>
                  </a:lnTo>
                  <a:lnTo>
                    <a:pt x="10929" y="9483"/>
                  </a:lnTo>
                  <a:lnTo>
                    <a:pt x="11894" y="10287"/>
                  </a:lnTo>
                  <a:lnTo>
                    <a:pt x="12183" y="11572"/>
                  </a:lnTo>
                  <a:cubicBezTo>
                    <a:pt x="12183" y="11625"/>
                    <a:pt x="12247" y="11677"/>
                    <a:pt x="12323" y="11677"/>
                  </a:cubicBezTo>
                  <a:cubicBezTo>
                    <a:pt x="12340" y="11677"/>
                    <a:pt x="12358" y="11675"/>
                    <a:pt x="12376" y="11669"/>
                  </a:cubicBezTo>
                  <a:cubicBezTo>
                    <a:pt x="12440" y="11669"/>
                    <a:pt x="12504" y="11572"/>
                    <a:pt x="12472" y="11508"/>
                  </a:cubicBezTo>
                  <a:lnTo>
                    <a:pt x="12183" y="10158"/>
                  </a:lnTo>
                  <a:lnTo>
                    <a:pt x="12119" y="10061"/>
                  </a:lnTo>
                  <a:lnTo>
                    <a:pt x="11154" y="9258"/>
                  </a:lnTo>
                  <a:lnTo>
                    <a:pt x="10737" y="8294"/>
                  </a:lnTo>
                  <a:cubicBezTo>
                    <a:pt x="10769" y="8229"/>
                    <a:pt x="10833" y="8165"/>
                    <a:pt x="10865" y="8101"/>
                  </a:cubicBezTo>
                  <a:lnTo>
                    <a:pt x="11701" y="8294"/>
                  </a:lnTo>
                  <a:lnTo>
                    <a:pt x="11829" y="7683"/>
                  </a:lnTo>
                  <a:lnTo>
                    <a:pt x="12408" y="7844"/>
                  </a:lnTo>
                  <a:cubicBezTo>
                    <a:pt x="12826" y="8261"/>
                    <a:pt x="14722" y="10158"/>
                    <a:pt x="15044" y="11476"/>
                  </a:cubicBezTo>
                  <a:cubicBezTo>
                    <a:pt x="15068" y="11548"/>
                    <a:pt x="15128" y="11584"/>
                    <a:pt x="15184" y="11584"/>
                  </a:cubicBezTo>
                  <a:cubicBezTo>
                    <a:pt x="15203" y="11584"/>
                    <a:pt x="15221" y="11580"/>
                    <a:pt x="15237" y="11572"/>
                  </a:cubicBezTo>
                  <a:cubicBezTo>
                    <a:pt x="15333" y="11572"/>
                    <a:pt x="15365" y="11476"/>
                    <a:pt x="15333" y="11412"/>
                  </a:cubicBezTo>
                  <a:cubicBezTo>
                    <a:pt x="15012" y="10029"/>
                    <a:pt x="13179" y="8165"/>
                    <a:pt x="12665" y="7651"/>
                  </a:cubicBezTo>
                  <a:lnTo>
                    <a:pt x="12954" y="6558"/>
                  </a:lnTo>
                  <a:cubicBezTo>
                    <a:pt x="13630" y="6365"/>
                    <a:pt x="15815" y="5722"/>
                    <a:pt x="16876" y="4886"/>
                  </a:cubicBezTo>
                  <a:cubicBezTo>
                    <a:pt x="16940" y="4854"/>
                    <a:pt x="16940" y="4758"/>
                    <a:pt x="16908" y="4661"/>
                  </a:cubicBezTo>
                  <a:cubicBezTo>
                    <a:pt x="16876" y="4629"/>
                    <a:pt x="16836" y="4613"/>
                    <a:pt x="16796" y="4613"/>
                  </a:cubicBezTo>
                  <a:cubicBezTo>
                    <a:pt x="16756" y="4613"/>
                    <a:pt x="16715" y="4629"/>
                    <a:pt x="16683" y="4661"/>
                  </a:cubicBezTo>
                  <a:cubicBezTo>
                    <a:pt x="15655" y="5465"/>
                    <a:pt x="13308" y="6140"/>
                    <a:pt x="12762" y="6301"/>
                  </a:cubicBezTo>
                  <a:lnTo>
                    <a:pt x="12119" y="6140"/>
                  </a:lnTo>
                  <a:lnTo>
                    <a:pt x="12279" y="5561"/>
                  </a:lnTo>
                  <a:lnTo>
                    <a:pt x="11604" y="5401"/>
                  </a:lnTo>
                  <a:cubicBezTo>
                    <a:pt x="11572" y="5143"/>
                    <a:pt x="11540" y="4854"/>
                    <a:pt x="11476" y="4629"/>
                  </a:cubicBezTo>
                  <a:lnTo>
                    <a:pt x="12472" y="3793"/>
                  </a:lnTo>
                  <a:lnTo>
                    <a:pt x="13694" y="3536"/>
                  </a:lnTo>
                  <a:lnTo>
                    <a:pt x="13790" y="3472"/>
                  </a:lnTo>
                  <a:lnTo>
                    <a:pt x="14690" y="2443"/>
                  </a:lnTo>
                  <a:cubicBezTo>
                    <a:pt x="14722" y="2379"/>
                    <a:pt x="14722" y="2283"/>
                    <a:pt x="14658" y="2218"/>
                  </a:cubicBezTo>
                  <a:cubicBezTo>
                    <a:pt x="14626" y="2186"/>
                    <a:pt x="14586" y="2170"/>
                    <a:pt x="14546" y="2170"/>
                  </a:cubicBezTo>
                  <a:cubicBezTo>
                    <a:pt x="14505" y="2170"/>
                    <a:pt x="14465" y="2186"/>
                    <a:pt x="14433" y="2218"/>
                  </a:cubicBezTo>
                  <a:lnTo>
                    <a:pt x="13597" y="3247"/>
                  </a:lnTo>
                  <a:lnTo>
                    <a:pt x="12376" y="3504"/>
                  </a:lnTo>
                  <a:lnTo>
                    <a:pt x="12312" y="3536"/>
                  </a:lnTo>
                  <a:lnTo>
                    <a:pt x="11379" y="4308"/>
                  </a:lnTo>
                  <a:cubicBezTo>
                    <a:pt x="11187" y="3761"/>
                    <a:pt x="10929" y="3375"/>
                    <a:pt x="10929" y="3375"/>
                  </a:cubicBezTo>
                  <a:cubicBezTo>
                    <a:pt x="10929" y="3375"/>
                    <a:pt x="9644" y="3247"/>
                    <a:pt x="8261" y="3118"/>
                  </a:cubicBezTo>
                  <a:lnTo>
                    <a:pt x="8390" y="2572"/>
                  </a:lnTo>
                  <a:cubicBezTo>
                    <a:pt x="8422" y="2508"/>
                    <a:pt x="8390" y="2443"/>
                    <a:pt x="8358" y="2411"/>
                  </a:cubicBezTo>
                  <a:lnTo>
                    <a:pt x="6976" y="1382"/>
                  </a:lnTo>
                  <a:lnTo>
                    <a:pt x="6590" y="129"/>
                  </a:lnTo>
                  <a:cubicBezTo>
                    <a:pt x="6590" y="32"/>
                    <a:pt x="6493"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4112125" y="3168875"/>
              <a:ext cx="157550" cy="145500"/>
            </a:xfrm>
            <a:custGeom>
              <a:avLst/>
              <a:gdLst/>
              <a:ahLst/>
              <a:cxnLst/>
              <a:rect l="l" t="t" r="r" b="b"/>
              <a:pathLst>
                <a:path w="6302" h="5820" extrusionOk="0">
                  <a:moveTo>
                    <a:pt x="1094" y="1"/>
                  </a:moveTo>
                  <a:lnTo>
                    <a:pt x="1415" y="1512"/>
                  </a:lnTo>
                  <a:lnTo>
                    <a:pt x="740" y="2090"/>
                  </a:lnTo>
                  <a:lnTo>
                    <a:pt x="1126" y="2862"/>
                  </a:lnTo>
                  <a:lnTo>
                    <a:pt x="1" y="4180"/>
                  </a:lnTo>
                  <a:lnTo>
                    <a:pt x="5112" y="5819"/>
                  </a:lnTo>
                  <a:lnTo>
                    <a:pt x="4308" y="2958"/>
                  </a:lnTo>
                  <a:lnTo>
                    <a:pt x="6301" y="483"/>
                  </a:lnTo>
                  <a:lnTo>
                    <a:pt x="109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4108125" y="3164875"/>
              <a:ext cx="165550" cy="153050"/>
            </a:xfrm>
            <a:custGeom>
              <a:avLst/>
              <a:gdLst/>
              <a:ahLst/>
              <a:cxnLst/>
              <a:rect l="l" t="t" r="r" b="b"/>
              <a:pathLst>
                <a:path w="6622" h="6122" extrusionOk="0">
                  <a:moveTo>
                    <a:pt x="1447" y="322"/>
                  </a:moveTo>
                  <a:lnTo>
                    <a:pt x="6172" y="772"/>
                  </a:lnTo>
                  <a:lnTo>
                    <a:pt x="4372" y="3022"/>
                  </a:lnTo>
                  <a:lnTo>
                    <a:pt x="4340" y="3150"/>
                  </a:lnTo>
                  <a:lnTo>
                    <a:pt x="5047" y="5722"/>
                  </a:lnTo>
                  <a:lnTo>
                    <a:pt x="418" y="4243"/>
                  </a:lnTo>
                  <a:lnTo>
                    <a:pt x="1414" y="3118"/>
                  </a:lnTo>
                  <a:lnTo>
                    <a:pt x="1447" y="3054"/>
                  </a:lnTo>
                  <a:lnTo>
                    <a:pt x="1447" y="2958"/>
                  </a:lnTo>
                  <a:lnTo>
                    <a:pt x="1093" y="2283"/>
                  </a:lnTo>
                  <a:lnTo>
                    <a:pt x="1672" y="1768"/>
                  </a:lnTo>
                  <a:cubicBezTo>
                    <a:pt x="1736" y="1736"/>
                    <a:pt x="1736" y="1672"/>
                    <a:pt x="1736" y="1640"/>
                  </a:cubicBezTo>
                  <a:lnTo>
                    <a:pt x="1447" y="322"/>
                  </a:lnTo>
                  <a:close/>
                  <a:moveTo>
                    <a:pt x="1254" y="0"/>
                  </a:moveTo>
                  <a:cubicBezTo>
                    <a:pt x="1222" y="0"/>
                    <a:pt x="1157" y="32"/>
                    <a:pt x="1125" y="65"/>
                  </a:cubicBezTo>
                  <a:lnTo>
                    <a:pt x="1093" y="193"/>
                  </a:lnTo>
                  <a:lnTo>
                    <a:pt x="1414" y="1608"/>
                  </a:lnTo>
                  <a:lnTo>
                    <a:pt x="804" y="2122"/>
                  </a:lnTo>
                  <a:cubicBezTo>
                    <a:pt x="739" y="2186"/>
                    <a:pt x="707" y="2250"/>
                    <a:pt x="772" y="2315"/>
                  </a:cubicBezTo>
                  <a:lnTo>
                    <a:pt x="1125" y="2990"/>
                  </a:lnTo>
                  <a:lnTo>
                    <a:pt x="32" y="4211"/>
                  </a:lnTo>
                  <a:lnTo>
                    <a:pt x="0" y="4275"/>
                  </a:lnTo>
                  <a:lnTo>
                    <a:pt x="0" y="4372"/>
                  </a:lnTo>
                  <a:cubicBezTo>
                    <a:pt x="0" y="4404"/>
                    <a:pt x="64" y="4468"/>
                    <a:pt x="97" y="4468"/>
                  </a:cubicBezTo>
                  <a:lnTo>
                    <a:pt x="5207" y="6108"/>
                  </a:lnTo>
                  <a:cubicBezTo>
                    <a:pt x="5226" y="6117"/>
                    <a:pt x="5245" y="6121"/>
                    <a:pt x="5263" y="6121"/>
                  </a:cubicBezTo>
                  <a:cubicBezTo>
                    <a:pt x="5307" y="6121"/>
                    <a:pt x="5345" y="6098"/>
                    <a:pt x="5368" y="6076"/>
                  </a:cubicBezTo>
                  <a:cubicBezTo>
                    <a:pt x="5400" y="6043"/>
                    <a:pt x="5432" y="5979"/>
                    <a:pt x="5400" y="5915"/>
                  </a:cubicBezTo>
                  <a:lnTo>
                    <a:pt x="4661" y="3150"/>
                  </a:lnTo>
                  <a:lnTo>
                    <a:pt x="6590" y="740"/>
                  </a:lnTo>
                  <a:cubicBezTo>
                    <a:pt x="6622" y="675"/>
                    <a:pt x="6622" y="643"/>
                    <a:pt x="6622" y="579"/>
                  </a:cubicBezTo>
                  <a:cubicBezTo>
                    <a:pt x="6590" y="515"/>
                    <a:pt x="6558" y="482"/>
                    <a:pt x="6493" y="482"/>
                  </a:cubicBezTo>
                  <a:lnTo>
                    <a:pt x="1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4219825" y="3191400"/>
              <a:ext cx="59475" cy="107700"/>
            </a:xfrm>
            <a:custGeom>
              <a:avLst/>
              <a:gdLst/>
              <a:ahLst/>
              <a:cxnLst/>
              <a:rect l="l" t="t" r="r" b="b"/>
              <a:pathLst>
                <a:path w="2379" h="4308" extrusionOk="0">
                  <a:moveTo>
                    <a:pt x="1736" y="0"/>
                  </a:moveTo>
                  <a:lnTo>
                    <a:pt x="0" y="2057"/>
                  </a:lnTo>
                  <a:lnTo>
                    <a:pt x="739" y="4307"/>
                  </a:lnTo>
                  <a:lnTo>
                    <a:pt x="2379" y="2572"/>
                  </a:lnTo>
                  <a:lnTo>
                    <a:pt x="17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4216600" y="3187375"/>
              <a:ext cx="66725" cy="115275"/>
            </a:xfrm>
            <a:custGeom>
              <a:avLst/>
              <a:gdLst/>
              <a:ahLst/>
              <a:cxnLst/>
              <a:rect l="l" t="t" r="r" b="b"/>
              <a:pathLst>
                <a:path w="2669" h="4611" extrusionOk="0">
                  <a:moveTo>
                    <a:pt x="1801" y="482"/>
                  </a:moveTo>
                  <a:lnTo>
                    <a:pt x="2347" y="2668"/>
                  </a:lnTo>
                  <a:lnTo>
                    <a:pt x="933" y="4179"/>
                  </a:lnTo>
                  <a:lnTo>
                    <a:pt x="322" y="2250"/>
                  </a:lnTo>
                  <a:lnTo>
                    <a:pt x="1801" y="482"/>
                  </a:lnTo>
                  <a:close/>
                  <a:moveTo>
                    <a:pt x="1897" y="0"/>
                  </a:moveTo>
                  <a:cubicBezTo>
                    <a:pt x="1865" y="0"/>
                    <a:pt x="1801" y="0"/>
                    <a:pt x="1769" y="65"/>
                  </a:cubicBezTo>
                  <a:lnTo>
                    <a:pt x="33" y="2122"/>
                  </a:lnTo>
                  <a:lnTo>
                    <a:pt x="1" y="2186"/>
                  </a:lnTo>
                  <a:lnTo>
                    <a:pt x="1" y="2283"/>
                  </a:lnTo>
                  <a:lnTo>
                    <a:pt x="708" y="4501"/>
                  </a:lnTo>
                  <a:cubicBezTo>
                    <a:pt x="740" y="4565"/>
                    <a:pt x="772" y="4597"/>
                    <a:pt x="836" y="4597"/>
                  </a:cubicBezTo>
                  <a:cubicBezTo>
                    <a:pt x="855" y="4606"/>
                    <a:pt x="871" y="4610"/>
                    <a:pt x="885" y="4610"/>
                  </a:cubicBezTo>
                  <a:cubicBezTo>
                    <a:pt x="919" y="4610"/>
                    <a:pt x="942" y="4588"/>
                    <a:pt x="965" y="4565"/>
                  </a:cubicBezTo>
                  <a:lnTo>
                    <a:pt x="2636" y="2829"/>
                  </a:lnTo>
                  <a:cubicBezTo>
                    <a:pt x="2669" y="2797"/>
                    <a:pt x="2669" y="2733"/>
                    <a:pt x="2669" y="2700"/>
                  </a:cubicBezTo>
                  <a:lnTo>
                    <a:pt x="2026" y="97"/>
                  </a:lnTo>
                  <a:cubicBezTo>
                    <a:pt x="2026" y="65"/>
                    <a:pt x="1961"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692150" y="2510725"/>
              <a:ext cx="427550" cy="357150"/>
            </a:xfrm>
            <a:custGeom>
              <a:avLst/>
              <a:gdLst/>
              <a:ahLst/>
              <a:cxnLst/>
              <a:rect l="l" t="t" r="r" b="b"/>
              <a:pathLst>
                <a:path w="17102" h="14286" extrusionOk="0">
                  <a:moveTo>
                    <a:pt x="3601" y="1"/>
                  </a:moveTo>
                  <a:cubicBezTo>
                    <a:pt x="3504" y="1"/>
                    <a:pt x="3440" y="65"/>
                    <a:pt x="3440" y="161"/>
                  </a:cubicBezTo>
                  <a:cubicBezTo>
                    <a:pt x="3376" y="1544"/>
                    <a:pt x="4597" y="3858"/>
                    <a:pt x="4951" y="4501"/>
                  </a:cubicBezTo>
                  <a:lnTo>
                    <a:pt x="4372" y="5465"/>
                  </a:lnTo>
                  <a:cubicBezTo>
                    <a:pt x="3665" y="5465"/>
                    <a:pt x="1383" y="5465"/>
                    <a:pt x="129" y="5947"/>
                  </a:cubicBezTo>
                  <a:cubicBezTo>
                    <a:pt x="65" y="5980"/>
                    <a:pt x="1" y="6076"/>
                    <a:pt x="33" y="6140"/>
                  </a:cubicBezTo>
                  <a:cubicBezTo>
                    <a:pt x="57" y="6213"/>
                    <a:pt x="117" y="6249"/>
                    <a:pt x="173" y="6249"/>
                  </a:cubicBezTo>
                  <a:cubicBezTo>
                    <a:pt x="192" y="6249"/>
                    <a:pt x="210" y="6245"/>
                    <a:pt x="226" y="6237"/>
                  </a:cubicBezTo>
                  <a:cubicBezTo>
                    <a:pt x="1222" y="5853"/>
                    <a:pt x="2949" y="5775"/>
                    <a:pt x="3907" y="5775"/>
                  </a:cubicBezTo>
                  <a:cubicBezTo>
                    <a:pt x="4154" y="5775"/>
                    <a:pt x="4350" y="5780"/>
                    <a:pt x="4469" y="5787"/>
                  </a:cubicBezTo>
                  <a:lnTo>
                    <a:pt x="5015" y="6108"/>
                  </a:lnTo>
                  <a:lnTo>
                    <a:pt x="4726" y="6622"/>
                  </a:lnTo>
                  <a:lnTo>
                    <a:pt x="5337" y="6944"/>
                  </a:lnTo>
                  <a:cubicBezTo>
                    <a:pt x="5272" y="7233"/>
                    <a:pt x="5240" y="7490"/>
                    <a:pt x="5240" y="7747"/>
                  </a:cubicBezTo>
                  <a:lnTo>
                    <a:pt x="4019" y="8230"/>
                  </a:lnTo>
                  <a:lnTo>
                    <a:pt x="2765" y="8165"/>
                  </a:lnTo>
                  <a:lnTo>
                    <a:pt x="2701" y="8197"/>
                  </a:lnTo>
                  <a:lnTo>
                    <a:pt x="1544" y="8937"/>
                  </a:lnTo>
                  <a:cubicBezTo>
                    <a:pt x="1447" y="9001"/>
                    <a:pt x="1447" y="9065"/>
                    <a:pt x="1479" y="9162"/>
                  </a:cubicBezTo>
                  <a:cubicBezTo>
                    <a:pt x="1517" y="9199"/>
                    <a:pt x="1566" y="9215"/>
                    <a:pt x="1612" y="9215"/>
                  </a:cubicBezTo>
                  <a:cubicBezTo>
                    <a:pt x="1646" y="9215"/>
                    <a:pt x="1678" y="9207"/>
                    <a:pt x="1704" y="9194"/>
                  </a:cubicBezTo>
                  <a:lnTo>
                    <a:pt x="2797" y="8455"/>
                  </a:lnTo>
                  <a:lnTo>
                    <a:pt x="4051" y="8551"/>
                  </a:lnTo>
                  <a:lnTo>
                    <a:pt x="4115" y="8551"/>
                  </a:lnTo>
                  <a:lnTo>
                    <a:pt x="5240" y="8069"/>
                  </a:lnTo>
                  <a:cubicBezTo>
                    <a:pt x="5272" y="8680"/>
                    <a:pt x="5401" y="9098"/>
                    <a:pt x="5401" y="9098"/>
                  </a:cubicBezTo>
                  <a:cubicBezTo>
                    <a:pt x="5401" y="9098"/>
                    <a:pt x="6590" y="9580"/>
                    <a:pt x="7876" y="10094"/>
                  </a:cubicBezTo>
                  <a:lnTo>
                    <a:pt x="7587" y="10576"/>
                  </a:lnTo>
                  <a:cubicBezTo>
                    <a:pt x="7555" y="10640"/>
                    <a:pt x="7555" y="10705"/>
                    <a:pt x="7587" y="10769"/>
                  </a:cubicBezTo>
                  <a:lnTo>
                    <a:pt x="8615" y="12119"/>
                  </a:lnTo>
                  <a:lnTo>
                    <a:pt x="8615" y="13469"/>
                  </a:lnTo>
                  <a:cubicBezTo>
                    <a:pt x="8615" y="13533"/>
                    <a:pt x="8680" y="13598"/>
                    <a:pt x="8776" y="13598"/>
                  </a:cubicBezTo>
                  <a:cubicBezTo>
                    <a:pt x="8840" y="13598"/>
                    <a:pt x="8873" y="13566"/>
                    <a:pt x="8905" y="13533"/>
                  </a:cubicBezTo>
                  <a:lnTo>
                    <a:pt x="8937" y="13469"/>
                  </a:lnTo>
                  <a:lnTo>
                    <a:pt x="8937" y="12087"/>
                  </a:lnTo>
                  <a:lnTo>
                    <a:pt x="8905" y="11991"/>
                  </a:lnTo>
                  <a:lnTo>
                    <a:pt x="7908" y="10640"/>
                  </a:lnTo>
                  <a:lnTo>
                    <a:pt x="8165" y="10223"/>
                  </a:lnTo>
                  <a:cubicBezTo>
                    <a:pt x="9130" y="10608"/>
                    <a:pt x="10126" y="10994"/>
                    <a:pt x="10640" y="11123"/>
                  </a:cubicBezTo>
                  <a:lnTo>
                    <a:pt x="10640" y="12505"/>
                  </a:lnTo>
                  <a:cubicBezTo>
                    <a:pt x="10640" y="12569"/>
                    <a:pt x="10705" y="12633"/>
                    <a:pt x="10769" y="12633"/>
                  </a:cubicBezTo>
                  <a:lnTo>
                    <a:pt x="12891" y="13244"/>
                  </a:lnTo>
                  <a:lnTo>
                    <a:pt x="13276" y="14209"/>
                  </a:lnTo>
                  <a:cubicBezTo>
                    <a:pt x="13276" y="14256"/>
                    <a:pt x="13328" y="14285"/>
                    <a:pt x="13394" y="14285"/>
                  </a:cubicBezTo>
                  <a:cubicBezTo>
                    <a:pt x="13417" y="14285"/>
                    <a:pt x="13443" y="14281"/>
                    <a:pt x="13469" y="14273"/>
                  </a:cubicBezTo>
                  <a:lnTo>
                    <a:pt x="13533" y="14209"/>
                  </a:lnTo>
                  <a:lnTo>
                    <a:pt x="13533" y="14080"/>
                  </a:lnTo>
                  <a:lnTo>
                    <a:pt x="13148" y="13051"/>
                  </a:lnTo>
                  <a:lnTo>
                    <a:pt x="13051" y="12987"/>
                  </a:lnTo>
                  <a:lnTo>
                    <a:pt x="10962" y="12376"/>
                  </a:lnTo>
                  <a:lnTo>
                    <a:pt x="10930" y="11187"/>
                  </a:lnTo>
                  <a:lnTo>
                    <a:pt x="10930" y="11187"/>
                  </a:lnTo>
                  <a:cubicBezTo>
                    <a:pt x="11186" y="11227"/>
                    <a:pt x="11503" y="11245"/>
                    <a:pt x="11850" y="11245"/>
                  </a:cubicBezTo>
                  <a:cubicBezTo>
                    <a:pt x="12331" y="11245"/>
                    <a:pt x="12868" y="11211"/>
                    <a:pt x="13373" y="11155"/>
                  </a:cubicBezTo>
                  <a:cubicBezTo>
                    <a:pt x="14241" y="11091"/>
                    <a:pt x="14723" y="10190"/>
                    <a:pt x="14369" y="9419"/>
                  </a:cubicBezTo>
                  <a:lnTo>
                    <a:pt x="13308" y="7265"/>
                  </a:lnTo>
                  <a:lnTo>
                    <a:pt x="14208" y="6751"/>
                  </a:lnTo>
                  <a:lnTo>
                    <a:pt x="15784" y="8294"/>
                  </a:lnTo>
                  <a:lnTo>
                    <a:pt x="15912" y="8358"/>
                  </a:lnTo>
                  <a:lnTo>
                    <a:pt x="17005" y="8165"/>
                  </a:lnTo>
                  <a:lnTo>
                    <a:pt x="17101" y="8101"/>
                  </a:lnTo>
                  <a:lnTo>
                    <a:pt x="17101" y="8005"/>
                  </a:lnTo>
                  <a:cubicBezTo>
                    <a:pt x="17101" y="7925"/>
                    <a:pt x="17058" y="7868"/>
                    <a:pt x="16989" y="7868"/>
                  </a:cubicBezTo>
                  <a:cubicBezTo>
                    <a:pt x="16974" y="7868"/>
                    <a:pt x="16958" y="7870"/>
                    <a:pt x="16941" y="7876"/>
                  </a:cubicBezTo>
                  <a:lnTo>
                    <a:pt x="15944" y="8037"/>
                  </a:lnTo>
                  <a:lnTo>
                    <a:pt x="14369" y="6462"/>
                  </a:lnTo>
                  <a:cubicBezTo>
                    <a:pt x="14324" y="6439"/>
                    <a:pt x="14278" y="6416"/>
                    <a:pt x="14233" y="6416"/>
                  </a:cubicBezTo>
                  <a:cubicBezTo>
                    <a:pt x="14214" y="6416"/>
                    <a:pt x="14195" y="6420"/>
                    <a:pt x="14176" y="6430"/>
                  </a:cubicBezTo>
                  <a:lnTo>
                    <a:pt x="13148" y="7008"/>
                  </a:lnTo>
                  <a:lnTo>
                    <a:pt x="13083" y="6815"/>
                  </a:lnTo>
                  <a:lnTo>
                    <a:pt x="11026" y="5304"/>
                  </a:lnTo>
                  <a:lnTo>
                    <a:pt x="11380" y="4694"/>
                  </a:lnTo>
                  <a:lnTo>
                    <a:pt x="13019" y="4919"/>
                  </a:lnTo>
                  <a:lnTo>
                    <a:pt x="13116" y="4887"/>
                  </a:lnTo>
                  <a:lnTo>
                    <a:pt x="14305" y="4212"/>
                  </a:lnTo>
                  <a:lnTo>
                    <a:pt x="14369" y="4147"/>
                  </a:lnTo>
                  <a:cubicBezTo>
                    <a:pt x="14401" y="4115"/>
                    <a:pt x="14401" y="4051"/>
                    <a:pt x="14369" y="3987"/>
                  </a:cubicBezTo>
                  <a:cubicBezTo>
                    <a:pt x="14349" y="3947"/>
                    <a:pt x="14305" y="3919"/>
                    <a:pt x="14251" y="3919"/>
                  </a:cubicBezTo>
                  <a:cubicBezTo>
                    <a:pt x="14218" y="3919"/>
                    <a:pt x="14181" y="3930"/>
                    <a:pt x="14144" y="3954"/>
                  </a:cubicBezTo>
                  <a:lnTo>
                    <a:pt x="12987" y="4597"/>
                  </a:lnTo>
                  <a:lnTo>
                    <a:pt x="11315" y="4404"/>
                  </a:lnTo>
                  <a:cubicBezTo>
                    <a:pt x="11298" y="4396"/>
                    <a:pt x="11281" y="4392"/>
                    <a:pt x="11264" y="4392"/>
                  </a:cubicBezTo>
                  <a:cubicBezTo>
                    <a:pt x="11219" y="4392"/>
                    <a:pt x="11178" y="4422"/>
                    <a:pt x="11155" y="4469"/>
                  </a:cubicBezTo>
                  <a:lnTo>
                    <a:pt x="10769" y="5112"/>
                  </a:lnTo>
                  <a:lnTo>
                    <a:pt x="8487" y="3440"/>
                  </a:lnTo>
                  <a:cubicBezTo>
                    <a:pt x="8487" y="3440"/>
                    <a:pt x="7940" y="3697"/>
                    <a:pt x="7265" y="4212"/>
                  </a:cubicBezTo>
                  <a:lnTo>
                    <a:pt x="7137" y="3312"/>
                  </a:lnTo>
                  <a:lnTo>
                    <a:pt x="7137" y="3247"/>
                  </a:lnTo>
                  <a:lnTo>
                    <a:pt x="6462" y="2219"/>
                  </a:lnTo>
                  <a:lnTo>
                    <a:pt x="6526" y="901"/>
                  </a:lnTo>
                  <a:cubicBezTo>
                    <a:pt x="6526" y="804"/>
                    <a:pt x="6462" y="740"/>
                    <a:pt x="6397" y="740"/>
                  </a:cubicBezTo>
                  <a:cubicBezTo>
                    <a:pt x="6301" y="740"/>
                    <a:pt x="6237" y="804"/>
                    <a:pt x="6237" y="869"/>
                  </a:cubicBezTo>
                  <a:lnTo>
                    <a:pt x="6140" y="2251"/>
                  </a:lnTo>
                  <a:lnTo>
                    <a:pt x="6172" y="2347"/>
                  </a:lnTo>
                  <a:lnTo>
                    <a:pt x="6847" y="3376"/>
                  </a:lnTo>
                  <a:lnTo>
                    <a:pt x="6976" y="4437"/>
                  </a:lnTo>
                  <a:cubicBezTo>
                    <a:pt x="6912" y="4469"/>
                    <a:pt x="6847" y="4533"/>
                    <a:pt x="6783" y="4597"/>
                  </a:cubicBezTo>
                  <a:lnTo>
                    <a:pt x="6076" y="4179"/>
                  </a:lnTo>
                  <a:lnTo>
                    <a:pt x="5755" y="4694"/>
                  </a:lnTo>
                  <a:lnTo>
                    <a:pt x="5240" y="4404"/>
                  </a:lnTo>
                  <a:cubicBezTo>
                    <a:pt x="4951" y="3890"/>
                    <a:pt x="3697" y="1511"/>
                    <a:pt x="3762" y="161"/>
                  </a:cubicBezTo>
                  <a:cubicBezTo>
                    <a:pt x="3762" y="65"/>
                    <a:pt x="3697" y="1"/>
                    <a:pt x="3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836800" y="2611975"/>
              <a:ext cx="177625" cy="168000"/>
            </a:xfrm>
            <a:custGeom>
              <a:avLst/>
              <a:gdLst/>
              <a:ahLst/>
              <a:cxnLst/>
              <a:rect l="l" t="t" r="r" b="b"/>
              <a:pathLst>
                <a:path w="7105" h="6720" extrusionOk="0">
                  <a:moveTo>
                    <a:pt x="2669" y="1"/>
                  </a:moveTo>
                  <a:lnTo>
                    <a:pt x="2604" y="2958"/>
                  </a:lnTo>
                  <a:lnTo>
                    <a:pt x="1" y="4758"/>
                  </a:lnTo>
                  <a:lnTo>
                    <a:pt x="4854" y="6719"/>
                  </a:lnTo>
                  <a:lnTo>
                    <a:pt x="4951" y="5176"/>
                  </a:lnTo>
                  <a:lnTo>
                    <a:pt x="5787" y="4790"/>
                  </a:lnTo>
                  <a:lnTo>
                    <a:pt x="5626" y="3955"/>
                  </a:lnTo>
                  <a:lnTo>
                    <a:pt x="7105" y="3022"/>
                  </a:lnTo>
                  <a:lnTo>
                    <a:pt x="266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832775" y="2608175"/>
              <a:ext cx="185675" cy="175000"/>
            </a:xfrm>
            <a:custGeom>
              <a:avLst/>
              <a:gdLst/>
              <a:ahLst/>
              <a:cxnLst/>
              <a:rect l="l" t="t" r="r" b="b"/>
              <a:pathLst>
                <a:path w="7427" h="7000" extrusionOk="0">
                  <a:moveTo>
                    <a:pt x="2990" y="442"/>
                  </a:moveTo>
                  <a:lnTo>
                    <a:pt x="6976" y="3174"/>
                  </a:lnTo>
                  <a:lnTo>
                    <a:pt x="5723" y="3978"/>
                  </a:lnTo>
                  <a:lnTo>
                    <a:pt x="5658" y="4010"/>
                  </a:lnTo>
                  <a:lnTo>
                    <a:pt x="5626" y="4139"/>
                  </a:lnTo>
                  <a:lnTo>
                    <a:pt x="5787" y="4878"/>
                  </a:lnTo>
                  <a:lnTo>
                    <a:pt x="5080" y="5167"/>
                  </a:lnTo>
                  <a:cubicBezTo>
                    <a:pt x="5015" y="5200"/>
                    <a:pt x="4983" y="5264"/>
                    <a:pt x="4983" y="5296"/>
                  </a:cubicBezTo>
                  <a:lnTo>
                    <a:pt x="4887" y="6646"/>
                  </a:lnTo>
                  <a:lnTo>
                    <a:pt x="483" y="4878"/>
                  </a:lnTo>
                  <a:lnTo>
                    <a:pt x="2862" y="3239"/>
                  </a:lnTo>
                  <a:cubicBezTo>
                    <a:pt x="2894" y="3207"/>
                    <a:pt x="2926" y="3142"/>
                    <a:pt x="2926" y="3110"/>
                  </a:cubicBezTo>
                  <a:lnTo>
                    <a:pt x="2990" y="442"/>
                  </a:lnTo>
                  <a:close/>
                  <a:moveTo>
                    <a:pt x="2834" y="0"/>
                  </a:moveTo>
                  <a:cubicBezTo>
                    <a:pt x="2806" y="0"/>
                    <a:pt x="2781" y="8"/>
                    <a:pt x="2765" y="24"/>
                  </a:cubicBezTo>
                  <a:cubicBezTo>
                    <a:pt x="2701" y="56"/>
                    <a:pt x="2669" y="89"/>
                    <a:pt x="2669" y="153"/>
                  </a:cubicBezTo>
                  <a:lnTo>
                    <a:pt x="2605" y="3014"/>
                  </a:lnTo>
                  <a:lnTo>
                    <a:pt x="65" y="4782"/>
                  </a:lnTo>
                  <a:cubicBezTo>
                    <a:pt x="1" y="4814"/>
                    <a:pt x="1" y="4878"/>
                    <a:pt x="1" y="4942"/>
                  </a:cubicBezTo>
                  <a:cubicBezTo>
                    <a:pt x="1" y="4975"/>
                    <a:pt x="33" y="5039"/>
                    <a:pt x="97" y="5071"/>
                  </a:cubicBezTo>
                  <a:lnTo>
                    <a:pt x="4983" y="7000"/>
                  </a:lnTo>
                  <a:lnTo>
                    <a:pt x="5112" y="7000"/>
                  </a:lnTo>
                  <a:cubicBezTo>
                    <a:pt x="5144" y="6967"/>
                    <a:pt x="5176" y="6935"/>
                    <a:pt x="5176" y="6871"/>
                  </a:cubicBezTo>
                  <a:lnTo>
                    <a:pt x="5273" y="5425"/>
                  </a:lnTo>
                  <a:lnTo>
                    <a:pt x="6012" y="5103"/>
                  </a:lnTo>
                  <a:cubicBezTo>
                    <a:pt x="6076" y="5071"/>
                    <a:pt x="6108" y="5007"/>
                    <a:pt x="6108" y="4942"/>
                  </a:cubicBezTo>
                  <a:lnTo>
                    <a:pt x="5948" y="4171"/>
                  </a:lnTo>
                  <a:lnTo>
                    <a:pt x="7330" y="3303"/>
                  </a:lnTo>
                  <a:lnTo>
                    <a:pt x="7394" y="3239"/>
                  </a:lnTo>
                  <a:lnTo>
                    <a:pt x="7426" y="3174"/>
                  </a:lnTo>
                  <a:cubicBezTo>
                    <a:pt x="7426" y="3142"/>
                    <a:pt x="7394" y="3078"/>
                    <a:pt x="7362" y="3046"/>
                  </a:cubicBezTo>
                  <a:lnTo>
                    <a:pt x="2926" y="24"/>
                  </a:lnTo>
                  <a:cubicBezTo>
                    <a:pt x="2894" y="8"/>
                    <a:pt x="2862" y="0"/>
                    <a:pt x="2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845650" y="2627250"/>
              <a:ext cx="56275" cy="95650"/>
            </a:xfrm>
            <a:custGeom>
              <a:avLst/>
              <a:gdLst/>
              <a:ahLst/>
              <a:cxnLst/>
              <a:rect l="l" t="t" r="r" b="b"/>
              <a:pathLst>
                <a:path w="2251" h="3826" extrusionOk="0">
                  <a:moveTo>
                    <a:pt x="2186" y="1"/>
                  </a:moveTo>
                  <a:lnTo>
                    <a:pt x="129" y="1190"/>
                  </a:lnTo>
                  <a:lnTo>
                    <a:pt x="0" y="3826"/>
                  </a:lnTo>
                  <a:lnTo>
                    <a:pt x="2250" y="2347"/>
                  </a:lnTo>
                  <a:lnTo>
                    <a:pt x="21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841625" y="2623225"/>
              <a:ext cx="64325" cy="103500"/>
            </a:xfrm>
            <a:custGeom>
              <a:avLst/>
              <a:gdLst/>
              <a:ahLst/>
              <a:cxnLst/>
              <a:rect l="l" t="t" r="r" b="b"/>
              <a:pathLst>
                <a:path w="2573" h="4140" extrusionOk="0">
                  <a:moveTo>
                    <a:pt x="2218" y="419"/>
                  </a:moveTo>
                  <a:lnTo>
                    <a:pt x="2251" y="2412"/>
                  </a:lnTo>
                  <a:lnTo>
                    <a:pt x="322" y="3697"/>
                  </a:lnTo>
                  <a:lnTo>
                    <a:pt x="418" y="1447"/>
                  </a:lnTo>
                  <a:lnTo>
                    <a:pt x="2218" y="419"/>
                  </a:lnTo>
                  <a:close/>
                  <a:moveTo>
                    <a:pt x="2283" y="1"/>
                  </a:moveTo>
                  <a:lnTo>
                    <a:pt x="193" y="1222"/>
                  </a:lnTo>
                  <a:cubicBezTo>
                    <a:pt x="161" y="1222"/>
                    <a:pt x="129" y="1287"/>
                    <a:pt x="129" y="1351"/>
                  </a:cubicBezTo>
                  <a:lnTo>
                    <a:pt x="1" y="3987"/>
                  </a:lnTo>
                  <a:cubicBezTo>
                    <a:pt x="1" y="4051"/>
                    <a:pt x="33" y="4083"/>
                    <a:pt x="97" y="4115"/>
                  </a:cubicBezTo>
                  <a:cubicBezTo>
                    <a:pt x="113" y="4131"/>
                    <a:pt x="137" y="4139"/>
                    <a:pt x="165" y="4139"/>
                  </a:cubicBezTo>
                  <a:cubicBezTo>
                    <a:pt x="193" y="4139"/>
                    <a:pt x="226" y="4131"/>
                    <a:pt x="258" y="4115"/>
                  </a:cubicBezTo>
                  <a:lnTo>
                    <a:pt x="2508" y="2637"/>
                  </a:lnTo>
                  <a:lnTo>
                    <a:pt x="2540" y="2572"/>
                  </a:lnTo>
                  <a:lnTo>
                    <a:pt x="2572" y="2508"/>
                  </a:lnTo>
                  <a:lnTo>
                    <a:pt x="2508" y="129"/>
                  </a:lnTo>
                  <a:cubicBezTo>
                    <a:pt x="2508" y="97"/>
                    <a:pt x="2476" y="33"/>
                    <a:pt x="2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3290050" y="3551400"/>
              <a:ext cx="279675" cy="397425"/>
            </a:xfrm>
            <a:custGeom>
              <a:avLst/>
              <a:gdLst/>
              <a:ahLst/>
              <a:cxnLst/>
              <a:rect l="l" t="t" r="r" b="b"/>
              <a:pathLst>
                <a:path w="11187" h="15897" extrusionOk="0">
                  <a:moveTo>
                    <a:pt x="2282" y="1"/>
                  </a:moveTo>
                  <a:lnTo>
                    <a:pt x="2186" y="33"/>
                  </a:lnTo>
                  <a:cubicBezTo>
                    <a:pt x="2122" y="65"/>
                    <a:pt x="2122" y="162"/>
                    <a:pt x="2154" y="226"/>
                  </a:cubicBezTo>
                  <a:lnTo>
                    <a:pt x="2797" y="1029"/>
                  </a:lnTo>
                  <a:lnTo>
                    <a:pt x="2186" y="3183"/>
                  </a:lnTo>
                  <a:cubicBezTo>
                    <a:pt x="2186" y="3247"/>
                    <a:pt x="2218" y="3312"/>
                    <a:pt x="2250" y="3344"/>
                  </a:cubicBezTo>
                  <a:lnTo>
                    <a:pt x="3247" y="3955"/>
                  </a:lnTo>
                  <a:lnTo>
                    <a:pt x="3118" y="4115"/>
                  </a:lnTo>
                  <a:lnTo>
                    <a:pt x="2797" y="6655"/>
                  </a:lnTo>
                  <a:lnTo>
                    <a:pt x="2122" y="6655"/>
                  </a:lnTo>
                  <a:lnTo>
                    <a:pt x="1479" y="5112"/>
                  </a:lnTo>
                  <a:lnTo>
                    <a:pt x="1414" y="5047"/>
                  </a:lnTo>
                  <a:lnTo>
                    <a:pt x="257" y="4340"/>
                  </a:lnTo>
                  <a:lnTo>
                    <a:pt x="161" y="4308"/>
                  </a:lnTo>
                  <a:cubicBezTo>
                    <a:pt x="129" y="4308"/>
                    <a:pt x="64" y="4340"/>
                    <a:pt x="32" y="4372"/>
                  </a:cubicBezTo>
                  <a:cubicBezTo>
                    <a:pt x="0" y="4437"/>
                    <a:pt x="0" y="4533"/>
                    <a:pt x="97" y="4597"/>
                  </a:cubicBezTo>
                  <a:lnTo>
                    <a:pt x="1222" y="5272"/>
                  </a:lnTo>
                  <a:lnTo>
                    <a:pt x="1864" y="6848"/>
                  </a:lnTo>
                  <a:cubicBezTo>
                    <a:pt x="1897" y="6912"/>
                    <a:pt x="1929" y="6944"/>
                    <a:pt x="1993" y="6944"/>
                  </a:cubicBezTo>
                  <a:lnTo>
                    <a:pt x="2765" y="6976"/>
                  </a:lnTo>
                  <a:lnTo>
                    <a:pt x="2411" y="9773"/>
                  </a:lnTo>
                  <a:cubicBezTo>
                    <a:pt x="2411" y="9773"/>
                    <a:pt x="2893" y="10158"/>
                    <a:pt x="3665" y="10480"/>
                  </a:cubicBezTo>
                  <a:lnTo>
                    <a:pt x="2957" y="10994"/>
                  </a:lnTo>
                  <a:lnTo>
                    <a:pt x="2925" y="11058"/>
                  </a:lnTo>
                  <a:lnTo>
                    <a:pt x="2347" y="12151"/>
                  </a:lnTo>
                  <a:lnTo>
                    <a:pt x="1125" y="12730"/>
                  </a:lnTo>
                  <a:cubicBezTo>
                    <a:pt x="1061" y="12762"/>
                    <a:pt x="1029" y="12859"/>
                    <a:pt x="1061" y="12923"/>
                  </a:cubicBezTo>
                  <a:cubicBezTo>
                    <a:pt x="1085" y="12995"/>
                    <a:pt x="1145" y="13031"/>
                    <a:pt x="1215" y="13031"/>
                  </a:cubicBezTo>
                  <a:cubicBezTo>
                    <a:pt x="1238" y="13031"/>
                    <a:pt x="1262" y="13027"/>
                    <a:pt x="1286" y="13019"/>
                  </a:cubicBezTo>
                  <a:lnTo>
                    <a:pt x="2507" y="12409"/>
                  </a:lnTo>
                  <a:lnTo>
                    <a:pt x="2572" y="12344"/>
                  </a:lnTo>
                  <a:lnTo>
                    <a:pt x="3150" y="11219"/>
                  </a:lnTo>
                  <a:lnTo>
                    <a:pt x="4018" y="10608"/>
                  </a:lnTo>
                  <a:cubicBezTo>
                    <a:pt x="4082" y="10641"/>
                    <a:pt x="4179" y="10673"/>
                    <a:pt x="4243" y="10705"/>
                  </a:cubicBezTo>
                  <a:lnTo>
                    <a:pt x="4243" y="11541"/>
                  </a:lnTo>
                  <a:lnTo>
                    <a:pt x="4854" y="11541"/>
                  </a:lnTo>
                  <a:lnTo>
                    <a:pt x="4854" y="12151"/>
                  </a:lnTo>
                  <a:cubicBezTo>
                    <a:pt x="4532" y="12666"/>
                    <a:pt x="3054" y="14916"/>
                    <a:pt x="1864" y="15527"/>
                  </a:cubicBezTo>
                  <a:cubicBezTo>
                    <a:pt x="1768" y="15559"/>
                    <a:pt x="1768" y="15655"/>
                    <a:pt x="1800" y="15719"/>
                  </a:cubicBezTo>
                  <a:cubicBezTo>
                    <a:pt x="1824" y="15767"/>
                    <a:pt x="1882" y="15796"/>
                    <a:pt x="1936" y="15796"/>
                  </a:cubicBezTo>
                  <a:cubicBezTo>
                    <a:pt x="1956" y="15796"/>
                    <a:pt x="1976" y="15792"/>
                    <a:pt x="1993" y="15784"/>
                  </a:cubicBezTo>
                  <a:cubicBezTo>
                    <a:pt x="3247" y="15173"/>
                    <a:pt x="4693" y="12955"/>
                    <a:pt x="5079" y="12376"/>
                  </a:cubicBezTo>
                  <a:lnTo>
                    <a:pt x="6204" y="12376"/>
                  </a:lnTo>
                  <a:cubicBezTo>
                    <a:pt x="6525" y="13019"/>
                    <a:pt x="7650" y="15012"/>
                    <a:pt x="8679" y="15848"/>
                  </a:cubicBezTo>
                  <a:cubicBezTo>
                    <a:pt x="8711" y="15880"/>
                    <a:pt x="8751" y="15896"/>
                    <a:pt x="8792" y="15896"/>
                  </a:cubicBezTo>
                  <a:cubicBezTo>
                    <a:pt x="8832" y="15896"/>
                    <a:pt x="8872" y="15880"/>
                    <a:pt x="8904" y="15848"/>
                  </a:cubicBezTo>
                  <a:cubicBezTo>
                    <a:pt x="8936" y="15784"/>
                    <a:pt x="8936" y="15687"/>
                    <a:pt x="8872" y="15623"/>
                  </a:cubicBezTo>
                  <a:cubicBezTo>
                    <a:pt x="7843" y="14787"/>
                    <a:pt x="6686" y="12634"/>
                    <a:pt x="6429" y="12151"/>
                  </a:cubicBezTo>
                  <a:lnTo>
                    <a:pt x="6429" y="11509"/>
                  </a:lnTo>
                  <a:lnTo>
                    <a:pt x="7008" y="11509"/>
                  </a:lnTo>
                  <a:lnTo>
                    <a:pt x="7008" y="10833"/>
                  </a:lnTo>
                  <a:cubicBezTo>
                    <a:pt x="7297" y="10737"/>
                    <a:pt x="7522" y="10641"/>
                    <a:pt x="7747" y="10512"/>
                  </a:cubicBezTo>
                  <a:lnTo>
                    <a:pt x="8776" y="11348"/>
                  </a:lnTo>
                  <a:lnTo>
                    <a:pt x="9322" y="12473"/>
                  </a:lnTo>
                  <a:lnTo>
                    <a:pt x="9386" y="12537"/>
                  </a:lnTo>
                  <a:lnTo>
                    <a:pt x="10608" y="13180"/>
                  </a:lnTo>
                  <a:cubicBezTo>
                    <a:pt x="10625" y="13189"/>
                    <a:pt x="10644" y="13193"/>
                    <a:pt x="10664" y="13193"/>
                  </a:cubicBezTo>
                  <a:cubicBezTo>
                    <a:pt x="10719" y="13193"/>
                    <a:pt x="10777" y="13163"/>
                    <a:pt x="10801" y="13116"/>
                  </a:cubicBezTo>
                  <a:cubicBezTo>
                    <a:pt x="10865" y="13019"/>
                    <a:pt x="10833" y="12955"/>
                    <a:pt x="10736" y="12891"/>
                  </a:cubicBezTo>
                  <a:lnTo>
                    <a:pt x="9579" y="12280"/>
                  </a:lnTo>
                  <a:lnTo>
                    <a:pt x="9033" y="11155"/>
                  </a:lnTo>
                  <a:lnTo>
                    <a:pt x="9001" y="11123"/>
                  </a:lnTo>
                  <a:lnTo>
                    <a:pt x="8036" y="10351"/>
                  </a:lnTo>
                  <a:cubicBezTo>
                    <a:pt x="8550" y="10030"/>
                    <a:pt x="8840" y="9741"/>
                    <a:pt x="8840" y="9741"/>
                  </a:cubicBezTo>
                  <a:cubicBezTo>
                    <a:pt x="8840" y="9741"/>
                    <a:pt x="8711" y="8455"/>
                    <a:pt x="8518" y="7073"/>
                  </a:cubicBezTo>
                  <a:lnTo>
                    <a:pt x="9097" y="7073"/>
                  </a:lnTo>
                  <a:cubicBezTo>
                    <a:pt x="9161" y="7073"/>
                    <a:pt x="9193" y="7040"/>
                    <a:pt x="9226" y="6976"/>
                  </a:cubicBezTo>
                  <a:lnTo>
                    <a:pt x="9933" y="5433"/>
                  </a:lnTo>
                  <a:lnTo>
                    <a:pt x="11090" y="4790"/>
                  </a:lnTo>
                  <a:cubicBezTo>
                    <a:pt x="11154" y="4758"/>
                    <a:pt x="11186" y="4662"/>
                    <a:pt x="11154" y="4565"/>
                  </a:cubicBezTo>
                  <a:cubicBezTo>
                    <a:pt x="11122" y="4533"/>
                    <a:pt x="11058" y="4501"/>
                    <a:pt x="11026" y="4501"/>
                  </a:cubicBezTo>
                  <a:lnTo>
                    <a:pt x="10929" y="4533"/>
                  </a:lnTo>
                  <a:lnTo>
                    <a:pt x="9740" y="5176"/>
                  </a:lnTo>
                  <a:lnTo>
                    <a:pt x="9676" y="5272"/>
                  </a:lnTo>
                  <a:lnTo>
                    <a:pt x="9001" y="6783"/>
                  </a:lnTo>
                  <a:lnTo>
                    <a:pt x="8486" y="6751"/>
                  </a:lnTo>
                  <a:cubicBezTo>
                    <a:pt x="8358" y="5723"/>
                    <a:pt x="8197" y="4694"/>
                    <a:pt x="8100" y="4180"/>
                  </a:cubicBezTo>
                  <a:lnTo>
                    <a:pt x="9258" y="3472"/>
                  </a:lnTo>
                  <a:cubicBezTo>
                    <a:pt x="9322" y="3440"/>
                    <a:pt x="9354" y="3376"/>
                    <a:pt x="9354" y="3312"/>
                  </a:cubicBezTo>
                  <a:lnTo>
                    <a:pt x="8808" y="1158"/>
                  </a:lnTo>
                  <a:lnTo>
                    <a:pt x="9483" y="354"/>
                  </a:lnTo>
                  <a:cubicBezTo>
                    <a:pt x="9547" y="290"/>
                    <a:pt x="9515" y="194"/>
                    <a:pt x="9451" y="162"/>
                  </a:cubicBezTo>
                  <a:lnTo>
                    <a:pt x="9354" y="129"/>
                  </a:lnTo>
                  <a:lnTo>
                    <a:pt x="9258" y="162"/>
                  </a:lnTo>
                  <a:lnTo>
                    <a:pt x="8550" y="997"/>
                  </a:lnTo>
                  <a:lnTo>
                    <a:pt x="8518" y="1126"/>
                  </a:lnTo>
                  <a:lnTo>
                    <a:pt x="9033" y="3280"/>
                  </a:lnTo>
                  <a:lnTo>
                    <a:pt x="8004" y="3858"/>
                  </a:lnTo>
                  <a:cubicBezTo>
                    <a:pt x="7779" y="3312"/>
                    <a:pt x="7265" y="2476"/>
                    <a:pt x="6783" y="1737"/>
                  </a:cubicBezTo>
                  <a:cubicBezTo>
                    <a:pt x="6541" y="1383"/>
                    <a:pt x="6156" y="1206"/>
                    <a:pt x="5770" y="1206"/>
                  </a:cubicBezTo>
                  <a:cubicBezTo>
                    <a:pt x="5384" y="1206"/>
                    <a:pt x="4999" y="1383"/>
                    <a:pt x="4757" y="1737"/>
                  </a:cubicBezTo>
                  <a:lnTo>
                    <a:pt x="3407" y="3730"/>
                  </a:lnTo>
                  <a:lnTo>
                    <a:pt x="2507" y="3151"/>
                  </a:lnTo>
                  <a:lnTo>
                    <a:pt x="3118" y="1029"/>
                  </a:lnTo>
                  <a:lnTo>
                    <a:pt x="3086" y="901"/>
                  </a:lnTo>
                  <a:lnTo>
                    <a:pt x="2411" y="65"/>
                  </a:lnTo>
                  <a:lnTo>
                    <a:pt x="22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3363975" y="3655875"/>
              <a:ext cx="136625" cy="134225"/>
            </a:xfrm>
            <a:custGeom>
              <a:avLst/>
              <a:gdLst/>
              <a:ahLst/>
              <a:cxnLst/>
              <a:rect l="l" t="t" r="r" b="b"/>
              <a:pathLst>
                <a:path w="5465" h="5369" extrusionOk="0">
                  <a:moveTo>
                    <a:pt x="483" y="1"/>
                  </a:moveTo>
                  <a:lnTo>
                    <a:pt x="0" y="5337"/>
                  </a:lnTo>
                  <a:lnTo>
                    <a:pt x="0" y="5337"/>
                  </a:lnTo>
                  <a:lnTo>
                    <a:pt x="2604" y="3954"/>
                  </a:lnTo>
                  <a:lnTo>
                    <a:pt x="5465" y="5369"/>
                  </a:lnTo>
                  <a:lnTo>
                    <a:pt x="4790" y="129"/>
                  </a:lnTo>
                  <a:lnTo>
                    <a:pt x="3408" y="804"/>
                  </a:lnTo>
                  <a:lnTo>
                    <a:pt x="2668" y="258"/>
                  </a:lnTo>
                  <a:lnTo>
                    <a:pt x="1993" y="836"/>
                  </a:lnTo>
                  <a:lnTo>
                    <a:pt x="48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3359950" y="3651850"/>
              <a:ext cx="144675" cy="141800"/>
            </a:xfrm>
            <a:custGeom>
              <a:avLst/>
              <a:gdLst/>
              <a:ahLst/>
              <a:cxnLst/>
              <a:rect l="l" t="t" r="r" b="b"/>
              <a:pathLst>
                <a:path w="5787" h="5672" extrusionOk="0">
                  <a:moveTo>
                    <a:pt x="772" y="387"/>
                  </a:moveTo>
                  <a:lnTo>
                    <a:pt x="2090" y="1126"/>
                  </a:lnTo>
                  <a:lnTo>
                    <a:pt x="2154" y="1126"/>
                  </a:lnTo>
                  <a:lnTo>
                    <a:pt x="2283" y="1094"/>
                  </a:lnTo>
                  <a:lnTo>
                    <a:pt x="2829" y="612"/>
                  </a:lnTo>
                  <a:lnTo>
                    <a:pt x="3472" y="1094"/>
                  </a:lnTo>
                  <a:cubicBezTo>
                    <a:pt x="3504" y="1126"/>
                    <a:pt x="3569" y="1126"/>
                    <a:pt x="3633" y="1126"/>
                  </a:cubicBezTo>
                  <a:lnTo>
                    <a:pt x="4822" y="547"/>
                  </a:lnTo>
                  <a:lnTo>
                    <a:pt x="5433" y="5240"/>
                  </a:lnTo>
                  <a:lnTo>
                    <a:pt x="5433" y="5240"/>
                  </a:lnTo>
                  <a:lnTo>
                    <a:pt x="2829" y="3987"/>
                  </a:lnTo>
                  <a:lnTo>
                    <a:pt x="2701" y="3987"/>
                  </a:lnTo>
                  <a:lnTo>
                    <a:pt x="354" y="5240"/>
                  </a:lnTo>
                  <a:lnTo>
                    <a:pt x="772" y="387"/>
                  </a:lnTo>
                  <a:close/>
                  <a:moveTo>
                    <a:pt x="579" y="1"/>
                  </a:moveTo>
                  <a:cubicBezTo>
                    <a:pt x="515" y="33"/>
                    <a:pt x="483" y="97"/>
                    <a:pt x="483" y="129"/>
                  </a:cubicBezTo>
                  <a:lnTo>
                    <a:pt x="1" y="5465"/>
                  </a:lnTo>
                  <a:cubicBezTo>
                    <a:pt x="1" y="5530"/>
                    <a:pt x="33" y="5594"/>
                    <a:pt x="65" y="5626"/>
                  </a:cubicBezTo>
                  <a:cubicBezTo>
                    <a:pt x="97" y="5642"/>
                    <a:pt x="129" y="5650"/>
                    <a:pt x="157" y="5650"/>
                  </a:cubicBezTo>
                  <a:cubicBezTo>
                    <a:pt x="185" y="5650"/>
                    <a:pt x="210" y="5642"/>
                    <a:pt x="226" y="5626"/>
                  </a:cubicBezTo>
                  <a:lnTo>
                    <a:pt x="2765" y="4276"/>
                  </a:lnTo>
                  <a:lnTo>
                    <a:pt x="5562" y="5658"/>
                  </a:lnTo>
                  <a:cubicBezTo>
                    <a:pt x="5580" y="5668"/>
                    <a:pt x="5599" y="5672"/>
                    <a:pt x="5617" y="5672"/>
                  </a:cubicBezTo>
                  <a:cubicBezTo>
                    <a:pt x="5661" y="5672"/>
                    <a:pt x="5700" y="5649"/>
                    <a:pt x="5722" y="5626"/>
                  </a:cubicBezTo>
                  <a:cubicBezTo>
                    <a:pt x="5754" y="5594"/>
                    <a:pt x="5787" y="5562"/>
                    <a:pt x="5787" y="5498"/>
                  </a:cubicBezTo>
                  <a:lnTo>
                    <a:pt x="5112" y="290"/>
                  </a:lnTo>
                  <a:cubicBezTo>
                    <a:pt x="5112" y="226"/>
                    <a:pt x="5079" y="194"/>
                    <a:pt x="5015" y="162"/>
                  </a:cubicBezTo>
                  <a:lnTo>
                    <a:pt x="4887" y="162"/>
                  </a:lnTo>
                  <a:lnTo>
                    <a:pt x="3569" y="804"/>
                  </a:lnTo>
                  <a:lnTo>
                    <a:pt x="2926" y="290"/>
                  </a:lnTo>
                  <a:cubicBezTo>
                    <a:pt x="2894" y="274"/>
                    <a:pt x="2862" y="266"/>
                    <a:pt x="2829" y="266"/>
                  </a:cubicBezTo>
                  <a:cubicBezTo>
                    <a:pt x="2797" y="266"/>
                    <a:pt x="2765" y="274"/>
                    <a:pt x="2733" y="290"/>
                  </a:cubicBezTo>
                  <a:lnTo>
                    <a:pt x="2154" y="804"/>
                  </a:lnTo>
                  <a:lnTo>
                    <a:pt x="708" y="33"/>
                  </a:lnTo>
                  <a:lnTo>
                    <a:pt x="6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3378425" y="3754725"/>
              <a:ext cx="110925" cy="61100"/>
            </a:xfrm>
            <a:custGeom>
              <a:avLst/>
              <a:gdLst/>
              <a:ahLst/>
              <a:cxnLst/>
              <a:rect l="l" t="t" r="r" b="b"/>
              <a:pathLst>
                <a:path w="4437" h="2444" extrusionOk="0">
                  <a:moveTo>
                    <a:pt x="2026" y="0"/>
                  </a:moveTo>
                  <a:lnTo>
                    <a:pt x="1" y="1190"/>
                  </a:lnTo>
                  <a:lnTo>
                    <a:pt x="2058" y="2443"/>
                  </a:lnTo>
                  <a:lnTo>
                    <a:pt x="4437" y="1222"/>
                  </a:lnTo>
                  <a:lnTo>
                    <a:pt x="20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3374425" y="3750700"/>
              <a:ext cx="118950" cy="68325"/>
            </a:xfrm>
            <a:custGeom>
              <a:avLst/>
              <a:gdLst/>
              <a:ahLst/>
              <a:cxnLst/>
              <a:rect l="l" t="t" r="r" b="b"/>
              <a:pathLst>
                <a:path w="4758" h="2733" extrusionOk="0">
                  <a:moveTo>
                    <a:pt x="2186" y="322"/>
                  </a:moveTo>
                  <a:lnTo>
                    <a:pt x="4243" y="1383"/>
                  </a:lnTo>
                  <a:lnTo>
                    <a:pt x="2218" y="2411"/>
                  </a:lnTo>
                  <a:lnTo>
                    <a:pt x="450" y="1351"/>
                  </a:lnTo>
                  <a:lnTo>
                    <a:pt x="2186" y="322"/>
                  </a:lnTo>
                  <a:close/>
                  <a:moveTo>
                    <a:pt x="2186" y="1"/>
                  </a:moveTo>
                  <a:lnTo>
                    <a:pt x="2122" y="33"/>
                  </a:lnTo>
                  <a:lnTo>
                    <a:pt x="97" y="1222"/>
                  </a:lnTo>
                  <a:cubicBezTo>
                    <a:pt x="32" y="1254"/>
                    <a:pt x="0" y="1319"/>
                    <a:pt x="0" y="1351"/>
                  </a:cubicBezTo>
                  <a:cubicBezTo>
                    <a:pt x="0" y="1415"/>
                    <a:pt x="32" y="1447"/>
                    <a:pt x="97" y="1479"/>
                  </a:cubicBezTo>
                  <a:lnTo>
                    <a:pt x="2154" y="2733"/>
                  </a:lnTo>
                  <a:lnTo>
                    <a:pt x="2283" y="2733"/>
                  </a:lnTo>
                  <a:lnTo>
                    <a:pt x="4661" y="1544"/>
                  </a:lnTo>
                  <a:cubicBezTo>
                    <a:pt x="4725" y="1511"/>
                    <a:pt x="4758" y="1447"/>
                    <a:pt x="4758" y="1415"/>
                  </a:cubicBezTo>
                  <a:cubicBezTo>
                    <a:pt x="4758" y="1351"/>
                    <a:pt x="4725" y="1286"/>
                    <a:pt x="4661" y="1254"/>
                  </a:cubicBezTo>
                  <a:lnTo>
                    <a:pt x="2250" y="33"/>
                  </a:lnTo>
                  <a:lnTo>
                    <a:pt x="21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3506200" y="2497575"/>
              <a:ext cx="375325" cy="422225"/>
            </a:xfrm>
            <a:custGeom>
              <a:avLst/>
              <a:gdLst/>
              <a:ahLst/>
              <a:cxnLst/>
              <a:rect l="l" t="t" r="r" b="b"/>
              <a:pathLst>
                <a:path w="15013" h="16889" extrusionOk="0">
                  <a:moveTo>
                    <a:pt x="9196" y="0"/>
                  </a:moveTo>
                  <a:cubicBezTo>
                    <a:pt x="9176" y="0"/>
                    <a:pt x="9154" y="4"/>
                    <a:pt x="9130" y="12"/>
                  </a:cubicBezTo>
                  <a:cubicBezTo>
                    <a:pt x="9066" y="44"/>
                    <a:pt x="9001" y="109"/>
                    <a:pt x="9034" y="205"/>
                  </a:cubicBezTo>
                  <a:cubicBezTo>
                    <a:pt x="9451" y="1459"/>
                    <a:pt x="9226" y="3902"/>
                    <a:pt x="9162" y="4448"/>
                  </a:cubicBezTo>
                  <a:lnTo>
                    <a:pt x="8808" y="4995"/>
                  </a:lnTo>
                  <a:lnTo>
                    <a:pt x="8326" y="4673"/>
                  </a:lnTo>
                  <a:lnTo>
                    <a:pt x="7941" y="5220"/>
                  </a:lnTo>
                  <a:cubicBezTo>
                    <a:pt x="7683" y="5155"/>
                    <a:pt x="7394" y="5091"/>
                    <a:pt x="7169" y="5059"/>
                  </a:cubicBezTo>
                  <a:lnTo>
                    <a:pt x="6751" y="3838"/>
                  </a:lnTo>
                  <a:lnTo>
                    <a:pt x="6944" y="2584"/>
                  </a:lnTo>
                  <a:lnTo>
                    <a:pt x="6912" y="2487"/>
                  </a:lnTo>
                  <a:lnTo>
                    <a:pt x="6237" y="1298"/>
                  </a:lnTo>
                  <a:cubicBezTo>
                    <a:pt x="6216" y="1236"/>
                    <a:pt x="6169" y="1200"/>
                    <a:pt x="6120" y="1200"/>
                  </a:cubicBezTo>
                  <a:cubicBezTo>
                    <a:pt x="6094" y="1200"/>
                    <a:pt x="6067" y="1211"/>
                    <a:pt x="6044" y="1234"/>
                  </a:cubicBezTo>
                  <a:cubicBezTo>
                    <a:pt x="5980" y="1266"/>
                    <a:pt x="5948" y="1362"/>
                    <a:pt x="5980" y="1427"/>
                  </a:cubicBezTo>
                  <a:lnTo>
                    <a:pt x="6623" y="2584"/>
                  </a:lnTo>
                  <a:lnTo>
                    <a:pt x="6462" y="3838"/>
                  </a:lnTo>
                  <a:lnTo>
                    <a:pt x="6462" y="3902"/>
                  </a:lnTo>
                  <a:lnTo>
                    <a:pt x="6848" y="5059"/>
                  </a:lnTo>
                  <a:cubicBezTo>
                    <a:pt x="6760" y="5054"/>
                    <a:pt x="6677" y="5052"/>
                    <a:pt x="6598" y="5052"/>
                  </a:cubicBezTo>
                  <a:cubicBezTo>
                    <a:pt x="6126" y="5052"/>
                    <a:pt x="5819" y="5123"/>
                    <a:pt x="5819" y="5123"/>
                  </a:cubicBezTo>
                  <a:cubicBezTo>
                    <a:pt x="5819" y="5123"/>
                    <a:pt x="5208" y="6281"/>
                    <a:pt x="4598" y="7534"/>
                  </a:cubicBezTo>
                  <a:lnTo>
                    <a:pt x="4148" y="7213"/>
                  </a:lnTo>
                  <a:cubicBezTo>
                    <a:pt x="4131" y="7197"/>
                    <a:pt x="4107" y="7189"/>
                    <a:pt x="4079" y="7189"/>
                  </a:cubicBezTo>
                  <a:cubicBezTo>
                    <a:pt x="4051" y="7189"/>
                    <a:pt x="4019" y="7197"/>
                    <a:pt x="3987" y="7213"/>
                  </a:cubicBezTo>
                  <a:lnTo>
                    <a:pt x="2540" y="8113"/>
                  </a:lnTo>
                  <a:lnTo>
                    <a:pt x="1222" y="8016"/>
                  </a:lnTo>
                  <a:cubicBezTo>
                    <a:pt x="1126" y="8016"/>
                    <a:pt x="1062" y="8081"/>
                    <a:pt x="1062" y="8145"/>
                  </a:cubicBezTo>
                  <a:cubicBezTo>
                    <a:pt x="1062" y="8209"/>
                    <a:pt x="1062" y="8273"/>
                    <a:pt x="1126" y="8306"/>
                  </a:cubicBezTo>
                  <a:lnTo>
                    <a:pt x="1190" y="8306"/>
                  </a:lnTo>
                  <a:lnTo>
                    <a:pt x="2572" y="8434"/>
                  </a:lnTo>
                  <a:lnTo>
                    <a:pt x="2669" y="8402"/>
                  </a:lnTo>
                  <a:lnTo>
                    <a:pt x="4051" y="7502"/>
                  </a:lnTo>
                  <a:lnTo>
                    <a:pt x="4469" y="7791"/>
                  </a:lnTo>
                  <a:cubicBezTo>
                    <a:pt x="4019" y="8756"/>
                    <a:pt x="3569" y="9688"/>
                    <a:pt x="3376" y="10202"/>
                  </a:cubicBezTo>
                  <a:lnTo>
                    <a:pt x="2026" y="10106"/>
                  </a:lnTo>
                  <a:cubicBezTo>
                    <a:pt x="1962" y="10106"/>
                    <a:pt x="1897" y="10138"/>
                    <a:pt x="1865" y="10202"/>
                  </a:cubicBezTo>
                  <a:lnTo>
                    <a:pt x="1094" y="12292"/>
                  </a:lnTo>
                  <a:lnTo>
                    <a:pt x="130" y="12581"/>
                  </a:lnTo>
                  <a:cubicBezTo>
                    <a:pt x="33" y="12613"/>
                    <a:pt x="1" y="12709"/>
                    <a:pt x="33" y="12774"/>
                  </a:cubicBezTo>
                  <a:lnTo>
                    <a:pt x="97" y="12870"/>
                  </a:lnTo>
                  <a:lnTo>
                    <a:pt x="226" y="12870"/>
                  </a:lnTo>
                  <a:lnTo>
                    <a:pt x="1255" y="12581"/>
                  </a:lnTo>
                  <a:lnTo>
                    <a:pt x="1351" y="12484"/>
                  </a:lnTo>
                  <a:lnTo>
                    <a:pt x="2122" y="10427"/>
                  </a:lnTo>
                  <a:lnTo>
                    <a:pt x="3280" y="10491"/>
                  </a:lnTo>
                  <a:cubicBezTo>
                    <a:pt x="3151" y="11070"/>
                    <a:pt x="3119" y="12067"/>
                    <a:pt x="3151" y="12934"/>
                  </a:cubicBezTo>
                  <a:cubicBezTo>
                    <a:pt x="3151" y="13610"/>
                    <a:pt x="3718" y="14118"/>
                    <a:pt x="4360" y="14118"/>
                  </a:cubicBezTo>
                  <a:cubicBezTo>
                    <a:pt x="4512" y="14118"/>
                    <a:pt x="4669" y="14089"/>
                    <a:pt x="4823" y="14027"/>
                  </a:cubicBezTo>
                  <a:lnTo>
                    <a:pt x="7041" y="13127"/>
                  </a:lnTo>
                  <a:lnTo>
                    <a:pt x="7458" y="14092"/>
                  </a:lnTo>
                  <a:lnTo>
                    <a:pt x="5819" y="15538"/>
                  </a:lnTo>
                  <a:cubicBezTo>
                    <a:pt x="5787" y="15570"/>
                    <a:pt x="5755" y="15602"/>
                    <a:pt x="5755" y="15667"/>
                  </a:cubicBezTo>
                  <a:lnTo>
                    <a:pt x="5851" y="16760"/>
                  </a:lnTo>
                  <a:lnTo>
                    <a:pt x="5915" y="16856"/>
                  </a:lnTo>
                  <a:lnTo>
                    <a:pt x="6012" y="16888"/>
                  </a:lnTo>
                  <a:cubicBezTo>
                    <a:pt x="6108" y="16888"/>
                    <a:pt x="6173" y="16824"/>
                    <a:pt x="6173" y="16727"/>
                  </a:cubicBezTo>
                  <a:lnTo>
                    <a:pt x="6076" y="15731"/>
                  </a:lnTo>
                  <a:lnTo>
                    <a:pt x="7748" y="14252"/>
                  </a:lnTo>
                  <a:cubicBezTo>
                    <a:pt x="7812" y="14220"/>
                    <a:pt x="7812" y="14124"/>
                    <a:pt x="7780" y="14092"/>
                  </a:cubicBezTo>
                  <a:lnTo>
                    <a:pt x="7330" y="13031"/>
                  </a:lnTo>
                  <a:lnTo>
                    <a:pt x="7491" y="12967"/>
                  </a:lnTo>
                  <a:lnTo>
                    <a:pt x="9162" y="11006"/>
                  </a:lnTo>
                  <a:lnTo>
                    <a:pt x="9741" y="11424"/>
                  </a:lnTo>
                  <a:lnTo>
                    <a:pt x="9419" y="13031"/>
                  </a:lnTo>
                  <a:lnTo>
                    <a:pt x="9419" y="13127"/>
                  </a:lnTo>
                  <a:lnTo>
                    <a:pt x="9998" y="14381"/>
                  </a:lnTo>
                  <a:lnTo>
                    <a:pt x="10062" y="14445"/>
                  </a:lnTo>
                  <a:cubicBezTo>
                    <a:pt x="10078" y="14461"/>
                    <a:pt x="10102" y="14469"/>
                    <a:pt x="10130" y="14469"/>
                  </a:cubicBezTo>
                  <a:cubicBezTo>
                    <a:pt x="10159" y="14469"/>
                    <a:pt x="10191" y="14461"/>
                    <a:pt x="10223" y="14445"/>
                  </a:cubicBezTo>
                  <a:cubicBezTo>
                    <a:pt x="10287" y="14413"/>
                    <a:pt x="10319" y="14317"/>
                    <a:pt x="10287" y="14252"/>
                  </a:cubicBezTo>
                  <a:lnTo>
                    <a:pt x="9709" y="13063"/>
                  </a:lnTo>
                  <a:lnTo>
                    <a:pt x="10062" y="11359"/>
                  </a:lnTo>
                  <a:cubicBezTo>
                    <a:pt x="10062" y="11327"/>
                    <a:pt x="10030" y="11263"/>
                    <a:pt x="9998" y="11231"/>
                  </a:cubicBezTo>
                  <a:lnTo>
                    <a:pt x="9355" y="10781"/>
                  </a:lnTo>
                  <a:lnTo>
                    <a:pt x="11187" y="8627"/>
                  </a:lnTo>
                  <a:cubicBezTo>
                    <a:pt x="11187" y="8627"/>
                    <a:pt x="10994" y="8048"/>
                    <a:pt x="10544" y="7341"/>
                  </a:cubicBezTo>
                  <a:lnTo>
                    <a:pt x="11444" y="7309"/>
                  </a:lnTo>
                  <a:lnTo>
                    <a:pt x="11509" y="7277"/>
                  </a:lnTo>
                  <a:lnTo>
                    <a:pt x="12569" y="6698"/>
                  </a:lnTo>
                  <a:lnTo>
                    <a:pt x="13887" y="6859"/>
                  </a:lnTo>
                  <a:cubicBezTo>
                    <a:pt x="13904" y="6865"/>
                    <a:pt x="13920" y="6867"/>
                    <a:pt x="13936" y="6867"/>
                  </a:cubicBezTo>
                  <a:cubicBezTo>
                    <a:pt x="14006" y="6867"/>
                    <a:pt x="14054" y="6810"/>
                    <a:pt x="14080" y="6731"/>
                  </a:cubicBezTo>
                  <a:cubicBezTo>
                    <a:pt x="14080" y="6666"/>
                    <a:pt x="14016" y="6570"/>
                    <a:pt x="13952" y="6570"/>
                  </a:cubicBezTo>
                  <a:lnTo>
                    <a:pt x="12569" y="6377"/>
                  </a:lnTo>
                  <a:lnTo>
                    <a:pt x="12473" y="6409"/>
                  </a:lnTo>
                  <a:lnTo>
                    <a:pt x="11380" y="7020"/>
                  </a:lnTo>
                  <a:lnTo>
                    <a:pt x="10351" y="7052"/>
                  </a:lnTo>
                  <a:cubicBezTo>
                    <a:pt x="10287" y="6988"/>
                    <a:pt x="10223" y="6923"/>
                    <a:pt x="10191" y="6859"/>
                  </a:cubicBezTo>
                  <a:lnTo>
                    <a:pt x="10673" y="6152"/>
                  </a:lnTo>
                  <a:lnTo>
                    <a:pt x="10159" y="5830"/>
                  </a:lnTo>
                  <a:lnTo>
                    <a:pt x="10480" y="5316"/>
                  </a:lnTo>
                  <a:cubicBezTo>
                    <a:pt x="10988" y="5077"/>
                    <a:pt x="13165" y="4142"/>
                    <a:pt x="14553" y="4142"/>
                  </a:cubicBezTo>
                  <a:cubicBezTo>
                    <a:pt x="14658" y="4142"/>
                    <a:pt x="14757" y="4148"/>
                    <a:pt x="14852" y="4159"/>
                  </a:cubicBezTo>
                  <a:cubicBezTo>
                    <a:pt x="14916" y="4159"/>
                    <a:pt x="14980" y="4095"/>
                    <a:pt x="15012" y="4030"/>
                  </a:cubicBezTo>
                  <a:cubicBezTo>
                    <a:pt x="15012" y="3934"/>
                    <a:pt x="14948" y="3870"/>
                    <a:pt x="14884" y="3838"/>
                  </a:cubicBezTo>
                  <a:cubicBezTo>
                    <a:pt x="14785" y="3826"/>
                    <a:pt x="14682" y="3821"/>
                    <a:pt x="14574" y="3821"/>
                  </a:cubicBezTo>
                  <a:cubicBezTo>
                    <a:pt x="13142" y="3821"/>
                    <a:pt x="11014" y="4758"/>
                    <a:pt x="10416" y="5027"/>
                  </a:cubicBezTo>
                  <a:lnTo>
                    <a:pt x="9484" y="4384"/>
                  </a:lnTo>
                  <a:cubicBezTo>
                    <a:pt x="9548" y="3645"/>
                    <a:pt x="9741" y="1395"/>
                    <a:pt x="9323" y="109"/>
                  </a:cubicBezTo>
                  <a:cubicBezTo>
                    <a:pt x="9299" y="36"/>
                    <a:pt x="9257" y="0"/>
                    <a:pt x="9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3600225" y="2635300"/>
              <a:ext cx="171200" cy="180825"/>
            </a:xfrm>
            <a:custGeom>
              <a:avLst/>
              <a:gdLst/>
              <a:ahLst/>
              <a:cxnLst/>
              <a:rect l="l" t="t" r="r" b="b"/>
              <a:pathLst>
                <a:path w="6848" h="7233" extrusionOk="0">
                  <a:moveTo>
                    <a:pt x="2283" y="0"/>
                  </a:moveTo>
                  <a:lnTo>
                    <a:pt x="1" y="4725"/>
                  </a:lnTo>
                  <a:lnTo>
                    <a:pt x="1512" y="4950"/>
                  </a:lnTo>
                  <a:lnTo>
                    <a:pt x="1833" y="5818"/>
                  </a:lnTo>
                  <a:lnTo>
                    <a:pt x="2701" y="5690"/>
                  </a:lnTo>
                  <a:lnTo>
                    <a:pt x="3505" y="7233"/>
                  </a:lnTo>
                  <a:lnTo>
                    <a:pt x="6848" y="3054"/>
                  </a:lnTo>
                  <a:lnTo>
                    <a:pt x="3922" y="2764"/>
                  </a:lnTo>
                  <a:lnTo>
                    <a:pt x="228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3596225" y="2632075"/>
              <a:ext cx="179225" cy="188075"/>
            </a:xfrm>
            <a:custGeom>
              <a:avLst/>
              <a:gdLst/>
              <a:ahLst/>
              <a:cxnLst/>
              <a:rect l="l" t="t" r="r" b="b"/>
              <a:pathLst>
                <a:path w="7169" h="7523" extrusionOk="0">
                  <a:moveTo>
                    <a:pt x="2475" y="450"/>
                  </a:moveTo>
                  <a:lnTo>
                    <a:pt x="3954" y="2958"/>
                  </a:lnTo>
                  <a:cubicBezTo>
                    <a:pt x="3954" y="3022"/>
                    <a:pt x="4018" y="3022"/>
                    <a:pt x="4050" y="3054"/>
                  </a:cubicBezTo>
                  <a:lnTo>
                    <a:pt x="6718" y="3311"/>
                  </a:lnTo>
                  <a:lnTo>
                    <a:pt x="3697" y="7104"/>
                  </a:lnTo>
                  <a:lnTo>
                    <a:pt x="2990" y="5754"/>
                  </a:lnTo>
                  <a:lnTo>
                    <a:pt x="2925" y="5690"/>
                  </a:lnTo>
                  <a:lnTo>
                    <a:pt x="2829" y="5690"/>
                  </a:lnTo>
                  <a:lnTo>
                    <a:pt x="2089" y="5754"/>
                  </a:lnTo>
                  <a:lnTo>
                    <a:pt x="1832" y="5015"/>
                  </a:lnTo>
                  <a:cubicBezTo>
                    <a:pt x="1800" y="4983"/>
                    <a:pt x="1768" y="4919"/>
                    <a:pt x="1704" y="4919"/>
                  </a:cubicBezTo>
                  <a:lnTo>
                    <a:pt x="386" y="4726"/>
                  </a:lnTo>
                  <a:lnTo>
                    <a:pt x="2475" y="450"/>
                  </a:lnTo>
                  <a:close/>
                  <a:moveTo>
                    <a:pt x="2443" y="0"/>
                  </a:moveTo>
                  <a:cubicBezTo>
                    <a:pt x="2379" y="0"/>
                    <a:pt x="2347" y="33"/>
                    <a:pt x="2314" y="65"/>
                  </a:cubicBezTo>
                  <a:lnTo>
                    <a:pt x="0" y="4790"/>
                  </a:lnTo>
                  <a:lnTo>
                    <a:pt x="0" y="4919"/>
                  </a:lnTo>
                  <a:lnTo>
                    <a:pt x="129" y="5015"/>
                  </a:lnTo>
                  <a:lnTo>
                    <a:pt x="1575" y="5208"/>
                  </a:lnTo>
                  <a:lnTo>
                    <a:pt x="1832" y="5979"/>
                  </a:lnTo>
                  <a:cubicBezTo>
                    <a:pt x="1859" y="6032"/>
                    <a:pt x="1906" y="6084"/>
                    <a:pt x="1958" y="6084"/>
                  </a:cubicBezTo>
                  <a:cubicBezTo>
                    <a:pt x="1969" y="6084"/>
                    <a:pt x="1981" y="6082"/>
                    <a:pt x="1993" y="6076"/>
                  </a:cubicBezTo>
                  <a:lnTo>
                    <a:pt x="2765" y="5979"/>
                  </a:lnTo>
                  <a:lnTo>
                    <a:pt x="3536" y="7426"/>
                  </a:lnTo>
                  <a:lnTo>
                    <a:pt x="3568" y="7490"/>
                  </a:lnTo>
                  <a:lnTo>
                    <a:pt x="3632" y="7522"/>
                  </a:lnTo>
                  <a:cubicBezTo>
                    <a:pt x="3697" y="7522"/>
                    <a:pt x="3729" y="7490"/>
                    <a:pt x="3761" y="7458"/>
                  </a:cubicBezTo>
                  <a:lnTo>
                    <a:pt x="7136" y="3279"/>
                  </a:lnTo>
                  <a:cubicBezTo>
                    <a:pt x="7168" y="3215"/>
                    <a:pt x="7168" y="3151"/>
                    <a:pt x="7136" y="3118"/>
                  </a:cubicBezTo>
                  <a:cubicBezTo>
                    <a:pt x="7136" y="3054"/>
                    <a:pt x="7072" y="3022"/>
                    <a:pt x="7008" y="3022"/>
                  </a:cubicBezTo>
                  <a:lnTo>
                    <a:pt x="4179" y="2733"/>
                  </a:lnTo>
                  <a:lnTo>
                    <a:pt x="2572" y="65"/>
                  </a:lnTo>
                  <a:cubicBezTo>
                    <a:pt x="2572" y="33"/>
                    <a:pt x="2507" y="0"/>
                    <a:pt x="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3664525" y="2645725"/>
              <a:ext cx="92425" cy="61100"/>
            </a:xfrm>
            <a:custGeom>
              <a:avLst/>
              <a:gdLst/>
              <a:ahLst/>
              <a:cxnLst/>
              <a:rect l="l" t="t" r="r" b="b"/>
              <a:pathLst>
                <a:path w="3697" h="2444" extrusionOk="0">
                  <a:moveTo>
                    <a:pt x="0" y="1"/>
                  </a:moveTo>
                  <a:lnTo>
                    <a:pt x="1350" y="2347"/>
                  </a:lnTo>
                  <a:lnTo>
                    <a:pt x="3697" y="2444"/>
                  </a:lnTo>
                  <a:lnTo>
                    <a:pt x="2636" y="29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3660500" y="2641725"/>
              <a:ext cx="100475" cy="69125"/>
            </a:xfrm>
            <a:custGeom>
              <a:avLst/>
              <a:gdLst/>
              <a:ahLst/>
              <a:cxnLst/>
              <a:rect l="l" t="t" r="r" b="b"/>
              <a:pathLst>
                <a:path w="4019" h="2765" extrusionOk="0">
                  <a:moveTo>
                    <a:pt x="451" y="322"/>
                  </a:moveTo>
                  <a:lnTo>
                    <a:pt x="2701" y="611"/>
                  </a:lnTo>
                  <a:lnTo>
                    <a:pt x="3601" y="2443"/>
                  </a:lnTo>
                  <a:lnTo>
                    <a:pt x="1608" y="2347"/>
                  </a:lnTo>
                  <a:lnTo>
                    <a:pt x="451" y="322"/>
                  </a:lnTo>
                  <a:close/>
                  <a:moveTo>
                    <a:pt x="194" y="0"/>
                  </a:moveTo>
                  <a:cubicBezTo>
                    <a:pt x="129" y="0"/>
                    <a:pt x="97" y="0"/>
                    <a:pt x="65" y="64"/>
                  </a:cubicBezTo>
                  <a:cubicBezTo>
                    <a:pt x="33" y="97"/>
                    <a:pt x="1" y="161"/>
                    <a:pt x="33" y="225"/>
                  </a:cubicBezTo>
                  <a:lnTo>
                    <a:pt x="1383" y="2572"/>
                  </a:lnTo>
                  <a:lnTo>
                    <a:pt x="1415" y="2636"/>
                  </a:lnTo>
                  <a:lnTo>
                    <a:pt x="1479" y="2668"/>
                  </a:lnTo>
                  <a:lnTo>
                    <a:pt x="3826" y="2765"/>
                  </a:lnTo>
                  <a:cubicBezTo>
                    <a:pt x="3890" y="2765"/>
                    <a:pt x="3954" y="2765"/>
                    <a:pt x="3987" y="2700"/>
                  </a:cubicBezTo>
                  <a:cubicBezTo>
                    <a:pt x="4019" y="2668"/>
                    <a:pt x="4019" y="2604"/>
                    <a:pt x="3987" y="2540"/>
                  </a:cubicBezTo>
                  <a:lnTo>
                    <a:pt x="2958" y="386"/>
                  </a:lnTo>
                  <a:cubicBezTo>
                    <a:pt x="2926" y="354"/>
                    <a:pt x="2894" y="322"/>
                    <a:pt x="2829"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4202950" y="2493550"/>
              <a:ext cx="375300" cy="422225"/>
            </a:xfrm>
            <a:custGeom>
              <a:avLst/>
              <a:gdLst/>
              <a:ahLst/>
              <a:cxnLst/>
              <a:rect l="l" t="t" r="r" b="b"/>
              <a:pathLst>
                <a:path w="15012" h="16889" extrusionOk="0">
                  <a:moveTo>
                    <a:pt x="9195" y="1"/>
                  </a:moveTo>
                  <a:cubicBezTo>
                    <a:pt x="9175" y="1"/>
                    <a:pt x="9153" y="5"/>
                    <a:pt x="9129" y="13"/>
                  </a:cubicBezTo>
                  <a:cubicBezTo>
                    <a:pt x="9065" y="13"/>
                    <a:pt x="9001" y="109"/>
                    <a:pt x="9033" y="173"/>
                  </a:cubicBezTo>
                  <a:cubicBezTo>
                    <a:pt x="9418" y="1459"/>
                    <a:pt x="9226" y="3870"/>
                    <a:pt x="9161" y="4449"/>
                  </a:cubicBezTo>
                  <a:lnTo>
                    <a:pt x="8808" y="4963"/>
                  </a:lnTo>
                  <a:lnTo>
                    <a:pt x="8326" y="4641"/>
                  </a:lnTo>
                  <a:lnTo>
                    <a:pt x="7940" y="5220"/>
                  </a:lnTo>
                  <a:cubicBezTo>
                    <a:pt x="7650" y="5124"/>
                    <a:pt x="7393" y="5091"/>
                    <a:pt x="7168" y="5059"/>
                  </a:cubicBezTo>
                  <a:lnTo>
                    <a:pt x="6750" y="3806"/>
                  </a:lnTo>
                  <a:lnTo>
                    <a:pt x="6911" y="2584"/>
                  </a:lnTo>
                  <a:lnTo>
                    <a:pt x="6911" y="2488"/>
                  </a:lnTo>
                  <a:lnTo>
                    <a:pt x="6236" y="1266"/>
                  </a:lnTo>
                  <a:cubicBezTo>
                    <a:pt x="6213" y="1219"/>
                    <a:pt x="6155" y="1189"/>
                    <a:pt x="6100" y="1189"/>
                  </a:cubicBezTo>
                  <a:cubicBezTo>
                    <a:pt x="6080" y="1189"/>
                    <a:pt x="6060" y="1193"/>
                    <a:pt x="6043" y="1202"/>
                  </a:cubicBezTo>
                  <a:cubicBezTo>
                    <a:pt x="5947" y="1266"/>
                    <a:pt x="5947" y="1363"/>
                    <a:pt x="5979" y="1427"/>
                  </a:cubicBezTo>
                  <a:lnTo>
                    <a:pt x="6622" y="2584"/>
                  </a:lnTo>
                  <a:lnTo>
                    <a:pt x="6429" y="3806"/>
                  </a:lnTo>
                  <a:lnTo>
                    <a:pt x="6461" y="3870"/>
                  </a:lnTo>
                  <a:lnTo>
                    <a:pt x="6815" y="5027"/>
                  </a:lnTo>
                  <a:cubicBezTo>
                    <a:pt x="6236" y="5027"/>
                    <a:pt x="5818" y="5124"/>
                    <a:pt x="5818" y="5124"/>
                  </a:cubicBezTo>
                  <a:cubicBezTo>
                    <a:pt x="5818" y="5124"/>
                    <a:pt x="5207" y="6281"/>
                    <a:pt x="4597" y="7502"/>
                  </a:cubicBezTo>
                  <a:lnTo>
                    <a:pt x="4147" y="7181"/>
                  </a:lnTo>
                  <a:cubicBezTo>
                    <a:pt x="4115" y="7165"/>
                    <a:pt x="4082" y="7157"/>
                    <a:pt x="4054" y="7157"/>
                  </a:cubicBezTo>
                  <a:cubicBezTo>
                    <a:pt x="4026" y="7157"/>
                    <a:pt x="4002" y="7165"/>
                    <a:pt x="3986" y="7181"/>
                  </a:cubicBezTo>
                  <a:lnTo>
                    <a:pt x="2540" y="8113"/>
                  </a:lnTo>
                  <a:lnTo>
                    <a:pt x="1222" y="8017"/>
                  </a:lnTo>
                  <a:cubicBezTo>
                    <a:pt x="1205" y="8011"/>
                    <a:pt x="1188" y="8008"/>
                    <a:pt x="1173" y="8008"/>
                  </a:cubicBezTo>
                  <a:cubicBezTo>
                    <a:pt x="1103" y="8008"/>
                    <a:pt x="1055" y="8066"/>
                    <a:pt x="1029" y="8145"/>
                  </a:cubicBezTo>
                  <a:cubicBezTo>
                    <a:pt x="1029" y="8209"/>
                    <a:pt x="1061" y="8242"/>
                    <a:pt x="1093" y="8274"/>
                  </a:cubicBezTo>
                  <a:lnTo>
                    <a:pt x="1189" y="8306"/>
                  </a:lnTo>
                  <a:lnTo>
                    <a:pt x="2572" y="8402"/>
                  </a:lnTo>
                  <a:lnTo>
                    <a:pt x="2668" y="8402"/>
                  </a:lnTo>
                  <a:lnTo>
                    <a:pt x="4050" y="7502"/>
                  </a:lnTo>
                  <a:lnTo>
                    <a:pt x="4468" y="7792"/>
                  </a:lnTo>
                  <a:cubicBezTo>
                    <a:pt x="3986" y="8724"/>
                    <a:pt x="3568" y="9688"/>
                    <a:pt x="3375" y="10170"/>
                  </a:cubicBezTo>
                  <a:lnTo>
                    <a:pt x="1993" y="10106"/>
                  </a:lnTo>
                  <a:cubicBezTo>
                    <a:pt x="1929" y="10106"/>
                    <a:pt x="1864" y="10138"/>
                    <a:pt x="1864" y="10202"/>
                  </a:cubicBezTo>
                  <a:lnTo>
                    <a:pt x="1093" y="12292"/>
                  </a:lnTo>
                  <a:lnTo>
                    <a:pt x="129" y="12581"/>
                  </a:lnTo>
                  <a:cubicBezTo>
                    <a:pt x="32" y="12613"/>
                    <a:pt x="0" y="12678"/>
                    <a:pt x="0" y="12774"/>
                  </a:cubicBezTo>
                  <a:lnTo>
                    <a:pt x="64" y="12838"/>
                  </a:lnTo>
                  <a:lnTo>
                    <a:pt x="193" y="12870"/>
                  </a:lnTo>
                  <a:lnTo>
                    <a:pt x="1254" y="12549"/>
                  </a:lnTo>
                  <a:lnTo>
                    <a:pt x="1350" y="12485"/>
                  </a:lnTo>
                  <a:lnTo>
                    <a:pt x="2089" y="10395"/>
                  </a:lnTo>
                  <a:lnTo>
                    <a:pt x="3279" y="10492"/>
                  </a:lnTo>
                  <a:cubicBezTo>
                    <a:pt x="3150" y="11070"/>
                    <a:pt x="3118" y="12035"/>
                    <a:pt x="3150" y="12935"/>
                  </a:cubicBezTo>
                  <a:cubicBezTo>
                    <a:pt x="3150" y="13610"/>
                    <a:pt x="3717" y="14118"/>
                    <a:pt x="4359" y="14118"/>
                  </a:cubicBezTo>
                  <a:cubicBezTo>
                    <a:pt x="4511" y="14118"/>
                    <a:pt x="4668" y="14089"/>
                    <a:pt x="4822" y="14028"/>
                  </a:cubicBezTo>
                  <a:lnTo>
                    <a:pt x="7040" y="13128"/>
                  </a:lnTo>
                  <a:lnTo>
                    <a:pt x="7458" y="14092"/>
                  </a:lnTo>
                  <a:lnTo>
                    <a:pt x="5818" y="15538"/>
                  </a:lnTo>
                  <a:cubicBezTo>
                    <a:pt x="5754" y="15571"/>
                    <a:pt x="5754" y="15603"/>
                    <a:pt x="5754" y="15667"/>
                  </a:cubicBezTo>
                  <a:lnTo>
                    <a:pt x="5850" y="16760"/>
                  </a:lnTo>
                  <a:lnTo>
                    <a:pt x="5915" y="16856"/>
                  </a:lnTo>
                  <a:lnTo>
                    <a:pt x="6011" y="16888"/>
                  </a:lnTo>
                  <a:cubicBezTo>
                    <a:pt x="6108" y="16888"/>
                    <a:pt x="6172" y="16792"/>
                    <a:pt x="6140" y="16728"/>
                  </a:cubicBezTo>
                  <a:lnTo>
                    <a:pt x="6075" y="15699"/>
                  </a:lnTo>
                  <a:lnTo>
                    <a:pt x="7747" y="14253"/>
                  </a:lnTo>
                  <a:cubicBezTo>
                    <a:pt x="7811" y="14188"/>
                    <a:pt x="7811" y="14124"/>
                    <a:pt x="7779" y="14060"/>
                  </a:cubicBezTo>
                  <a:lnTo>
                    <a:pt x="7297" y="12999"/>
                  </a:lnTo>
                  <a:lnTo>
                    <a:pt x="7490" y="12935"/>
                  </a:lnTo>
                  <a:lnTo>
                    <a:pt x="9161" y="11006"/>
                  </a:lnTo>
                  <a:lnTo>
                    <a:pt x="9740" y="11392"/>
                  </a:lnTo>
                  <a:lnTo>
                    <a:pt x="9418" y="13031"/>
                  </a:lnTo>
                  <a:lnTo>
                    <a:pt x="9418" y="13128"/>
                  </a:lnTo>
                  <a:lnTo>
                    <a:pt x="9997" y="14381"/>
                  </a:lnTo>
                  <a:lnTo>
                    <a:pt x="10061" y="14445"/>
                  </a:lnTo>
                  <a:cubicBezTo>
                    <a:pt x="10083" y="14445"/>
                    <a:pt x="10118" y="14460"/>
                    <a:pt x="10159" y="14460"/>
                  </a:cubicBezTo>
                  <a:cubicBezTo>
                    <a:pt x="10179" y="14460"/>
                    <a:pt x="10201" y="14456"/>
                    <a:pt x="10222" y="14445"/>
                  </a:cubicBezTo>
                  <a:cubicBezTo>
                    <a:pt x="10286" y="14413"/>
                    <a:pt x="10318" y="14317"/>
                    <a:pt x="10286" y="14253"/>
                  </a:cubicBezTo>
                  <a:lnTo>
                    <a:pt x="9708" y="13031"/>
                  </a:lnTo>
                  <a:lnTo>
                    <a:pt x="10061" y="11360"/>
                  </a:lnTo>
                  <a:cubicBezTo>
                    <a:pt x="10061" y="11295"/>
                    <a:pt x="10029" y="11231"/>
                    <a:pt x="9997" y="11199"/>
                  </a:cubicBezTo>
                  <a:lnTo>
                    <a:pt x="9354" y="10781"/>
                  </a:lnTo>
                  <a:lnTo>
                    <a:pt x="11186" y="8627"/>
                  </a:lnTo>
                  <a:cubicBezTo>
                    <a:pt x="11186" y="8627"/>
                    <a:pt x="10993" y="8049"/>
                    <a:pt x="10543" y="7342"/>
                  </a:cubicBezTo>
                  <a:lnTo>
                    <a:pt x="11411" y="7309"/>
                  </a:lnTo>
                  <a:lnTo>
                    <a:pt x="11476" y="7277"/>
                  </a:lnTo>
                  <a:lnTo>
                    <a:pt x="12569" y="6667"/>
                  </a:lnTo>
                  <a:lnTo>
                    <a:pt x="13886" y="6859"/>
                  </a:lnTo>
                  <a:cubicBezTo>
                    <a:pt x="13983" y="6859"/>
                    <a:pt x="14047" y="6827"/>
                    <a:pt x="14047" y="6731"/>
                  </a:cubicBezTo>
                  <a:cubicBezTo>
                    <a:pt x="14079" y="6634"/>
                    <a:pt x="14015" y="6570"/>
                    <a:pt x="13919" y="6570"/>
                  </a:cubicBezTo>
                  <a:lnTo>
                    <a:pt x="12569" y="6377"/>
                  </a:lnTo>
                  <a:lnTo>
                    <a:pt x="12472" y="6377"/>
                  </a:lnTo>
                  <a:lnTo>
                    <a:pt x="11379" y="6988"/>
                  </a:lnTo>
                  <a:lnTo>
                    <a:pt x="10318" y="7052"/>
                  </a:lnTo>
                  <a:cubicBezTo>
                    <a:pt x="10286" y="6988"/>
                    <a:pt x="10222" y="6924"/>
                    <a:pt x="10190" y="6859"/>
                  </a:cubicBezTo>
                  <a:lnTo>
                    <a:pt x="10640" y="6152"/>
                  </a:lnTo>
                  <a:lnTo>
                    <a:pt x="10158" y="5799"/>
                  </a:lnTo>
                  <a:lnTo>
                    <a:pt x="10479" y="5316"/>
                  </a:lnTo>
                  <a:cubicBezTo>
                    <a:pt x="10995" y="5074"/>
                    <a:pt x="13226" y="4116"/>
                    <a:pt x="14584" y="4116"/>
                  </a:cubicBezTo>
                  <a:cubicBezTo>
                    <a:pt x="14665" y="4116"/>
                    <a:pt x="14744" y="4120"/>
                    <a:pt x="14819" y="4127"/>
                  </a:cubicBezTo>
                  <a:cubicBezTo>
                    <a:pt x="14836" y="4133"/>
                    <a:pt x="14852" y="4135"/>
                    <a:pt x="14867" y="4135"/>
                  </a:cubicBezTo>
                  <a:cubicBezTo>
                    <a:pt x="14937" y="4135"/>
                    <a:pt x="14985" y="4078"/>
                    <a:pt x="15012" y="3999"/>
                  </a:cubicBezTo>
                  <a:cubicBezTo>
                    <a:pt x="15012" y="3934"/>
                    <a:pt x="14947" y="3838"/>
                    <a:pt x="14851" y="3838"/>
                  </a:cubicBezTo>
                  <a:cubicBezTo>
                    <a:pt x="14752" y="3826"/>
                    <a:pt x="14647" y="3821"/>
                    <a:pt x="14538" y="3821"/>
                  </a:cubicBezTo>
                  <a:cubicBezTo>
                    <a:pt x="13132" y="3821"/>
                    <a:pt x="11012" y="4726"/>
                    <a:pt x="10415" y="4995"/>
                  </a:cubicBezTo>
                  <a:lnTo>
                    <a:pt x="9483" y="4384"/>
                  </a:lnTo>
                  <a:cubicBezTo>
                    <a:pt x="9547" y="3645"/>
                    <a:pt x="9740" y="1363"/>
                    <a:pt x="9322" y="109"/>
                  </a:cubicBezTo>
                  <a:cubicBezTo>
                    <a:pt x="9298" y="37"/>
                    <a:pt x="9256" y="1"/>
                    <a:pt x="9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4296150" y="2631275"/>
              <a:ext cx="172000" cy="180825"/>
            </a:xfrm>
            <a:custGeom>
              <a:avLst/>
              <a:gdLst/>
              <a:ahLst/>
              <a:cxnLst/>
              <a:rect l="l" t="t" r="r" b="b"/>
              <a:pathLst>
                <a:path w="6880" h="7233" extrusionOk="0">
                  <a:moveTo>
                    <a:pt x="2315" y="0"/>
                  </a:moveTo>
                  <a:lnTo>
                    <a:pt x="1" y="4726"/>
                  </a:lnTo>
                  <a:lnTo>
                    <a:pt x="1544" y="4951"/>
                  </a:lnTo>
                  <a:lnTo>
                    <a:pt x="1833" y="5786"/>
                  </a:lnTo>
                  <a:lnTo>
                    <a:pt x="2701" y="5690"/>
                  </a:lnTo>
                  <a:lnTo>
                    <a:pt x="3537" y="7233"/>
                  </a:lnTo>
                  <a:lnTo>
                    <a:pt x="6880" y="3022"/>
                  </a:lnTo>
                  <a:lnTo>
                    <a:pt x="3922" y="2765"/>
                  </a:lnTo>
                  <a:lnTo>
                    <a:pt x="23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4292950" y="2627250"/>
              <a:ext cx="179225" cy="188875"/>
            </a:xfrm>
            <a:custGeom>
              <a:avLst/>
              <a:gdLst/>
              <a:ahLst/>
              <a:cxnLst/>
              <a:rect l="l" t="t" r="r" b="b"/>
              <a:pathLst>
                <a:path w="7169" h="7555" extrusionOk="0">
                  <a:moveTo>
                    <a:pt x="2475" y="483"/>
                  </a:moveTo>
                  <a:lnTo>
                    <a:pt x="3922" y="2990"/>
                  </a:lnTo>
                  <a:cubicBezTo>
                    <a:pt x="3954" y="3022"/>
                    <a:pt x="3986" y="3054"/>
                    <a:pt x="4050" y="3054"/>
                  </a:cubicBezTo>
                  <a:lnTo>
                    <a:pt x="6686" y="3311"/>
                  </a:lnTo>
                  <a:lnTo>
                    <a:pt x="3665" y="7105"/>
                  </a:lnTo>
                  <a:lnTo>
                    <a:pt x="2958" y="5787"/>
                  </a:lnTo>
                  <a:lnTo>
                    <a:pt x="2925" y="5722"/>
                  </a:lnTo>
                  <a:lnTo>
                    <a:pt x="2829" y="5690"/>
                  </a:lnTo>
                  <a:lnTo>
                    <a:pt x="2090" y="5787"/>
                  </a:lnTo>
                  <a:lnTo>
                    <a:pt x="1833" y="5047"/>
                  </a:lnTo>
                  <a:cubicBezTo>
                    <a:pt x="1800" y="4983"/>
                    <a:pt x="1768" y="4951"/>
                    <a:pt x="1704" y="4951"/>
                  </a:cubicBezTo>
                  <a:lnTo>
                    <a:pt x="354" y="4758"/>
                  </a:lnTo>
                  <a:lnTo>
                    <a:pt x="2475" y="483"/>
                  </a:lnTo>
                  <a:close/>
                  <a:moveTo>
                    <a:pt x="2443" y="1"/>
                  </a:moveTo>
                  <a:cubicBezTo>
                    <a:pt x="2379" y="1"/>
                    <a:pt x="2347" y="33"/>
                    <a:pt x="2315" y="97"/>
                  </a:cubicBezTo>
                  <a:lnTo>
                    <a:pt x="0" y="4822"/>
                  </a:lnTo>
                  <a:lnTo>
                    <a:pt x="0" y="4951"/>
                  </a:lnTo>
                  <a:cubicBezTo>
                    <a:pt x="32" y="5015"/>
                    <a:pt x="65" y="5015"/>
                    <a:pt x="129" y="5047"/>
                  </a:cubicBezTo>
                  <a:lnTo>
                    <a:pt x="1575" y="5240"/>
                  </a:lnTo>
                  <a:lnTo>
                    <a:pt x="1833" y="6012"/>
                  </a:lnTo>
                  <a:cubicBezTo>
                    <a:pt x="1865" y="6076"/>
                    <a:pt x="1929" y="6108"/>
                    <a:pt x="1993" y="6108"/>
                  </a:cubicBezTo>
                  <a:lnTo>
                    <a:pt x="2765" y="6012"/>
                  </a:lnTo>
                  <a:lnTo>
                    <a:pt x="3504" y="7458"/>
                  </a:lnTo>
                  <a:lnTo>
                    <a:pt x="3568" y="7522"/>
                  </a:lnTo>
                  <a:lnTo>
                    <a:pt x="3633" y="7555"/>
                  </a:lnTo>
                  <a:cubicBezTo>
                    <a:pt x="3697" y="7555"/>
                    <a:pt x="3729" y="7522"/>
                    <a:pt x="3761" y="7490"/>
                  </a:cubicBezTo>
                  <a:lnTo>
                    <a:pt x="7104" y="3279"/>
                  </a:lnTo>
                  <a:cubicBezTo>
                    <a:pt x="7136" y="3247"/>
                    <a:pt x="7168" y="3183"/>
                    <a:pt x="7136" y="3151"/>
                  </a:cubicBezTo>
                  <a:cubicBezTo>
                    <a:pt x="7104" y="3086"/>
                    <a:pt x="7072" y="3054"/>
                    <a:pt x="7008" y="3054"/>
                  </a:cubicBezTo>
                  <a:lnTo>
                    <a:pt x="4147" y="2765"/>
                  </a:lnTo>
                  <a:lnTo>
                    <a:pt x="2572" y="97"/>
                  </a:lnTo>
                  <a:cubicBezTo>
                    <a:pt x="2540" y="33"/>
                    <a:pt x="2508" y="1"/>
                    <a:pt x="2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4361250" y="2640925"/>
              <a:ext cx="91625" cy="61900"/>
            </a:xfrm>
            <a:custGeom>
              <a:avLst/>
              <a:gdLst/>
              <a:ahLst/>
              <a:cxnLst/>
              <a:rect l="l" t="t" r="r" b="b"/>
              <a:pathLst>
                <a:path w="3665" h="2476" extrusionOk="0">
                  <a:moveTo>
                    <a:pt x="1" y="0"/>
                  </a:moveTo>
                  <a:lnTo>
                    <a:pt x="1318" y="2379"/>
                  </a:lnTo>
                  <a:lnTo>
                    <a:pt x="3665" y="2475"/>
                  </a:lnTo>
                  <a:lnTo>
                    <a:pt x="3665" y="2475"/>
                  </a:lnTo>
                  <a:lnTo>
                    <a:pt x="2636" y="322"/>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4357225" y="2636900"/>
              <a:ext cx="99675" cy="69925"/>
            </a:xfrm>
            <a:custGeom>
              <a:avLst/>
              <a:gdLst/>
              <a:ahLst/>
              <a:cxnLst/>
              <a:rect l="l" t="t" r="r" b="b"/>
              <a:pathLst>
                <a:path w="3987" h="2797" extrusionOk="0">
                  <a:moveTo>
                    <a:pt x="451" y="354"/>
                  </a:moveTo>
                  <a:lnTo>
                    <a:pt x="2701" y="611"/>
                  </a:lnTo>
                  <a:lnTo>
                    <a:pt x="3601" y="2475"/>
                  </a:lnTo>
                  <a:lnTo>
                    <a:pt x="1576" y="2379"/>
                  </a:lnTo>
                  <a:lnTo>
                    <a:pt x="451" y="354"/>
                  </a:lnTo>
                  <a:close/>
                  <a:moveTo>
                    <a:pt x="194" y="0"/>
                  </a:moveTo>
                  <a:cubicBezTo>
                    <a:pt x="129" y="0"/>
                    <a:pt x="65" y="32"/>
                    <a:pt x="33" y="97"/>
                  </a:cubicBezTo>
                  <a:cubicBezTo>
                    <a:pt x="1" y="129"/>
                    <a:pt x="1" y="193"/>
                    <a:pt x="33" y="257"/>
                  </a:cubicBezTo>
                  <a:lnTo>
                    <a:pt x="1351" y="2604"/>
                  </a:lnTo>
                  <a:lnTo>
                    <a:pt x="1415" y="2636"/>
                  </a:lnTo>
                  <a:lnTo>
                    <a:pt x="1479" y="2668"/>
                  </a:lnTo>
                  <a:lnTo>
                    <a:pt x="3826" y="2797"/>
                  </a:lnTo>
                  <a:cubicBezTo>
                    <a:pt x="3890" y="2797"/>
                    <a:pt x="3922" y="2765"/>
                    <a:pt x="3955" y="2733"/>
                  </a:cubicBezTo>
                  <a:cubicBezTo>
                    <a:pt x="3987" y="2668"/>
                    <a:pt x="3987" y="2636"/>
                    <a:pt x="3987" y="2572"/>
                  </a:cubicBezTo>
                  <a:lnTo>
                    <a:pt x="2926" y="418"/>
                  </a:lnTo>
                  <a:cubicBezTo>
                    <a:pt x="2926" y="354"/>
                    <a:pt x="2862" y="322"/>
                    <a:pt x="2830" y="322"/>
                  </a:cubicBez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287950" y="3382125"/>
              <a:ext cx="340750" cy="434500"/>
            </a:xfrm>
            <a:custGeom>
              <a:avLst/>
              <a:gdLst/>
              <a:ahLst/>
              <a:cxnLst/>
              <a:rect l="l" t="t" r="r" b="b"/>
              <a:pathLst>
                <a:path w="13630" h="17380" extrusionOk="0">
                  <a:moveTo>
                    <a:pt x="6787" y="0"/>
                  </a:moveTo>
                  <a:cubicBezTo>
                    <a:pt x="6740" y="0"/>
                    <a:pt x="6692" y="16"/>
                    <a:pt x="6654" y="54"/>
                  </a:cubicBezTo>
                  <a:cubicBezTo>
                    <a:pt x="5818" y="1179"/>
                    <a:pt x="5529" y="3782"/>
                    <a:pt x="5465" y="4490"/>
                  </a:cubicBezTo>
                  <a:lnTo>
                    <a:pt x="4436" y="5004"/>
                  </a:lnTo>
                  <a:cubicBezTo>
                    <a:pt x="3857" y="4586"/>
                    <a:pt x="1961" y="3300"/>
                    <a:pt x="643" y="3011"/>
                  </a:cubicBezTo>
                  <a:cubicBezTo>
                    <a:pt x="631" y="3005"/>
                    <a:pt x="618" y="3002"/>
                    <a:pt x="605" y="3002"/>
                  </a:cubicBezTo>
                  <a:cubicBezTo>
                    <a:pt x="547" y="3002"/>
                    <a:pt x="482" y="3055"/>
                    <a:pt x="482" y="3107"/>
                  </a:cubicBezTo>
                  <a:cubicBezTo>
                    <a:pt x="450" y="3204"/>
                    <a:pt x="514" y="3300"/>
                    <a:pt x="579" y="3300"/>
                  </a:cubicBezTo>
                  <a:cubicBezTo>
                    <a:pt x="1897" y="3589"/>
                    <a:pt x="3890" y="4972"/>
                    <a:pt x="4340" y="5293"/>
                  </a:cubicBezTo>
                  <a:lnTo>
                    <a:pt x="4629" y="5872"/>
                  </a:lnTo>
                  <a:lnTo>
                    <a:pt x="4115" y="6129"/>
                  </a:lnTo>
                  <a:lnTo>
                    <a:pt x="4404" y="6740"/>
                  </a:lnTo>
                  <a:cubicBezTo>
                    <a:pt x="4211" y="6933"/>
                    <a:pt x="4018" y="7158"/>
                    <a:pt x="3890" y="7350"/>
                  </a:cubicBezTo>
                  <a:lnTo>
                    <a:pt x="2604" y="7093"/>
                  </a:lnTo>
                  <a:lnTo>
                    <a:pt x="1607" y="6322"/>
                  </a:lnTo>
                  <a:lnTo>
                    <a:pt x="1511" y="6290"/>
                  </a:lnTo>
                  <a:lnTo>
                    <a:pt x="161" y="6257"/>
                  </a:lnTo>
                  <a:cubicBezTo>
                    <a:pt x="64" y="6257"/>
                    <a:pt x="0" y="6322"/>
                    <a:pt x="0" y="6418"/>
                  </a:cubicBezTo>
                  <a:cubicBezTo>
                    <a:pt x="0" y="6515"/>
                    <a:pt x="64" y="6579"/>
                    <a:pt x="129" y="6579"/>
                  </a:cubicBezTo>
                  <a:lnTo>
                    <a:pt x="1479" y="6579"/>
                  </a:lnTo>
                  <a:lnTo>
                    <a:pt x="2443" y="7350"/>
                  </a:lnTo>
                  <a:lnTo>
                    <a:pt x="2507" y="7383"/>
                  </a:lnTo>
                  <a:lnTo>
                    <a:pt x="3697" y="7640"/>
                  </a:lnTo>
                  <a:cubicBezTo>
                    <a:pt x="3375" y="8122"/>
                    <a:pt x="3279" y="8540"/>
                    <a:pt x="3279" y="8540"/>
                  </a:cubicBezTo>
                  <a:cubicBezTo>
                    <a:pt x="3279" y="8540"/>
                    <a:pt x="3954" y="9633"/>
                    <a:pt x="4757" y="10790"/>
                  </a:cubicBezTo>
                  <a:lnTo>
                    <a:pt x="4243" y="11015"/>
                  </a:lnTo>
                  <a:cubicBezTo>
                    <a:pt x="4179" y="11047"/>
                    <a:pt x="4147" y="11111"/>
                    <a:pt x="4147" y="11176"/>
                  </a:cubicBezTo>
                  <a:lnTo>
                    <a:pt x="4243" y="12879"/>
                  </a:lnTo>
                  <a:lnTo>
                    <a:pt x="3472" y="13972"/>
                  </a:lnTo>
                  <a:cubicBezTo>
                    <a:pt x="3439" y="14036"/>
                    <a:pt x="3472" y="14133"/>
                    <a:pt x="3536" y="14197"/>
                  </a:cubicBezTo>
                  <a:lnTo>
                    <a:pt x="3665" y="14197"/>
                  </a:lnTo>
                  <a:lnTo>
                    <a:pt x="3729" y="14165"/>
                  </a:lnTo>
                  <a:lnTo>
                    <a:pt x="4500" y="13008"/>
                  </a:lnTo>
                  <a:lnTo>
                    <a:pt x="4532" y="12911"/>
                  </a:lnTo>
                  <a:lnTo>
                    <a:pt x="4468" y="11272"/>
                  </a:lnTo>
                  <a:lnTo>
                    <a:pt x="4918" y="11047"/>
                  </a:lnTo>
                  <a:cubicBezTo>
                    <a:pt x="5497" y="11915"/>
                    <a:pt x="6107" y="12783"/>
                    <a:pt x="6461" y="13169"/>
                  </a:cubicBezTo>
                  <a:lnTo>
                    <a:pt x="5690" y="14326"/>
                  </a:lnTo>
                  <a:cubicBezTo>
                    <a:pt x="5657" y="14390"/>
                    <a:pt x="5657" y="14454"/>
                    <a:pt x="5722" y="14519"/>
                  </a:cubicBezTo>
                  <a:lnTo>
                    <a:pt x="7136" y="16222"/>
                  </a:lnTo>
                  <a:lnTo>
                    <a:pt x="6911" y="17187"/>
                  </a:lnTo>
                  <a:cubicBezTo>
                    <a:pt x="6879" y="17283"/>
                    <a:pt x="6943" y="17347"/>
                    <a:pt x="7040" y="17379"/>
                  </a:cubicBezTo>
                  <a:lnTo>
                    <a:pt x="7136" y="17379"/>
                  </a:lnTo>
                  <a:lnTo>
                    <a:pt x="7200" y="17283"/>
                  </a:lnTo>
                  <a:lnTo>
                    <a:pt x="7458" y="16190"/>
                  </a:lnTo>
                  <a:lnTo>
                    <a:pt x="7425" y="16062"/>
                  </a:lnTo>
                  <a:lnTo>
                    <a:pt x="6011" y="14390"/>
                  </a:lnTo>
                  <a:lnTo>
                    <a:pt x="6654" y="13394"/>
                  </a:lnTo>
                  <a:cubicBezTo>
                    <a:pt x="7104" y="13811"/>
                    <a:pt x="7940" y="14326"/>
                    <a:pt x="8711" y="14744"/>
                  </a:cubicBezTo>
                  <a:cubicBezTo>
                    <a:pt x="8897" y="14849"/>
                    <a:pt x="9095" y="14897"/>
                    <a:pt x="9289" y="14897"/>
                  </a:cubicBezTo>
                  <a:cubicBezTo>
                    <a:pt x="9868" y="14897"/>
                    <a:pt x="10415" y="14469"/>
                    <a:pt x="10511" y="13844"/>
                  </a:cubicBezTo>
                  <a:lnTo>
                    <a:pt x="10833" y="11465"/>
                  </a:lnTo>
                  <a:lnTo>
                    <a:pt x="11861" y="11561"/>
                  </a:lnTo>
                  <a:lnTo>
                    <a:pt x="12311" y="13715"/>
                  </a:lnTo>
                  <a:lnTo>
                    <a:pt x="12376" y="13844"/>
                  </a:lnTo>
                  <a:lnTo>
                    <a:pt x="13372" y="14294"/>
                  </a:lnTo>
                  <a:lnTo>
                    <a:pt x="13501" y="14294"/>
                  </a:lnTo>
                  <a:lnTo>
                    <a:pt x="13597" y="14229"/>
                  </a:lnTo>
                  <a:cubicBezTo>
                    <a:pt x="13629" y="14133"/>
                    <a:pt x="13597" y="14069"/>
                    <a:pt x="13501" y="14004"/>
                  </a:cubicBezTo>
                  <a:lnTo>
                    <a:pt x="12601" y="13586"/>
                  </a:lnTo>
                  <a:lnTo>
                    <a:pt x="12151" y="11401"/>
                  </a:lnTo>
                  <a:cubicBezTo>
                    <a:pt x="12151" y="11336"/>
                    <a:pt x="12086" y="11272"/>
                    <a:pt x="12022" y="11272"/>
                  </a:cubicBezTo>
                  <a:lnTo>
                    <a:pt x="10865" y="11176"/>
                  </a:lnTo>
                  <a:lnTo>
                    <a:pt x="10897" y="10983"/>
                  </a:lnTo>
                  <a:lnTo>
                    <a:pt x="10029" y="8572"/>
                  </a:lnTo>
                  <a:lnTo>
                    <a:pt x="10672" y="8283"/>
                  </a:lnTo>
                  <a:lnTo>
                    <a:pt x="11926" y="9375"/>
                  </a:lnTo>
                  <a:lnTo>
                    <a:pt x="12022" y="9408"/>
                  </a:lnTo>
                  <a:lnTo>
                    <a:pt x="13372" y="9504"/>
                  </a:lnTo>
                  <a:lnTo>
                    <a:pt x="13469" y="9504"/>
                  </a:lnTo>
                  <a:cubicBezTo>
                    <a:pt x="13501" y="9472"/>
                    <a:pt x="13533" y="9408"/>
                    <a:pt x="13533" y="9375"/>
                  </a:cubicBezTo>
                  <a:cubicBezTo>
                    <a:pt x="13565" y="9279"/>
                    <a:pt x="13501" y="9215"/>
                    <a:pt x="13404" y="9215"/>
                  </a:cubicBezTo>
                  <a:lnTo>
                    <a:pt x="12086" y="9086"/>
                  </a:lnTo>
                  <a:lnTo>
                    <a:pt x="10801" y="7961"/>
                  </a:lnTo>
                  <a:cubicBezTo>
                    <a:pt x="10768" y="7945"/>
                    <a:pt x="10736" y="7937"/>
                    <a:pt x="10708" y="7937"/>
                  </a:cubicBezTo>
                  <a:cubicBezTo>
                    <a:pt x="10680" y="7937"/>
                    <a:pt x="10656" y="7945"/>
                    <a:pt x="10640" y="7961"/>
                  </a:cubicBezTo>
                  <a:lnTo>
                    <a:pt x="9933" y="8283"/>
                  </a:lnTo>
                  <a:lnTo>
                    <a:pt x="9000" y="5615"/>
                  </a:lnTo>
                  <a:cubicBezTo>
                    <a:pt x="9000" y="5615"/>
                    <a:pt x="8552" y="5544"/>
                    <a:pt x="7897" y="5544"/>
                  </a:cubicBezTo>
                  <a:cubicBezTo>
                    <a:pt x="7788" y="5544"/>
                    <a:pt x="7673" y="5546"/>
                    <a:pt x="7554" y="5550"/>
                  </a:cubicBezTo>
                  <a:lnTo>
                    <a:pt x="7940" y="4747"/>
                  </a:lnTo>
                  <a:lnTo>
                    <a:pt x="7972" y="4682"/>
                  </a:lnTo>
                  <a:lnTo>
                    <a:pt x="7972" y="3461"/>
                  </a:lnTo>
                  <a:lnTo>
                    <a:pt x="8808" y="2400"/>
                  </a:lnTo>
                  <a:cubicBezTo>
                    <a:pt x="8840" y="2336"/>
                    <a:pt x="8840" y="2239"/>
                    <a:pt x="8775" y="2175"/>
                  </a:cubicBezTo>
                  <a:cubicBezTo>
                    <a:pt x="8749" y="2162"/>
                    <a:pt x="8717" y="2154"/>
                    <a:pt x="8684" y="2154"/>
                  </a:cubicBezTo>
                  <a:cubicBezTo>
                    <a:pt x="8637" y="2154"/>
                    <a:pt x="8588" y="2170"/>
                    <a:pt x="8550" y="2207"/>
                  </a:cubicBezTo>
                  <a:lnTo>
                    <a:pt x="7715" y="3300"/>
                  </a:lnTo>
                  <a:lnTo>
                    <a:pt x="7683" y="3397"/>
                  </a:lnTo>
                  <a:lnTo>
                    <a:pt x="7650" y="4650"/>
                  </a:lnTo>
                  <a:lnTo>
                    <a:pt x="7200" y="5582"/>
                  </a:lnTo>
                  <a:cubicBezTo>
                    <a:pt x="7104" y="5582"/>
                    <a:pt x="7008" y="5615"/>
                    <a:pt x="6943" y="5615"/>
                  </a:cubicBezTo>
                  <a:lnTo>
                    <a:pt x="6558" y="4875"/>
                  </a:lnTo>
                  <a:lnTo>
                    <a:pt x="6011" y="5132"/>
                  </a:lnTo>
                  <a:lnTo>
                    <a:pt x="5754" y="4586"/>
                  </a:lnTo>
                  <a:cubicBezTo>
                    <a:pt x="5818" y="4007"/>
                    <a:pt x="6107" y="1307"/>
                    <a:pt x="6911" y="246"/>
                  </a:cubicBezTo>
                  <a:cubicBezTo>
                    <a:pt x="6943" y="182"/>
                    <a:pt x="6943" y="86"/>
                    <a:pt x="6879" y="21"/>
                  </a:cubicBezTo>
                  <a:cubicBezTo>
                    <a:pt x="6852" y="8"/>
                    <a:pt x="6820"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381150" y="3534525"/>
              <a:ext cx="172000" cy="169600"/>
            </a:xfrm>
            <a:custGeom>
              <a:avLst/>
              <a:gdLst/>
              <a:ahLst/>
              <a:cxnLst/>
              <a:rect l="l" t="t" r="r" b="b"/>
              <a:pathLst>
                <a:path w="6880" h="6784" extrusionOk="0">
                  <a:moveTo>
                    <a:pt x="4887" y="1"/>
                  </a:moveTo>
                  <a:lnTo>
                    <a:pt x="3183" y="2412"/>
                  </a:lnTo>
                  <a:lnTo>
                    <a:pt x="1" y="2444"/>
                  </a:lnTo>
                  <a:lnTo>
                    <a:pt x="2958" y="6783"/>
                  </a:lnTo>
                  <a:lnTo>
                    <a:pt x="3890" y="5562"/>
                  </a:lnTo>
                  <a:lnTo>
                    <a:pt x="4790" y="5722"/>
                  </a:lnTo>
                  <a:lnTo>
                    <a:pt x="5144" y="4919"/>
                  </a:lnTo>
                  <a:lnTo>
                    <a:pt x="6880" y="4983"/>
                  </a:lnTo>
                  <a:lnTo>
                    <a:pt x="48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377150" y="3530525"/>
              <a:ext cx="179225" cy="177600"/>
            </a:xfrm>
            <a:custGeom>
              <a:avLst/>
              <a:gdLst/>
              <a:ahLst/>
              <a:cxnLst/>
              <a:rect l="l" t="t" r="r" b="b"/>
              <a:pathLst>
                <a:path w="7169" h="7104" extrusionOk="0">
                  <a:moveTo>
                    <a:pt x="5015" y="482"/>
                  </a:moveTo>
                  <a:lnTo>
                    <a:pt x="6815" y="4982"/>
                  </a:lnTo>
                  <a:lnTo>
                    <a:pt x="5304" y="4950"/>
                  </a:lnTo>
                  <a:lnTo>
                    <a:pt x="5240" y="4950"/>
                  </a:lnTo>
                  <a:lnTo>
                    <a:pt x="5143" y="5015"/>
                  </a:lnTo>
                  <a:lnTo>
                    <a:pt x="4854" y="5722"/>
                  </a:lnTo>
                  <a:lnTo>
                    <a:pt x="4082" y="5561"/>
                  </a:lnTo>
                  <a:cubicBezTo>
                    <a:pt x="4018" y="5561"/>
                    <a:pt x="3986" y="5593"/>
                    <a:pt x="3922" y="5625"/>
                  </a:cubicBezTo>
                  <a:lnTo>
                    <a:pt x="3118" y="6686"/>
                  </a:lnTo>
                  <a:lnTo>
                    <a:pt x="450" y="2764"/>
                  </a:lnTo>
                  <a:lnTo>
                    <a:pt x="3343" y="2700"/>
                  </a:lnTo>
                  <a:cubicBezTo>
                    <a:pt x="3407" y="2700"/>
                    <a:pt x="3440" y="2700"/>
                    <a:pt x="3472" y="2636"/>
                  </a:cubicBezTo>
                  <a:lnTo>
                    <a:pt x="5015" y="482"/>
                  </a:lnTo>
                  <a:close/>
                  <a:moveTo>
                    <a:pt x="5079" y="0"/>
                  </a:moveTo>
                  <a:cubicBezTo>
                    <a:pt x="5015" y="0"/>
                    <a:pt x="4950" y="32"/>
                    <a:pt x="4918" y="64"/>
                  </a:cubicBezTo>
                  <a:lnTo>
                    <a:pt x="3279" y="2411"/>
                  </a:lnTo>
                  <a:lnTo>
                    <a:pt x="161" y="2443"/>
                  </a:lnTo>
                  <a:cubicBezTo>
                    <a:pt x="97" y="2443"/>
                    <a:pt x="64" y="2475"/>
                    <a:pt x="32" y="2539"/>
                  </a:cubicBezTo>
                  <a:cubicBezTo>
                    <a:pt x="0" y="2572"/>
                    <a:pt x="0" y="2636"/>
                    <a:pt x="32" y="2700"/>
                  </a:cubicBezTo>
                  <a:lnTo>
                    <a:pt x="2990" y="7040"/>
                  </a:lnTo>
                  <a:cubicBezTo>
                    <a:pt x="3022" y="7072"/>
                    <a:pt x="3054" y="7104"/>
                    <a:pt x="3118" y="7104"/>
                  </a:cubicBezTo>
                  <a:cubicBezTo>
                    <a:pt x="3150" y="7104"/>
                    <a:pt x="3215" y="7072"/>
                    <a:pt x="3247" y="7040"/>
                  </a:cubicBezTo>
                  <a:lnTo>
                    <a:pt x="4115" y="5882"/>
                  </a:lnTo>
                  <a:lnTo>
                    <a:pt x="4918" y="6043"/>
                  </a:lnTo>
                  <a:cubicBezTo>
                    <a:pt x="4982" y="6043"/>
                    <a:pt x="5079" y="6011"/>
                    <a:pt x="5079" y="5947"/>
                  </a:cubicBezTo>
                  <a:lnTo>
                    <a:pt x="5400" y="5240"/>
                  </a:lnTo>
                  <a:lnTo>
                    <a:pt x="7008" y="5304"/>
                  </a:lnTo>
                  <a:lnTo>
                    <a:pt x="7104" y="5272"/>
                  </a:lnTo>
                  <a:lnTo>
                    <a:pt x="7168" y="5240"/>
                  </a:lnTo>
                  <a:lnTo>
                    <a:pt x="7168" y="5079"/>
                  </a:lnTo>
                  <a:lnTo>
                    <a:pt x="5207" y="96"/>
                  </a:lnTo>
                  <a:cubicBezTo>
                    <a:pt x="5175" y="64"/>
                    <a:pt x="5111" y="32"/>
                    <a:pt x="5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393200" y="3540950"/>
              <a:ext cx="99675" cy="53875"/>
            </a:xfrm>
            <a:custGeom>
              <a:avLst/>
              <a:gdLst/>
              <a:ahLst/>
              <a:cxnLst/>
              <a:rect l="l" t="t" r="r" b="b"/>
              <a:pathLst>
                <a:path w="3987" h="2155" extrusionOk="0">
                  <a:moveTo>
                    <a:pt x="1576" y="1"/>
                  </a:moveTo>
                  <a:lnTo>
                    <a:pt x="1" y="2122"/>
                  </a:lnTo>
                  <a:lnTo>
                    <a:pt x="2701" y="2155"/>
                  </a:lnTo>
                  <a:lnTo>
                    <a:pt x="3987" y="162"/>
                  </a:lnTo>
                  <a:lnTo>
                    <a:pt x="15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389200" y="3536950"/>
              <a:ext cx="106900" cy="61100"/>
            </a:xfrm>
            <a:custGeom>
              <a:avLst/>
              <a:gdLst/>
              <a:ahLst/>
              <a:cxnLst/>
              <a:rect l="l" t="t" r="r" b="b"/>
              <a:pathLst>
                <a:path w="4276" h="2444" extrusionOk="0">
                  <a:moveTo>
                    <a:pt x="1832" y="322"/>
                  </a:moveTo>
                  <a:lnTo>
                    <a:pt x="3858" y="450"/>
                  </a:lnTo>
                  <a:lnTo>
                    <a:pt x="2797" y="2154"/>
                  </a:lnTo>
                  <a:lnTo>
                    <a:pt x="450" y="2122"/>
                  </a:lnTo>
                  <a:lnTo>
                    <a:pt x="1832" y="322"/>
                  </a:lnTo>
                  <a:close/>
                  <a:moveTo>
                    <a:pt x="1768" y="0"/>
                  </a:moveTo>
                  <a:cubicBezTo>
                    <a:pt x="1704" y="0"/>
                    <a:pt x="1640" y="32"/>
                    <a:pt x="1607" y="64"/>
                  </a:cubicBezTo>
                  <a:lnTo>
                    <a:pt x="32" y="2186"/>
                  </a:lnTo>
                  <a:cubicBezTo>
                    <a:pt x="0" y="2250"/>
                    <a:pt x="0" y="2315"/>
                    <a:pt x="32" y="2347"/>
                  </a:cubicBezTo>
                  <a:cubicBezTo>
                    <a:pt x="65" y="2411"/>
                    <a:pt x="97" y="2443"/>
                    <a:pt x="161" y="2443"/>
                  </a:cubicBezTo>
                  <a:lnTo>
                    <a:pt x="2925" y="2443"/>
                  </a:lnTo>
                  <a:lnTo>
                    <a:pt x="2990" y="2379"/>
                  </a:lnTo>
                  <a:lnTo>
                    <a:pt x="4275" y="418"/>
                  </a:lnTo>
                  <a:lnTo>
                    <a:pt x="4275" y="257"/>
                  </a:lnTo>
                  <a:cubicBezTo>
                    <a:pt x="4243" y="225"/>
                    <a:pt x="4211" y="193"/>
                    <a:pt x="4147" y="161"/>
                  </a:cubicBezTo>
                  <a:lnTo>
                    <a:pt x="17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9" name="Google Shape;4019;p64"/>
          <p:cNvGrpSpPr/>
          <p:nvPr/>
        </p:nvGrpSpPr>
        <p:grpSpPr>
          <a:xfrm>
            <a:off x="6072581" y="990718"/>
            <a:ext cx="1475957" cy="1578476"/>
            <a:chOff x="1744400" y="429725"/>
            <a:chExt cx="4623925" cy="4948200"/>
          </a:xfrm>
        </p:grpSpPr>
        <p:sp>
          <p:nvSpPr>
            <p:cNvPr id="4020" name="Google Shape;4020;p64"/>
            <p:cNvSpPr/>
            <p:nvPr/>
          </p:nvSpPr>
          <p:spPr>
            <a:xfrm>
              <a:off x="1744400" y="430000"/>
              <a:ext cx="4623925" cy="4588575"/>
            </a:xfrm>
            <a:custGeom>
              <a:avLst/>
              <a:gdLst/>
              <a:ahLst/>
              <a:cxnLst/>
              <a:rect l="l" t="t" r="r" b="b"/>
              <a:pathLst>
                <a:path w="184957" h="183543" extrusionOk="0">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1899500" y="429725"/>
              <a:ext cx="4282125" cy="4588850"/>
            </a:xfrm>
            <a:custGeom>
              <a:avLst/>
              <a:gdLst/>
              <a:ahLst/>
              <a:cxnLst/>
              <a:rect l="l" t="t" r="r" b="b"/>
              <a:pathLst>
                <a:path w="171285" h="183554" extrusionOk="0">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4410775" y="2781675"/>
              <a:ext cx="1750500" cy="1387625"/>
            </a:xfrm>
            <a:custGeom>
              <a:avLst/>
              <a:gdLst/>
              <a:ahLst/>
              <a:cxnLst/>
              <a:rect l="l" t="t" r="r" b="b"/>
              <a:pathLst>
                <a:path w="70020" h="55505" extrusionOk="0">
                  <a:moveTo>
                    <a:pt x="1" y="1"/>
                  </a:moveTo>
                  <a:lnTo>
                    <a:pt x="1" y="55505"/>
                  </a:lnTo>
                  <a:lnTo>
                    <a:pt x="70019" y="55505"/>
                  </a:lnTo>
                  <a:lnTo>
                    <a:pt x="70019" y="3089"/>
                  </a:lnTo>
                  <a:lnTo>
                    <a:pt x="18951" y="3089"/>
                  </a:lnTo>
                  <a:lnTo>
                    <a:pt x="170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4424125" y="2894675"/>
              <a:ext cx="1725925" cy="1246550"/>
            </a:xfrm>
            <a:custGeom>
              <a:avLst/>
              <a:gdLst/>
              <a:ahLst/>
              <a:cxnLst/>
              <a:rect l="l" t="t" r="r" b="b"/>
              <a:pathLst>
                <a:path w="69037" h="49862" extrusionOk="0">
                  <a:moveTo>
                    <a:pt x="0" y="1"/>
                  </a:moveTo>
                  <a:lnTo>
                    <a:pt x="0" y="49862"/>
                  </a:lnTo>
                  <a:lnTo>
                    <a:pt x="69036" y="49862"/>
                  </a:lnTo>
                  <a:lnTo>
                    <a:pt x="69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6118425" y="2900300"/>
              <a:ext cx="26000" cy="749625"/>
            </a:xfrm>
            <a:custGeom>
              <a:avLst/>
              <a:gdLst/>
              <a:ahLst/>
              <a:cxnLst/>
              <a:rect l="l" t="t" r="r" b="b"/>
              <a:pathLst>
                <a:path w="1040" h="29985" extrusionOk="0">
                  <a:moveTo>
                    <a:pt x="1" y="1"/>
                  </a:moveTo>
                  <a:lnTo>
                    <a:pt x="1" y="29984"/>
                  </a:lnTo>
                  <a:lnTo>
                    <a:pt x="1040" y="29984"/>
                  </a:lnTo>
                  <a:lnTo>
                    <a:pt x="1040" y="1"/>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6118425" y="3649900"/>
              <a:ext cx="26000" cy="485025"/>
            </a:xfrm>
            <a:custGeom>
              <a:avLst/>
              <a:gdLst/>
              <a:ahLst/>
              <a:cxnLst/>
              <a:rect l="l" t="t" r="r" b="b"/>
              <a:pathLst>
                <a:path w="1040" h="19401" extrusionOk="0">
                  <a:moveTo>
                    <a:pt x="1" y="0"/>
                  </a:moveTo>
                  <a:lnTo>
                    <a:pt x="1" y="19400"/>
                  </a:lnTo>
                  <a:lnTo>
                    <a:pt x="1040" y="19400"/>
                  </a:lnTo>
                  <a:lnTo>
                    <a:pt x="1040" y="0"/>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4417100" y="2877850"/>
              <a:ext cx="1735050" cy="67400"/>
            </a:xfrm>
            <a:custGeom>
              <a:avLst/>
              <a:gdLst/>
              <a:ahLst/>
              <a:cxnLst/>
              <a:rect l="l" t="t" r="r" b="b"/>
              <a:pathLst>
                <a:path w="69402" h="2696" extrusionOk="0">
                  <a:moveTo>
                    <a:pt x="1" y="0"/>
                  </a:moveTo>
                  <a:lnTo>
                    <a:pt x="1" y="2695"/>
                  </a:lnTo>
                  <a:lnTo>
                    <a:pt x="69401" y="2695"/>
                  </a:lnTo>
                  <a:lnTo>
                    <a:pt x="69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4411500" y="2871525"/>
              <a:ext cx="1746975" cy="80050"/>
            </a:xfrm>
            <a:custGeom>
              <a:avLst/>
              <a:gdLst/>
              <a:ahLst/>
              <a:cxnLst/>
              <a:rect l="l" t="t" r="r" b="b"/>
              <a:pathLst>
                <a:path w="69879" h="3202" extrusionOk="0">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4417800" y="2888375"/>
              <a:ext cx="1737850" cy="1258475"/>
            </a:xfrm>
            <a:custGeom>
              <a:avLst/>
              <a:gdLst/>
              <a:ahLst/>
              <a:cxnLst/>
              <a:rect l="l" t="t" r="r" b="b"/>
              <a:pathLst>
                <a:path w="69514" h="50339" extrusionOk="0">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5191975" y="2989450"/>
              <a:ext cx="141800" cy="21075"/>
            </a:xfrm>
            <a:custGeom>
              <a:avLst/>
              <a:gdLst/>
              <a:ahLst/>
              <a:cxnLst/>
              <a:rect l="l" t="t" r="r" b="b"/>
              <a:pathLst>
                <a:path w="5672" h="843" extrusionOk="0">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543340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5674850" y="2989450"/>
              <a:ext cx="141800" cy="21075"/>
            </a:xfrm>
            <a:custGeom>
              <a:avLst/>
              <a:gdLst/>
              <a:ahLst/>
              <a:cxnLst/>
              <a:rect l="l" t="t" r="r" b="b"/>
              <a:pathLst>
                <a:path w="5672" h="843" extrusionOk="0">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5916300" y="2989450"/>
              <a:ext cx="142500" cy="21075"/>
            </a:xfrm>
            <a:custGeom>
              <a:avLst/>
              <a:gdLst/>
              <a:ahLst/>
              <a:cxnLst/>
              <a:rect l="l" t="t" r="r" b="b"/>
              <a:pathLst>
                <a:path w="5700" h="843" extrusionOk="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577802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5772400" y="3640075"/>
              <a:ext cx="124975" cy="370600"/>
            </a:xfrm>
            <a:custGeom>
              <a:avLst/>
              <a:gdLst/>
              <a:ahLst/>
              <a:cxnLst/>
              <a:rect l="l" t="t" r="r" b="b"/>
              <a:pathLst>
                <a:path w="4999" h="14824" extrusionOk="0">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651700" y="3878000"/>
              <a:ext cx="113725" cy="126375"/>
            </a:xfrm>
            <a:custGeom>
              <a:avLst/>
              <a:gdLst/>
              <a:ahLst/>
              <a:cxnLst/>
              <a:rect l="l" t="t" r="r" b="b"/>
              <a:pathLst>
                <a:path w="4549" h="5055" extrusionOk="0">
                  <a:moveTo>
                    <a:pt x="0" y="1"/>
                  </a:moveTo>
                  <a:lnTo>
                    <a:pt x="0" y="5054"/>
                  </a:lnTo>
                  <a:lnTo>
                    <a:pt x="4548" y="5054"/>
                  </a:lnTo>
                  <a:lnTo>
                    <a:pt x="45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646075" y="3872400"/>
              <a:ext cx="124950" cy="138275"/>
            </a:xfrm>
            <a:custGeom>
              <a:avLst/>
              <a:gdLst/>
              <a:ahLst/>
              <a:cxnLst/>
              <a:rect l="l" t="t" r="r" b="b"/>
              <a:pathLst>
                <a:path w="4998" h="5531" extrusionOk="0">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525350" y="3171925"/>
              <a:ext cx="113725" cy="832450"/>
            </a:xfrm>
            <a:custGeom>
              <a:avLst/>
              <a:gdLst/>
              <a:ahLst/>
              <a:cxnLst/>
              <a:rect l="l" t="t" r="r" b="b"/>
              <a:pathLst>
                <a:path w="4549" h="33298" extrusionOk="0">
                  <a:moveTo>
                    <a:pt x="1" y="0"/>
                  </a:moveTo>
                  <a:lnTo>
                    <a:pt x="1" y="33297"/>
                  </a:lnTo>
                  <a:lnTo>
                    <a:pt x="4549" y="3329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519750" y="3166300"/>
              <a:ext cx="124950" cy="844375"/>
            </a:xfrm>
            <a:custGeom>
              <a:avLst/>
              <a:gdLst/>
              <a:ahLst/>
              <a:cxnLst/>
              <a:rect l="l" t="t" r="r" b="b"/>
              <a:pathLst>
                <a:path w="4998" h="33775" extrusionOk="0">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399725" y="3214025"/>
              <a:ext cx="113025" cy="790350"/>
            </a:xfrm>
            <a:custGeom>
              <a:avLst/>
              <a:gdLst/>
              <a:ahLst/>
              <a:cxnLst/>
              <a:rect l="l" t="t" r="r" b="b"/>
              <a:pathLst>
                <a:path w="4521" h="31614" extrusionOk="0">
                  <a:moveTo>
                    <a:pt x="0" y="1"/>
                  </a:moveTo>
                  <a:lnTo>
                    <a:pt x="0" y="31613"/>
                  </a:lnTo>
                  <a:lnTo>
                    <a:pt x="4520" y="31613"/>
                  </a:lnTo>
                  <a:lnTo>
                    <a:pt x="45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393400" y="3208425"/>
              <a:ext cx="125650" cy="802250"/>
            </a:xfrm>
            <a:custGeom>
              <a:avLst/>
              <a:gdLst/>
              <a:ahLst/>
              <a:cxnLst/>
              <a:rect l="l" t="t" r="r" b="b"/>
              <a:pathLst>
                <a:path w="5026" h="32090" extrusionOk="0">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273375" y="3646400"/>
              <a:ext cx="113725" cy="357975"/>
            </a:xfrm>
            <a:custGeom>
              <a:avLst/>
              <a:gdLst/>
              <a:ahLst/>
              <a:cxnLst/>
              <a:rect l="l" t="t" r="r" b="b"/>
              <a:pathLst>
                <a:path w="4549" h="14319" extrusionOk="0">
                  <a:moveTo>
                    <a:pt x="1" y="0"/>
                  </a:moveTo>
                  <a:lnTo>
                    <a:pt x="1" y="14318"/>
                  </a:lnTo>
                  <a:lnTo>
                    <a:pt x="4549" y="14318"/>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267075" y="3640075"/>
              <a:ext cx="125650" cy="370600"/>
            </a:xfrm>
            <a:custGeom>
              <a:avLst/>
              <a:gdLst/>
              <a:ahLst/>
              <a:cxnLst/>
              <a:rect l="l" t="t" r="r" b="b"/>
              <a:pathLst>
                <a:path w="5026" h="14824" extrusionOk="0">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147050" y="3530575"/>
              <a:ext cx="113725" cy="473800"/>
            </a:xfrm>
            <a:custGeom>
              <a:avLst/>
              <a:gdLst/>
              <a:ahLst/>
              <a:cxnLst/>
              <a:rect l="l" t="t" r="r" b="b"/>
              <a:pathLst>
                <a:path w="4549" h="18952" extrusionOk="0">
                  <a:moveTo>
                    <a:pt x="0" y="1"/>
                  </a:moveTo>
                  <a:lnTo>
                    <a:pt x="0" y="18951"/>
                  </a:lnTo>
                  <a:lnTo>
                    <a:pt x="4549" y="18951"/>
                  </a:lnTo>
                  <a:lnTo>
                    <a:pt x="45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141425" y="3524275"/>
              <a:ext cx="124975" cy="486400"/>
            </a:xfrm>
            <a:custGeom>
              <a:avLst/>
              <a:gdLst/>
              <a:ahLst/>
              <a:cxnLst/>
              <a:rect l="l" t="t" r="r" b="b"/>
              <a:pathLst>
                <a:path w="4999" h="19456" extrusionOk="0">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020700" y="3941175"/>
              <a:ext cx="113750" cy="63200"/>
            </a:xfrm>
            <a:custGeom>
              <a:avLst/>
              <a:gdLst/>
              <a:ahLst/>
              <a:cxnLst/>
              <a:rect l="l" t="t" r="r" b="b"/>
              <a:pathLst>
                <a:path w="4550" h="2528" extrusionOk="0">
                  <a:moveTo>
                    <a:pt x="1" y="0"/>
                  </a:moveTo>
                  <a:lnTo>
                    <a:pt x="1" y="2527"/>
                  </a:lnTo>
                  <a:lnTo>
                    <a:pt x="4549" y="2527"/>
                  </a:lnTo>
                  <a:lnTo>
                    <a:pt x="45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015100" y="3935550"/>
              <a:ext cx="124950" cy="75125"/>
            </a:xfrm>
            <a:custGeom>
              <a:avLst/>
              <a:gdLst/>
              <a:ahLst/>
              <a:cxnLst/>
              <a:rect l="l" t="t" r="r" b="b"/>
              <a:pathLst>
                <a:path w="4998" h="3005" extrusionOk="0">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4894375" y="3878000"/>
              <a:ext cx="113725" cy="126375"/>
            </a:xfrm>
            <a:custGeom>
              <a:avLst/>
              <a:gdLst/>
              <a:ahLst/>
              <a:cxnLst/>
              <a:rect l="l" t="t" r="r" b="b"/>
              <a:pathLst>
                <a:path w="4549" h="5055" extrusionOk="0">
                  <a:moveTo>
                    <a:pt x="0" y="1"/>
                  </a:moveTo>
                  <a:lnTo>
                    <a:pt x="0" y="5054"/>
                  </a:lnTo>
                  <a:lnTo>
                    <a:pt x="4549" y="5054"/>
                  </a:lnTo>
                  <a:lnTo>
                    <a:pt x="4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4888750" y="3872400"/>
              <a:ext cx="125675" cy="138275"/>
            </a:xfrm>
            <a:custGeom>
              <a:avLst/>
              <a:gdLst/>
              <a:ahLst/>
              <a:cxnLst/>
              <a:rect l="l" t="t" r="r" b="b"/>
              <a:pathLst>
                <a:path w="5027" h="5531" extrusionOk="0">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4768750" y="3646400"/>
              <a:ext cx="113025" cy="357975"/>
            </a:xfrm>
            <a:custGeom>
              <a:avLst/>
              <a:gdLst/>
              <a:ahLst/>
              <a:cxnLst/>
              <a:rect l="l" t="t" r="r" b="b"/>
              <a:pathLst>
                <a:path w="4521" h="14319" extrusionOk="0">
                  <a:moveTo>
                    <a:pt x="0" y="0"/>
                  </a:moveTo>
                  <a:lnTo>
                    <a:pt x="0" y="14318"/>
                  </a:lnTo>
                  <a:lnTo>
                    <a:pt x="4520" y="14318"/>
                  </a:lnTo>
                  <a:lnTo>
                    <a:pt x="4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4762425" y="3640075"/>
              <a:ext cx="125650" cy="370600"/>
            </a:xfrm>
            <a:custGeom>
              <a:avLst/>
              <a:gdLst/>
              <a:ahLst/>
              <a:cxnLst/>
              <a:rect l="l" t="t" r="r" b="b"/>
              <a:pathLst>
                <a:path w="5026" h="14824" extrusionOk="0">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4673275" y="3320025"/>
              <a:ext cx="283600" cy="242875"/>
            </a:xfrm>
            <a:custGeom>
              <a:avLst/>
              <a:gdLst/>
              <a:ahLst/>
              <a:cxnLst/>
              <a:rect l="l" t="t" r="r" b="b"/>
              <a:pathLst>
                <a:path w="11344" h="9715" extrusionOk="0">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4905600" y="3314400"/>
              <a:ext cx="197250" cy="245675"/>
            </a:xfrm>
            <a:custGeom>
              <a:avLst/>
              <a:gdLst/>
              <a:ahLst/>
              <a:cxnLst/>
              <a:rect l="l" t="t" r="r" b="b"/>
              <a:pathLst>
                <a:path w="7890" h="9827" extrusionOk="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4789800" y="3086300"/>
              <a:ext cx="361475" cy="386750"/>
            </a:xfrm>
            <a:custGeom>
              <a:avLst/>
              <a:gdLst/>
              <a:ahLst/>
              <a:cxnLst/>
              <a:rect l="l" t="t" r="r" b="b"/>
              <a:pathLst>
                <a:path w="14459" h="15470" extrusionOk="0">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4797525" y="3210525"/>
              <a:ext cx="228825" cy="228125"/>
            </a:xfrm>
            <a:custGeom>
              <a:avLst/>
              <a:gdLst/>
              <a:ahLst/>
              <a:cxnLst/>
              <a:rect l="l" t="t" r="r" b="b"/>
              <a:pathLst>
                <a:path w="9153" h="9125" extrusionOk="0">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4793300" y="3206325"/>
              <a:ext cx="237250" cy="236550"/>
            </a:xfrm>
            <a:custGeom>
              <a:avLst/>
              <a:gdLst/>
              <a:ahLst/>
              <a:cxnLst/>
              <a:rect l="l" t="t" r="r" b="b"/>
              <a:pathLst>
                <a:path w="9490" h="9462" extrusionOk="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243200" y="424227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243200" y="429000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243200" y="4337025"/>
              <a:ext cx="278675" cy="11950"/>
            </a:xfrm>
            <a:custGeom>
              <a:avLst/>
              <a:gdLst/>
              <a:ahLst/>
              <a:cxnLst/>
              <a:rect l="l" t="t" r="r" b="b"/>
              <a:pathLst>
                <a:path w="11147" h="478" extrusionOk="0">
                  <a:moveTo>
                    <a:pt x="1" y="1"/>
                  </a:moveTo>
                  <a:lnTo>
                    <a:pt x="1" y="478"/>
                  </a:lnTo>
                  <a:lnTo>
                    <a:pt x="11146" y="478"/>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243200" y="4384750"/>
              <a:ext cx="278675" cy="11250"/>
            </a:xfrm>
            <a:custGeom>
              <a:avLst/>
              <a:gdLst/>
              <a:ahLst/>
              <a:cxnLst/>
              <a:rect l="l" t="t" r="r" b="b"/>
              <a:pathLst>
                <a:path w="11147" h="450" extrusionOk="0">
                  <a:moveTo>
                    <a:pt x="1" y="1"/>
                  </a:moveTo>
                  <a:lnTo>
                    <a:pt x="1" y="450"/>
                  </a:lnTo>
                  <a:lnTo>
                    <a:pt x="11146" y="450"/>
                  </a:lnTo>
                  <a:lnTo>
                    <a:pt x="11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568175" y="3960825"/>
              <a:ext cx="277950" cy="389575"/>
            </a:xfrm>
            <a:custGeom>
              <a:avLst/>
              <a:gdLst/>
              <a:ahLst/>
              <a:cxnLst/>
              <a:rect l="l" t="t" r="r" b="b"/>
              <a:pathLst>
                <a:path w="11118" h="15583" extrusionOk="0">
                  <a:moveTo>
                    <a:pt x="10669" y="1"/>
                  </a:moveTo>
                  <a:lnTo>
                    <a:pt x="10669" y="15105"/>
                  </a:lnTo>
                  <a:lnTo>
                    <a:pt x="0" y="15105"/>
                  </a:lnTo>
                  <a:lnTo>
                    <a:pt x="0" y="15582"/>
                  </a:lnTo>
                  <a:lnTo>
                    <a:pt x="11118" y="15582"/>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1997775" y="759600"/>
              <a:ext cx="2480425" cy="1965250"/>
            </a:xfrm>
            <a:custGeom>
              <a:avLst/>
              <a:gdLst/>
              <a:ahLst/>
              <a:cxnLst/>
              <a:rect l="l" t="t" r="r" b="b"/>
              <a:pathLst>
                <a:path w="99217" h="78610" extrusionOk="0">
                  <a:moveTo>
                    <a:pt x="0" y="1"/>
                  </a:moveTo>
                  <a:lnTo>
                    <a:pt x="0" y="78610"/>
                  </a:lnTo>
                  <a:lnTo>
                    <a:pt x="99216" y="78610"/>
                  </a:lnTo>
                  <a:lnTo>
                    <a:pt x="99216" y="4380"/>
                  </a:lnTo>
                  <a:lnTo>
                    <a:pt x="26839" y="4380"/>
                  </a:lnTo>
                  <a:lnTo>
                    <a:pt x="24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016000" y="918925"/>
              <a:ext cx="2445350" cy="1766625"/>
            </a:xfrm>
            <a:custGeom>
              <a:avLst/>
              <a:gdLst/>
              <a:ahLst/>
              <a:cxnLst/>
              <a:rect l="l" t="t" r="r" b="b"/>
              <a:pathLst>
                <a:path w="97814" h="70665" extrusionOk="0">
                  <a:moveTo>
                    <a:pt x="1" y="1"/>
                  </a:moveTo>
                  <a:lnTo>
                    <a:pt x="1" y="70665"/>
                  </a:lnTo>
                  <a:lnTo>
                    <a:pt x="97813" y="70665"/>
                  </a:lnTo>
                  <a:lnTo>
                    <a:pt x="978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4417100" y="924550"/>
              <a:ext cx="38625" cy="1064750"/>
            </a:xfrm>
            <a:custGeom>
              <a:avLst/>
              <a:gdLst/>
              <a:ahLst/>
              <a:cxnLst/>
              <a:rect l="l" t="t" r="r" b="b"/>
              <a:pathLst>
                <a:path w="1545" h="42590" extrusionOk="0">
                  <a:moveTo>
                    <a:pt x="1" y="0"/>
                  </a:moveTo>
                  <a:lnTo>
                    <a:pt x="1" y="42590"/>
                  </a:lnTo>
                  <a:lnTo>
                    <a:pt x="1545" y="42590"/>
                  </a:lnTo>
                  <a:lnTo>
                    <a:pt x="1545"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4417100" y="1989275"/>
              <a:ext cx="38625" cy="689975"/>
            </a:xfrm>
            <a:custGeom>
              <a:avLst/>
              <a:gdLst/>
              <a:ahLst/>
              <a:cxnLst/>
              <a:rect l="l" t="t" r="r" b="b"/>
              <a:pathLst>
                <a:path w="1545" h="27599" extrusionOk="0">
                  <a:moveTo>
                    <a:pt x="1" y="1"/>
                  </a:moveTo>
                  <a:lnTo>
                    <a:pt x="1" y="27598"/>
                  </a:lnTo>
                  <a:lnTo>
                    <a:pt x="1545" y="27598"/>
                  </a:lnTo>
                  <a:lnTo>
                    <a:pt x="1545" y="1"/>
                  </a:ln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006175" y="895050"/>
              <a:ext cx="2458675" cy="96200"/>
            </a:xfrm>
            <a:custGeom>
              <a:avLst/>
              <a:gdLst/>
              <a:ahLst/>
              <a:cxnLst/>
              <a:rect l="l" t="t" r="r" b="b"/>
              <a:pathLst>
                <a:path w="98347" h="3848" extrusionOk="0">
                  <a:moveTo>
                    <a:pt x="1" y="1"/>
                  </a:moveTo>
                  <a:lnTo>
                    <a:pt x="1" y="3847"/>
                  </a:lnTo>
                  <a:lnTo>
                    <a:pt x="98347" y="3847"/>
                  </a:lnTo>
                  <a:lnTo>
                    <a:pt x="983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000575" y="889450"/>
              <a:ext cx="2469900" cy="107400"/>
            </a:xfrm>
            <a:custGeom>
              <a:avLst/>
              <a:gdLst/>
              <a:ahLst/>
              <a:cxnLst/>
              <a:rect l="l" t="t" r="r" b="b"/>
              <a:pathLst>
                <a:path w="98796" h="4296" extrusionOk="0">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010400" y="913300"/>
              <a:ext cx="2457275" cy="1777875"/>
            </a:xfrm>
            <a:custGeom>
              <a:avLst/>
              <a:gdLst/>
              <a:ahLst/>
              <a:cxnLst/>
              <a:rect l="l" t="t" r="r" b="b"/>
              <a:pathLst>
                <a:path w="98291" h="71115" extrusionOk="0">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3103900" y="1053675"/>
              <a:ext cx="201475" cy="30225"/>
            </a:xfrm>
            <a:custGeom>
              <a:avLst/>
              <a:gdLst/>
              <a:ahLst/>
              <a:cxnLst/>
              <a:rect l="l" t="t" r="r" b="b"/>
              <a:pathLst>
                <a:path w="8059" h="1209" extrusionOk="0">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3446425" y="1053675"/>
              <a:ext cx="200750" cy="30225"/>
            </a:xfrm>
            <a:custGeom>
              <a:avLst/>
              <a:gdLst/>
              <a:ahLst/>
              <a:cxnLst/>
              <a:rect l="l" t="t" r="r" b="b"/>
              <a:pathLst>
                <a:path w="8030" h="1209" extrusionOk="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3788225" y="1053675"/>
              <a:ext cx="201475" cy="30225"/>
            </a:xfrm>
            <a:custGeom>
              <a:avLst/>
              <a:gdLst/>
              <a:ahLst/>
              <a:cxnLst/>
              <a:rect l="l" t="t" r="r" b="b"/>
              <a:pathLst>
                <a:path w="8059" h="1209" extrusionOk="0">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4130750" y="1053675"/>
              <a:ext cx="201450" cy="30225"/>
            </a:xfrm>
            <a:custGeom>
              <a:avLst/>
              <a:gdLst/>
              <a:ahLst/>
              <a:cxnLst/>
              <a:rect l="l" t="t" r="r" b="b"/>
              <a:pathLst>
                <a:path w="8058" h="1209" extrusionOk="0">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149375" y="1931025"/>
              <a:ext cx="2203175" cy="5625"/>
            </a:xfrm>
            <a:custGeom>
              <a:avLst/>
              <a:gdLst/>
              <a:ahLst/>
              <a:cxnLst/>
              <a:rect l="l" t="t" r="r" b="b"/>
              <a:pathLst>
                <a:path w="88127" h="225" extrusionOk="0">
                  <a:moveTo>
                    <a:pt x="0" y="0"/>
                  </a:moveTo>
                  <a:lnTo>
                    <a:pt x="0" y="225"/>
                  </a:lnTo>
                  <a:lnTo>
                    <a:pt x="88127" y="225"/>
                  </a:lnTo>
                  <a:lnTo>
                    <a:pt x="881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1465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4217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6975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9726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32478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3523625"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3798750" y="1916975"/>
              <a:ext cx="5650" cy="16875"/>
            </a:xfrm>
            <a:custGeom>
              <a:avLst/>
              <a:gdLst/>
              <a:ahLst/>
              <a:cxnLst/>
              <a:rect l="l" t="t" r="r" b="b"/>
              <a:pathLst>
                <a:path w="226" h="675" extrusionOk="0">
                  <a:moveTo>
                    <a:pt x="1" y="1"/>
                  </a:moveTo>
                  <a:lnTo>
                    <a:pt x="1"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4073900" y="1916975"/>
              <a:ext cx="6325" cy="16875"/>
            </a:xfrm>
            <a:custGeom>
              <a:avLst/>
              <a:gdLst/>
              <a:ahLst/>
              <a:cxnLst/>
              <a:rect l="l" t="t" r="r" b="b"/>
              <a:pathLst>
                <a:path w="253" h="675" extrusionOk="0">
                  <a:moveTo>
                    <a:pt x="0" y="1"/>
                  </a:moveTo>
                  <a:lnTo>
                    <a:pt x="0" y="675"/>
                  </a:lnTo>
                  <a:lnTo>
                    <a:pt x="253" y="675"/>
                  </a:lnTo>
                  <a:lnTo>
                    <a:pt x="2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4349725" y="1916975"/>
              <a:ext cx="5650" cy="16875"/>
            </a:xfrm>
            <a:custGeom>
              <a:avLst/>
              <a:gdLst/>
              <a:ahLst/>
              <a:cxnLst/>
              <a:rect l="l" t="t" r="r" b="b"/>
              <a:pathLst>
                <a:path w="226" h="675" extrusionOk="0">
                  <a:moveTo>
                    <a:pt x="0" y="1"/>
                  </a:moveTo>
                  <a:lnTo>
                    <a:pt x="0" y="675"/>
                  </a:lnTo>
                  <a:lnTo>
                    <a:pt x="225" y="67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274300" y="1744725"/>
              <a:ext cx="301125" cy="108725"/>
            </a:xfrm>
            <a:custGeom>
              <a:avLst/>
              <a:gdLst/>
              <a:ahLst/>
              <a:cxnLst/>
              <a:rect l="l" t="t" r="r" b="b"/>
              <a:pathLst>
                <a:path w="12045" h="4349" extrusionOk="0">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549425" y="1557275"/>
              <a:ext cx="301825" cy="210775"/>
            </a:xfrm>
            <a:custGeom>
              <a:avLst/>
              <a:gdLst/>
              <a:ahLst/>
              <a:cxnLst/>
              <a:rect l="l" t="t" r="r" b="b"/>
              <a:pathLst>
                <a:path w="12073" h="8431" extrusionOk="0">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824575" y="1301875"/>
              <a:ext cx="301825" cy="278950"/>
            </a:xfrm>
            <a:custGeom>
              <a:avLst/>
              <a:gdLst/>
              <a:ahLst/>
              <a:cxnLst/>
              <a:rect l="l" t="t" r="r" b="b"/>
              <a:pathLst>
                <a:path w="12073" h="11158" extrusionOk="0">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3101100" y="1276175"/>
              <a:ext cx="299725" cy="49225"/>
            </a:xfrm>
            <a:custGeom>
              <a:avLst/>
              <a:gdLst/>
              <a:ahLst/>
              <a:cxnLst/>
              <a:rect l="l" t="t" r="r" b="b"/>
              <a:pathLst>
                <a:path w="11989" h="1969" extrusionOk="0">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3375525" y="1276375"/>
              <a:ext cx="301825" cy="210900"/>
            </a:xfrm>
            <a:custGeom>
              <a:avLst/>
              <a:gdLst/>
              <a:ahLst/>
              <a:cxnLst/>
              <a:rect l="l" t="t" r="r" b="b"/>
              <a:pathLst>
                <a:path w="12073" h="8436" extrusionOk="0">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3650675" y="1463775"/>
              <a:ext cx="301825" cy="202300"/>
            </a:xfrm>
            <a:custGeom>
              <a:avLst/>
              <a:gdLst/>
              <a:ahLst/>
              <a:cxnLst/>
              <a:rect l="l" t="t" r="r" b="b"/>
              <a:pathLst>
                <a:path w="12073" h="8092" extrusionOk="0">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3925800" y="1267900"/>
              <a:ext cx="301825" cy="398225"/>
            </a:xfrm>
            <a:custGeom>
              <a:avLst/>
              <a:gdLst/>
              <a:ahLst/>
              <a:cxnLst/>
              <a:rect l="l" t="t" r="r" b="b"/>
              <a:pathLst>
                <a:path w="12073" h="15929" extrusionOk="0">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51850" y="18068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246225" y="1800475"/>
              <a:ext cx="82150" cy="82150"/>
            </a:xfrm>
            <a:custGeom>
              <a:avLst/>
              <a:gdLst/>
              <a:ahLst/>
              <a:cxnLst/>
              <a:rect l="l" t="t" r="r" b="b"/>
              <a:pathLst>
                <a:path w="3286" h="3286" extrusionOk="0">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527675" y="1721150"/>
              <a:ext cx="70200" cy="70225"/>
            </a:xfrm>
            <a:custGeom>
              <a:avLst/>
              <a:gdLst/>
              <a:ahLst/>
              <a:cxnLst/>
              <a:rect l="l" t="t" r="r" b="b"/>
              <a:pathLst>
                <a:path w="2808" h="2809" extrusionOk="0">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521350" y="1715550"/>
              <a:ext cx="82150" cy="82150"/>
            </a:xfrm>
            <a:custGeom>
              <a:avLst/>
              <a:gdLst/>
              <a:ahLst/>
              <a:cxnLst/>
              <a:rect l="l" t="t" r="r" b="b"/>
              <a:pathLst>
                <a:path w="3286" h="3286" extrusionOk="0">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802800" y="1533775"/>
              <a:ext cx="70225" cy="70200"/>
            </a:xfrm>
            <a:custGeom>
              <a:avLst/>
              <a:gdLst/>
              <a:ahLst/>
              <a:cxnLst/>
              <a:rect l="l" t="t" r="r" b="b"/>
              <a:pathLst>
                <a:path w="2809" h="2808" extrusionOk="0">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797200" y="1528150"/>
              <a:ext cx="81425" cy="82150"/>
            </a:xfrm>
            <a:custGeom>
              <a:avLst/>
              <a:gdLst/>
              <a:ahLst/>
              <a:cxnLst/>
              <a:rect l="l" t="t" r="r" b="b"/>
              <a:pathLst>
                <a:path w="3257" h="3286" extrusionOk="0">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3077950" y="1278275"/>
              <a:ext cx="70200" cy="70225"/>
            </a:xfrm>
            <a:custGeom>
              <a:avLst/>
              <a:gdLst/>
              <a:ahLst/>
              <a:cxnLst/>
              <a:rect l="l" t="t" r="r" b="b"/>
              <a:pathLst>
                <a:path w="2808" h="2809" extrusionOk="0">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3072325" y="1272675"/>
              <a:ext cx="82150" cy="82125"/>
            </a:xfrm>
            <a:custGeom>
              <a:avLst/>
              <a:gdLst/>
              <a:ahLst/>
              <a:cxnLst/>
              <a:rect l="l" t="t" r="r" b="b"/>
              <a:pathLst>
                <a:path w="3286" h="3285" extrusionOk="0">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3353775" y="1253025"/>
              <a:ext cx="70200" cy="70200"/>
            </a:xfrm>
            <a:custGeom>
              <a:avLst/>
              <a:gdLst/>
              <a:ahLst/>
              <a:cxnLst/>
              <a:rect l="l" t="t" r="r" b="b"/>
              <a:pathLst>
                <a:path w="2808" h="2808" extrusionOk="0">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3347450" y="1247400"/>
              <a:ext cx="82150" cy="81450"/>
            </a:xfrm>
            <a:custGeom>
              <a:avLst/>
              <a:gdLst/>
              <a:ahLst/>
              <a:cxnLst/>
              <a:rect l="l" t="t" r="r" b="b"/>
              <a:pathLst>
                <a:path w="3286" h="3258" extrusionOk="0">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3628900" y="1440425"/>
              <a:ext cx="70225" cy="70200"/>
            </a:xfrm>
            <a:custGeom>
              <a:avLst/>
              <a:gdLst/>
              <a:ahLst/>
              <a:cxnLst/>
              <a:rect l="l" t="t" r="r" b="b"/>
              <a:pathLst>
                <a:path w="2809" h="2808" extrusionOk="0">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3623300" y="1434800"/>
              <a:ext cx="81425" cy="81450"/>
            </a:xfrm>
            <a:custGeom>
              <a:avLst/>
              <a:gdLst/>
              <a:ahLst/>
              <a:cxnLst/>
              <a:rect l="l" t="t" r="r" b="b"/>
              <a:pathLst>
                <a:path w="3257" h="3258" extrusionOk="0">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3904050" y="1619400"/>
              <a:ext cx="70200" cy="70200"/>
            </a:xfrm>
            <a:custGeom>
              <a:avLst/>
              <a:gdLst/>
              <a:ahLst/>
              <a:cxnLst/>
              <a:rect l="l" t="t" r="r" b="b"/>
              <a:pathLst>
                <a:path w="2808" h="2808" extrusionOk="0">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3898425" y="1613075"/>
              <a:ext cx="82150" cy="82150"/>
            </a:xfrm>
            <a:custGeom>
              <a:avLst/>
              <a:gdLst/>
              <a:ahLst/>
              <a:cxnLst/>
              <a:rect l="l" t="t" r="r" b="b"/>
              <a:pathLst>
                <a:path w="3286" h="3286" extrusionOk="0">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4179875" y="1244600"/>
              <a:ext cx="70200" cy="70200"/>
            </a:xfrm>
            <a:custGeom>
              <a:avLst/>
              <a:gdLst/>
              <a:ahLst/>
              <a:cxnLst/>
              <a:rect l="l" t="t" r="r" b="b"/>
              <a:pathLst>
                <a:path w="2808" h="2808" extrusionOk="0">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4173550" y="1238975"/>
              <a:ext cx="82150" cy="81450"/>
            </a:xfrm>
            <a:custGeom>
              <a:avLst/>
              <a:gdLst/>
              <a:ahLst/>
              <a:cxnLst/>
              <a:rect l="l" t="t" r="r" b="b"/>
              <a:pathLst>
                <a:path w="3286" h="3258" extrusionOk="0">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899675" y="2124725"/>
              <a:ext cx="271625" cy="294825"/>
            </a:xfrm>
            <a:custGeom>
              <a:avLst/>
              <a:gdLst/>
              <a:ahLst/>
              <a:cxnLst/>
              <a:rect l="l" t="t" r="r" b="b"/>
              <a:pathLst>
                <a:path w="10865" h="11793" extrusionOk="0">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913700" y="2118425"/>
              <a:ext cx="263225" cy="306875"/>
            </a:xfrm>
            <a:custGeom>
              <a:avLst/>
              <a:gdLst/>
              <a:ahLst/>
              <a:cxnLst/>
              <a:rect l="l" t="t" r="r" b="b"/>
              <a:pathLst>
                <a:path w="10529" h="12275" extrusionOk="0">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923525" y="2376000"/>
              <a:ext cx="247775" cy="197950"/>
            </a:xfrm>
            <a:custGeom>
              <a:avLst/>
              <a:gdLst/>
              <a:ahLst/>
              <a:cxnLst/>
              <a:rect l="l" t="t" r="r" b="b"/>
              <a:pathLst>
                <a:path w="9911" h="7918" extrusionOk="0">
                  <a:moveTo>
                    <a:pt x="9911" y="1"/>
                  </a:moveTo>
                  <a:lnTo>
                    <a:pt x="1" y="1741"/>
                  </a:lnTo>
                  <a:cubicBezTo>
                    <a:pt x="450" y="4324"/>
                    <a:pt x="1657" y="6318"/>
                    <a:pt x="3706" y="7918"/>
                  </a:cubicBezTo>
                  <a:lnTo>
                    <a:pt x="99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916500" y="2367575"/>
              <a:ext cx="268850" cy="214800"/>
            </a:xfrm>
            <a:custGeom>
              <a:avLst/>
              <a:gdLst/>
              <a:ahLst/>
              <a:cxnLst/>
              <a:rect l="l" t="t" r="r" b="b"/>
              <a:pathLst>
                <a:path w="10754" h="8592" extrusionOk="0">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3016175" y="2250375"/>
              <a:ext cx="442200" cy="377675"/>
            </a:xfrm>
            <a:custGeom>
              <a:avLst/>
              <a:gdLst/>
              <a:ahLst/>
              <a:cxnLst/>
              <a:rect l="l" t="t" r="r" b="b"/>
              <a:pathLst>
                <a:path w="17688" h="15107" extrusionOk="0">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3009850" y="2244450"/>
              <a:ext cx="418350" cy="389175"/>
            </a:xfrm>
            <a:custGeom>
              <a:avLst/>
              <a:gdLst/>
              <a:ahLst/>
              <a:cxnLst/>
              <a:rect l="l" t="t" r="r" b="b"/>
              <a:pathLst>
                <a:path w="16734" h="15567" extrusionOk="0">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3171275" y="2124725"/>
              <a:ext cx="217625" cy="251300"/>
            </a:xfrm>
            <a:custGeom>
              <a:avLst/>
              <a:gdLst/>
              <a:ahLst/>
              <a:cxnLst/>
              <a:rect l="l" t="t" r="r" b="b"/>
              <a:pathLst>
                <a:path w="8705" h="10052" extrusionOk="0">
                  <a:moveTo>
                    <a:pt x="1" y="1"/>
                  </a:moveTo>
                  <a:lnTo>
                    <a:pt x="1" y="10052"/>
                  </a:lnTo>
                  <a:lnTo>
                    <a:pt x="8704" y="5026"/>
                  </a:lnTo>
                  <a:cubicBezTo>
                    <a:pt x="6851" y="1798"/>
                    <a:pt x="3707"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3164975" y="2118425"/>
              <a:ext cx="231625" cy="267425"/>
            </a:xfrm>
            <a:custGeom>
              <a:avLst/>
              <a:gdLst/>
              <a:ahLst/>
              <a:cxnLst/>
              <a:rect l="l" t="t" r="r" b="b"/>
              <a:pathLst>
                <a:path w="9265" h="10697" extrusionOk="0">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3048450" y="2253175"/>
              <a:ext cx="244975" cy="244975"/>
            </a:xfrm>
            <a:custGeom>
              <a:avLst/>
              <a:gdLst/>
              <a:ahLst/>
              <a:cxnLst/>
              <a:rect l="l" t="t" r="r" b="b"/>
              <a:pathLst>
                <a:path w="9799" h="9799" extrusionOk="0">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3042850" y="2247575"/>
              <a:ext cx="256900" cy="256900"/>
            </a:xfrm>
            <a:custGeom>
              <a:avLst/>
              <a:gdLst/>
              <a:ahLst/>
              <a:cxnLst/>
              <a:rect l="l" t="t" r="r" b="b"/>
              <a:pathLst>
                <a:path w="10276" h="10276" extrusionOk="0">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176025" y="2376000"/>
              <a:ext cx="295525" cy="251575"/>
            </a:xfrm>
            <a:custGeom>
              <a:avLst/>
              <a:gdLst/>
              <a:ahLst/>
              <a:cxnLst/>
              <a:rect l="l" t="t" r="r" b="b"/>
              <a:pathLst>
                <a:path w="11821" h="10063" extrusionOk="0">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170425" y="2370400"/>
              <a:ext cx="306750" cy="263225"/>
            </a:xfrm>
            <a:custGeom>
              <a:avLst/>
              <a:gdLst/>
              <a:ahLst/>
              <a:cxnLst/>
              <a:rect l="l" t="t" r="r" b="b"/>
              <a:pathLst>
                <a:path w="12270" h="10529" extrusionOk="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428000" y="2376000"/>
              <a:ext cx="197950" cy="247800"/>
            </a:xfrm>
            <a:custGeom>
              <a:avLst/>
              <a:gdLst/>
              <a:ahLst/>
              <a:cxnLst/>
              <a:rect l="l" t="t" r="r" b="b"/>
              <a:pathLst>
                <a:path w="7918" h="9912" extrusionOk="0">
                  <a:moveTo>
                    <a:pt x="1" y="1"/>
                  </a:moveTo>
                  <a:lnTo>
                    <a:pt x="1741" y="9911"/>
                  </a:lnTo>
                  <a:cubicBezTo>
                    <a:pt x="4324" y="9462"/>
                    <a:pt x="6290" y="8255"/>
                    <a:pt x="7918" y="620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419575" y="2361975"/>
              <a:ext cx="214100" cy="268825"/>
            </a:xfrm>
            <a:custGeom>
              <a:avLst/>
              <a:gdLst/>
              <a:ahLst/>
              <a:cxnLst/>
              <a:rect l="l" t="t" r="r" b="b"/>
              <a:pathLst>
                <a:path w="8564" h="10753" extrusionOk="0">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302375" y="2124700"/>
              <a:ext cx="395175" cy="406450"/>
            </a:xfrm>
            <a:custGeom>
              <a:avLst/>
              <a:gdLst/>
              <a:ahLst/>
              <a:cxnLst/>
              <a:rect l="l" t="t" r="r" b="b"/>
              <a:pathLst>
                <a:path w="15807" h="16258" extrusionOk="0">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295350" y="2119125"/>
              <a:ext cx="390275" cy="417625"/>
            </a:xfrm>
            <a:custGeom>
              <a:avLst/>
              <a:gdLst/>
              <a:ahLst/>
              <a:cxnLst/>
              <a:rect l="l" t="t" r="r" b="b"/>
              <a:pathLst>
                <a:path w="15611" h="16705" extrusionOk="0">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176025" y="2158425"/>
              <a:ext cx="252000" cy="217600"/>
            </a:xfrm>
            <a:custGeom>
              <a:avLst/>
              <a:gdLst/>
              <a:ahLst/>
              <a:cxnLst/>
              <a:rect l="l" t="t" r="r" b="b"/>
              <a:pathLst>
                <a:path w="10080" h="8704" extrusionOk="0">
                  <a:moveTo>
                    <a:pt x="5054" y="1"/>
                  </a:moveTo>
                  <a:cubicBezTo>
                    <a:pt x="1826" y="1853"/>
                    <a:pt x="1" y="4998"/>
                    <a:pt x="1" y="8704"/>
                  </a:cubicBezTo>
                  <a:lnTo>
                    <a:pt x="10080" y="8704"/>
                  </a:lnTo>
                  <a:lnTo>
                    <a:pt x="50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170425" y="2150700"/>
              <a:ext cx="267425" cy="231650"/>
            </a:xfrm>
            <a:custGeom>
              <a:avLst/>
              <a:gdLst/>
              <a:ahLst/>
              <a:cxnLst/>
              <a:rect l="l" t="t" r="r" b="b"/>
              <a:pathLst>
                <a:path w="10697" h="9266" extrusionOk="0">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305175" y="2253875"/>
              <a:ext cx="244975" cy="244975"/>
            </a:xfrm>
            <a:custGeom>
              <a:avLst/>
              <a:gdLst/>
              <a:ahLst/>
              <a:cxnLst/>
              <a:rect l="l" t="t" r="r" b="b"/>
              <a:pathLst>
                <a:path w="9799"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299575" y="2247575"/>
              <a:ext cx="256200" cy="256900"/>
            </a:xfrm>
            <a:custGeom>
              <a:avLst/>
              <a:gdLst/>
              <a:ahLst/>
              <a:cxnLst/>
              <a:rect l="l" t="t" r="r" b="b"/>
              <a:pathLst>
                <a:path w="10248" h="10276" extrusionOk="0">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3662600" y="2376000"/>
              <a:ext cx="294800" cy="251575"/>
            </a:xfrm>
            <a:custGeom>
              <a:avLst/>
              <a:gdLst/>
              <a:ahLst/>
              <a:cxnLst/>
              <a:rect l="l" t="t" r="r" b="b"/>
              <a:pathLst>
                <a:path w="11792" h="10063" extrusionOk="0">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3656275" y="2370400"/>
              <a:ext cx="307450" cy="263225"/>
            </a:xfrm>
            <a:custGeom>
              <a:avLst/>
              <a:gdLst/>
              <a:ahLst/>
              <a:cxnLst/>
              <a:rect l="l" t="t" r="r" b="b"/>
              <a:pathLst>
                <a:path w="12298" h="10529" extrusionOk="0">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3913875" y="2376000"/>
              <a:ext cx="197950" cy="247800"/>
            </a:xfrm>
            <a:custGeom>
              <a:avLst/>
              <a:gdLst/>
              <a:ahLst/>
              <a:cxnLst/>
              <a:rect l="l" t="t" r="r" b="b"/>
              <a:pathLst>
                <a:path w="7918" h="9912" extrusionOk="0">
                  <a:moveTo>
                    <a:pt x="0" y="1"/>
                  </a:moveTo>
                  <a:lnTo>
                    <a:pt x="1741" y="9911"/>
                  </a:lnTo>
                  <a:cubicBezTo>
                    <a:pt x="4324" y="9462"/>
                    <a:pt x="6317" y="8255"/>
                    <a:pt x="7917" y="6205"/>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3905450" y="2361975"/>
              <a:ext cx="214800" cy="268825"/>
            </a:xfrm>
            <a:custGeom>
              <a:avLst/>
              <a:gdLst/>
              <a:ahLst/>
              <a:cxnLst/>
              <a:rect l="l" t="t" r="r" b="b"/>
              <a:pathLst>
                <a:path w="8592" h="10753" extrusionOk="0">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3788225" y="2124700"/>
              <a:ext cx="395175" cy="406450"/>
            </a:xfrm>
            <a:custGeom>
              <a:avLst/>
              <a:gdLst/>
              <a:ahLst/>
              <a:cxnLst/>
              <a:rect l="l" t="t" r="r" b="b"/>
              <a:pathLst>
                <a:path w="15807" h="16258" extrusionOk="0">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3781200" y="2119125"/>
              <a:ext cx="390975" cy="417625"/>
            </a:xfrm>
            <a:custGeom>
              <a:avLst/>
              <a:gdLst/>
              <a:ahLst/>
              <a:cxnLst/>
              <a:rect l="l" t="t" r="r" b="b"/>
              <a:pathLst>
                <a:path w="15639" h="16705" extrusionOk="0">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3662600" y="2158425"/>
              <a:ext cx="251300" cy="217600"/>
            </a:xfrm>
            <a:custGeom>
              <a:avLst/>
              <a:gdLst/>
              <a:ahLst/>
              <a:cxnLst/>
              <a:rect l="l" t="t" r="r" b="b"/>
              <a:pathLst>
                <a:path w="10052" h="8704" extrusionOk="0">
                  <a:moveTo>
                    <a:pt x="5026" y="1"/>
                  </a:moveTo>
                  <a:cubicBezTo>
                    <a:pt x="1797" y="1853"/>
                    <a:pt x="0" y="4998"/>
                    <a:pt x="0" y="8704"/>
                  </a:cubicBezTo>
                  <a:lnTo>
                    <a:pt x="10051" y="8704"/>
                  </a:lnTo>
                  <a:lnTo>
                    <a:pt x="50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3656275" y="2150700"/>
              <a:ext cx="267450" cy="231650"/>
            </a:xfrm>
            <a:custGeom>
              <a:avLst/>
              <a:gdLst/>
              <a:ahLst/>
              <a:cxnLst/>
              <a:rect l="l" t="t" r="r" b="b"/>
              <a:pathLst>
                <a:path w="10698" h="9266" extrusionOk="0">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3791025" y="2253875"/>
              <a:ext cx="245000" cy="244975"/>
            </a:xfrm>
            <a:custGeom>
              <a:avLst/>
              <a:gdLst/>
              <a:ahLst/>
              <a:cxnLst/>
              <a:rect l="l" t="t" r="r" b="b"/>
              <a:pathLst>
                <a:path w="9800" h="9799" extrusionOk="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3785425" y="2247575"/>
              <a:ext cx="256900" cy="256900"/>
            </a:xfrm>
            <a:custGeom>
              <a:avLst/>
              <a:gdLst/>
              <a:ahLst/>
              <a:cxnLst/>
              <a:rect l="l" t="t" r="r" b="b"/>
              <a:pathLst>
                <a:path w="10276" h="10276" extrusionOk="0">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155675" y="1182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155675" y="12298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155675" y="1277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155675" y="132460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4314625" y="1290925"/>
              <a:ext cx="604350" cy="291850"/>
            </a:xfrm>
            <a:custGeom>
              <a:avLst/>
              <a:gdLst/>
              <a:ahLst/>
              <a:cxnLst/>
              <a:rect l="l" t="t" r="r" b="b"/>
              <a:pathLst>
                <a:path w="24174" h="11674" extrusionOk="0">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4963850" y="149095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4963850" y="1537975"/>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4963850" y="1585700"/>
              <a:ext cx="277975" cy="11250"/>
            </a:xfrm>
            <a:custGeom>
              <a:avLst/>
              <a:gdLst/>
              <a:ahLst/>
              <a:cxnLst/>
              <a:rect l="l" t="t" r="r" b="b"/>
              <a:pathLst>
                <a:path w="11119" h="450" extrusionOk="0">
                  <a:moveTo>
                    <a:pt x="1" y="1"/>
                  </a:moveTo>
                  <a:lnTo>
                    <a:pt x="1" y="450"/>
                  </a:lnTo>
                  <a:lnTo>
                    <a:pt x="11118" y="450"/>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4963850" y="16327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4963850" y="2298800"/>
              <a:ext cx="277975" cy="11950"/>
            </a:xfrm>
            <a:custGeom>
              <a:avLst/>
              <a:gdLst/>
              <a:ahLst/>
              <a:cxnLst/>
              <a:rect l="l" t="t" r="r" b="b"/>
              <a:pathLst>
                <a:path w="11119" h="478" extrusionOk="0">
                  <a:moveTo>
                    <a:pt x="1" y="0"/>
                  </a:moveTo>
                  <a:lnTo>
                    <a:pt x="1" y="478"/>
                  </a:lnTo>
                  <a:lnTo>
                    <a:pt x="11118" y="478"/>
                  </a:lnTo>
                  <a:lnTo>
                    <a:pt x="1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4963850" y="234582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4963850" y="2393550"/>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4963850" y="2440575"/>
              <a:ext cx="277975" cy="11950"/>
            </a:xfrm>
            <a:custGeom>
              <a:avLst/>
              <a:gdLst/>
              <a:ahLst/>
              <a:cxnLst/>
              <a:rect l="l" t="t" r="r" b="b"/>
              <a:pathLst>
                <a:path w="11119" h="478" extrusionOk="0">
                  <a:moveTo>
                    <a:pt x="1" y="1"/>
                  </a:moveTo>
                  <a:lnTo>
                    <a:pt x="1" y="478"/>
                  </a:lnTo>
                  <a:lnTo>
                    <a:pt x="11118" y="478"/>
                  </a:lnTo>
                  <a:lnTo>
                    <a:pt x="111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291850" y="3234400"/>
              <a:ext cx="278650" cy="11950"/>
            </a:xfrm>
            <a:custGeom>
              <a:avLst/>
              <a:gdLst/>
              <a:ahLst/>
              <a:cxnLst/>
              <a:rect l="l" t="t" r="r" b="b"/>
              <a:pathLst>
                <a:path w="11146" h="478" extrusionOk="0">
                  <a:moveTo>
                    <a:pt x="0" y="0"/>
                  </a:moveTo>
                  <a:lnTo>
                    <a:pt x="0" y="477"/>
                  </a:lnTo>
                  <a:lnTo>
                    <a:pt x="11146" y="477"/>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291850" y="3282125"/>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291850" y="3329150"/>
              <a:ext cx="278650" cy="11950"/>
            </a:xfrm>
            <a:custGeom>
              <a:avLst/>
              <a:gdLst/>
              <a:ahLst/>
              <a:cxnLst/>
              <a:rect l="l" t="t" r="r" b="b"/>
              <a:pathLst>
                <a:path w="11146" h="478" extrusionOk="0">
                  <a:moveTo>
                    <a:pt x="0" y="0"/>
                  </a:moveTo>
                  <a:lnTo>
                    <a:pt x="0" y="478"/>
                  </a:lnTo>
                  <a:lnTo>
                    <a:pt x="11146" y="478"/>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291850" y="3376875"/>
              <a:ext cx="278650" cy="11250"/>
            </a:xfrm>
            <a:custGeom>
              <a:avLst/>
              <a:gdLst/>
              <a:ahLst/>
              <a:cxnLst/>
              <a:rect l="l" t="t" r="r" b="b"/>
              <a:pathLst>
                <a:path w="11146" h="450" extrusionOk="0">
                  <a:moveTo>
                    <a:pt x="0" y="0"/>
                  </a:moveTo>
                  <a:lnTo>
                    <a:pt x="0" y="450"/>
                  </a:lnTo>
                  <a:lnTo>
                    <a:pt x="11146" y="450"/>
                  </a:lnTo>
                  <a:lnTo>
                    <a:pt x="1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4036000" y="2098775"/>
              <a:ext cx="888575" cy="274450"/>
            </a:xfrm>
            <a:custGeom>
              <a:avLst/>
              <a:gdLst/>
              <a:ahLst/>
              <a:cxnLst/>
              <a:rect l="l" t="t" r="r" b="b"/>
              <a:pathLst>
                <a:path w="35543" h="10978" extrusionOk="0">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418875" y="2616750"/>
              <a:ext cx="11975" cy="600125"/>
            </a:xfrm>
            <a:custGeom>
              <a:avLst/>
              <a:gdLst/>
              <a:ahLst/>
              <a:cxnLst/>
              <a:rect l="l" t="t" r="r" b="b"/>
              <a:pathLst>
                <a:path w="479" h="24005" extrusionOk="0">
                  <a:moveTo>
                    <a:pt x="1" y="0"/>
                  </a:moveTo>
                  <a:lnTo>
                    <a:pt x="1" y="24004"/>
                  </a:lnTo>
                  <a:lnTo>
                    <a:pt x="478" y="24004"/>
                  </a:lnTo>
                  <a:lnTo>
                    <a:pt x="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1831425" y="3538000"/>
              <a:ext cx="129875" cy="102100"/>
            </a:xfrm>
            <a:custGeom>
              <a:avLst/>
              <a:gdLst/>
              <a:ahLst/>
              <a:cxnLst/>
              <a:rect l="l" t="t" r="r" b="b"/>
              <a:pathLst>
                <a:path w="5195" h="4084" extrusionOk="0">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1834225" y="3377750"/>
              <a:ext cx="807875" cy="1698375"/>
            </a:xfrm>
            <a:custGeom>
              <a:avLst/>
              <a:gdLst/>
              <a:ahLst/>
              <a:cxnLst/>
              <a:rect l="l" t="t" r="r" b="b"/>
              <a:pathLst>
                <a:path w="32315" h="67935" extrusionOk="0">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360625" y="3503225"/>
              <a:ext cx="95475" cy="140375"/>
            </a:xfrm>
            <a:custGeom>
              <a:avLst/>
              <a:gdLst/>
              <a:ahLst/>
              <a:cxnLst/>
              <a:rect l="l" t="t" r="r" b="b"/>
              <a:pathLst>
                <a:path w="3819" h="5615" extrusionOk="0">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3864725" y="5031175"/>
              <a:ext cx="1179875" cy="346750"/>
            </a:xfrm>
            <a:custGeom>
              <a:avLst/>
              <a:gdLst/>
              <a:ahLst/>
              <a:cxnLst/>
              <a:rect l="l" t="t" r="r" b="b"/>
              <a:pathLst>
                <a:path w="47195" h="13870" extrusionOk="0">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4084425" y="2377175"/>
              <a:ext cx="392350" cy="435425"/>
            </a:xfrm>
            <a:custGeom>
              <a:avLst/>
              <a:gdLst/>
              <a:ahLst/>
              <a:cxnLst/>
              <a:rect l="l" t="t" r="r" b="b"/>
              <a:pathLst>
                <a:path w="15694" h="17417" extrusionOk="0">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4079500" y="2371100"/>
              <a:ext cx="398700" cy="447250"/>
            </a:xfrm>
            <a:custGeom>
              <a:avLst/>
              <a:gdLst/>
              <a:ahLst/>
              <a:cxnLst/>
              <a:rect l="l" t="t" r="r" b="b"/>
              <a:pathLst>
                <a:path w="15948" h="17890" extrusionOk="0">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4160925" y="2436200"/>
              <a:ext cx="315850" cy="264150"/>
            </a:xfrm>
            <a:custGeom>
              <a:avLst/>
              <a:gdLst/>
              <a:ahLst/>
              <a:cxnLst/>
              <a:rect l="l" t="t" r="r" b="b"/>
              <a:pathLst>
                <a:path w="12634" h="10566" extrusionOk="0">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4158125" y="2430050"/>
              <a:ext cx="320075" cy="275850"/>
            </a:xfrm>
            <a:custGeom>
              <a:avLst/>
              <a:gdLst/>
              <a:ahLst/>
              <a:cxnLst/>
              <a:rect l="l" t="t" r="r" b="b"/>
              <a:pathLst>
                <a:path w="12803" h="11034" extrusionOk="0">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4207250" y="2635575"/>
              <a:ext cx="66700" cy="50675"/>
            </a:xfrm>
            <a:custGeom>
              <a:avLst/>
              <a:gdLst/>
              <a:ahLst/>
              <a:cxnLst/>
              <a:rect l="l" t="t" r="r" b="b"/>
              <a:pathLst>
                <a:path w="2668" h="2027" extrusionOk="0">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4134950" y="2749975"/>
              <a:ext cx="383950" cy="124375"/>
            </a:xfrm>
            <a:custGeom>
              <a:avLst/>
              <a:gdLst/>
              <a:ahLst/>
              <a:cxnLst/>
              <a:rect l="l" t="t" r="r" b="b"/>
              <a:pathLst>
                <a:path w="15358" h="4975" extrusionOk="0">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4128625" y="2744475"/>
              <a:ext cx="388875" cy="135675"/>
            </a:xfrm>
            <a:custGeom>
              <a:avLst/>
              <a:gdLst/>
              <a:ahLst/>
              <a:cxnLst/>
              <a:rect l="l" t="t" r="r" b="b"/>
              <a:pathLst>
                <a:path w="15555" h="5427" extrusionOk="0">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3856300" y="3795025"/>
              <a:ext cx="103200" cy="213500"/>
            </a:xfrm>
            <a:custGeom>
              <a:avLst/>
              <a:gdLst/>
              <a:ahLst/>
              <a:cxnLst/>
              <a:rect l="l" t="t" r="r" b="b"/>
              <a:pathLst>
                <a:path w="4128" h="8540" extrusionOk="0">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3850000" y="3788875"/>
              <a:ext cx="110200" cy="225325"/>
            </a:xfrm>
            <a:custGeom>
              <a:avLst/>
              <a:gdLst/>
              <a:ahLst/>
              <a:cxnLst/>
              <a:rect l="l" t="t" r="r" b="b"/>
              <a:pathLst>
                <a:path w="4408" h="9013" extrusionOk="0">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3807875" y="3450575"/>
              <a:ext cx="162875" cy="381150"/>
            </a:xfrm>
            <a:custGeom>
              <a:avLst/>
              <a:gdLst/>
              <a:ahLst/>
              <a:cxnLst/>
              <a:rect l="l" t="t" r="r" b="b"/>
              <a:pathLst>
                <a:path w="6515" h="15246" extrusionOk="0">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3802275" y="3444500"/>
              <a:ext cx="174775" cy="392825"/>
            </a:xfrm>
            <a:custGeom>
              <a:avLst/>
              <a:gdLst/>
              <a:ahLst/>
              <a:cxnLst/>
              <a:rect l="l" t="t" r="r" b="b"/>
              <a:pathLst>
                <a:path w="6991" h="15713" extrusionOk="0">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4094250" y="5104850"/>
              <a:ext cx="209875" cy="142550"/>
            </a:xfrm>
            <a:custGeom>
              <a:avLst/>
              <a:gdLst/>
              <a:ahLst/>
              <a:cxnLst/>
              <a:rect l="l" t="t" r="r" b="b"/>
              <a:pathLst>
                <a:path w="8395" h="5702" extrusionOk="0">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4092150" y="5099250"/>
              <a:ext cx="209875" cy="153750"/>
            </a:xfrm>
            <a:custGeom>
              <a:avLst/>
              <a:gdLst/>
              <a:ahLst/>
              <a:cxnLst/>
              <a:rect l="l" t="t" r="r" b="b"/>
              <a:pathLst>
                <a:path w="8395" h="6150" extrusionOk="0">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4095650" y="5121025"/>
              <a:ext cx="197950" cy="126375"/>
            </a:xfrm>
            <a:custGeom>
              <a:avLst/>
              <a:gdLst/>
              <a:ahLst/>
              <a:cxnLst/>
              <a:rect l="l" t="t" r="r" b="b"/>
              <a:pathLst>
                <a:path w="7918" h="5055" extrusionOk="0">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4092150" y="5115125"/>
              <a:ext cx="208475" cy="137875"/>
            </a:xfrm>
            <a:custGeom>
              <a:avLst/>
              <a:gdLst/>
              <a:ahLst/>
              <a:cxnLst/>
              <a:rect l="l" t="t" r="r" b="b"/>
              <a:pathLst>
                <a:path w="8339" h="5515" extrusionOk="0">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4480275" y="5126625"/>
              <a:ext cx="139000" cy="99000"/>
            </a:xfrm>
            <a:custGeom>
              <a:avLst/>
              <a:gdLst/>
              <a:ahLst/>
              <a:cxnLst/>
              <a:rect l="l" t="t" r="r" b="b"/>
              <a:pathLst>
                <a:path w="5560" h="3960" extrusionOk="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4474650" y="5120600"/>
              <a:ext cx="147425" cy="111325"/>
            </a:xfrm>
            <a:custGeom>
              <a:avLst/>
              <a:gdLst/>
              <a:ahLst/>
              <a:cxnLst/>
              <a:rect l="l" t="t" r="r" b="b"/>
              <a:pathLst>
                <a:path w="5897" h="4453" extrusionOk="0">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4485875" y="5175750"/>
              <a:ext cx="127775" cy="49875"/>
            </a:xfrm>
            <a:custGeom>
              <a:avLst/>
              <a:gdLst/>
              <a:ahLst/>
              <a:cxnLst/>
              <a:rect l="l" t="t" r="r" b="b"/>
              <a:pathLst>
                <a:path w="5111" h="1995" extrusionOk="0">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4480275" y="5169875"/>
              <a:ext cx="139700" cy="62050"/>
            </a:xfrm>
            <a:custGeom>
              <a:avLst/>
              <a:gdLst/>
              <a:ahLst/>
              <a:cxnLst/>
              <a:rect l="l" t="t" r="r" b="b"/>
              <a:pathLst>
                <a:path w="5588" h="2482" extrusionOk="0">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4017975" y="3637125"/>
              <a:ext cx="654625" cy="1546225"/>
            </a:xfrm>
            <a:custGeom>
              <a:avLst/>
              <a:gdLst/>
              <a:ahLst/>
              <a:cxnLst/>
              <a:rect l="l" t="t" r="r" b="b"/>
              <a:pathLst>
                <a:path w="26185" h="61849" extrusionOk="0">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4013525" y="3630950"/>
              <a:ext cx="661200" cy="1558175"/>
            </a:xfrm>
            <a:custGeom>
              <a:avLst/>
              <a:gdLst/>
              <a:ahLst/>
              <a:cxnLst/>
              <a:rect l="l" t="t" r="r" b="b"/>
              <a:pathLst>
                <a:path w="26448" h="62327" extrusionOk="0">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4350425" y="4004350"/>
              <a:ext cx="40025" cy="246475"/>
            </a:xfrm>
            <a:custGeom>
              <a:avLst/>
              <a:gdLst/>
              <a:ahLst/>
              <a:cxnLst/>
              <a:rect l="l" t="t" r="r" b="b"/>
              <a:pathLst>
                <a:path w="1601" h="9859" extrusionOk="0">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4370775" y="4022050"/>
              <a:ext cx="101800" cy="48475"/>
            </a:xfrm>
            <a:custGeom>
              <a:avLst/>
              <a:gdLst/>
              <a:ahLst/>
              <a:cxnLst/>
              <a:rect l="l" t="t" r="r" b="b"/>
              <a:pathLst>
                <a:path w="4072" h="1939" extrusionOk="0">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4550450" y="4371275"/>
              <a:ext cx="79350" cy="306325"/>
            </a:xfrm>
            <a:custGeom>
              <a:avLst/>
              <a:gdLst/>
              <a:ahLst/>
              <a:cxnLst/>
              <a:rect l="l" t="t" r="r" b="b"/>
              <a:pathLst>
                <a:path w="3174" h="12253" extrusionOk="0">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4764525" y="2629475"/>
              <a:ext cx="126375" cy="225925"/>
            </a:xfrm>
            <a:custGeom>
              <a:avLst/>
              <a:gdLst/>
              <a:ahLst/>
              <a:cxnLst/>
              <a:rect l="l" t="t" r="r" b="b"/>
              <a:pathLst>
                <a:path w="5055" h="9037" extrusionOk="0">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4765225" y="2623775"/>
              <a:ext cx="131275" cy="237525"/>
            </a:xfrm>
            <a:custGeom>
              <a:avLst/>
              <a:gdLst/>
              <a:ahLst/>
              <a:cxnLst/>
              <a:rect l="l" t="t" r="r" b="b"/>
              <a:pathLst>
                <a:path w="5251" h="9501" extrusionOk="0">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4805950" y="2688050"/>
              <a:ext cx="101775" cy="120325"/>
            </a:xfrm>
            <a:custGeom>
              <a:avLst/>
              <a:gdLst/>
              <a:ahLst/>
              <a:cxnLst/>
              <a:rect l="l" t="t" r="r" b="b"/>
              <a:pathLst>
                <a:path w="4071" h="4813" extrusionOk="0">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4799625" y="2682025"/>
              <a:ext cx="108800" cy="132100"/>
            </a:xfrm>
            <a:custGeom>
              <a:avLst/>
              <a:gdLst/>
              <a:ahLst/>
              <a:cxnLst/>
              <a:rect l="l" t="t" r="r" b="b"/>
              <a:pathLst>
                <a:path w="4352" h="5284" extrusionOk="0">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4770150" y="2830675"/>
              <a:ext cx="77225" cy="73875"/>
            </a:xfrm>
            <a:custGeom>
              <a:avLst/>
              <a:gdLst/>
              <a:ahLst/>
              <a:cxnLst/>
              <a:rect l="l" t="t" r="r" b="b"/>
              <a:pathLst>
                <a:path w="3089" h="2955" extrusionOk="0">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4764525" y="2825200"/>
              <a:ext cx="89175" cy="84950"/>
            </a:xfrm>
            <a:custGeom>
              <a:avLst/>
              <a:gdLst/>
              <a:ahLst/>
              <a:cxnLst/>
              <a:rect l="l" t="t" r="r" b="b"/>
              <a:pathLst>
                <a:path w="3567" h="3398" extrusionOk="0">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3826125" y="2811350"/>
              <a:ext cx="1043000" cy="918300"/>
            </a:xfrm>
            <a:custGeom>
              <a:avLst/>
              <a:gdLst/>
              <a:ahLst/>
              <a:cxnLst/>
              <a:rect l="l" t="t" r="r" b="b"/>
              <a:pathLst>
                <a:path w="41720" h="36732" extrusionOk="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3820525" y="2805550"/>
              <a:ext cx="1051425" cy="930000"/>
            </a:xfrm>
            <a:custGeom>
              <a:avLst/>
              <a:gdLst/>
              <a:ahLst/>
              <a:cxnLst/>
              <a:rect l="l" t="t" r="r" b="b"/>
              <a:pathLst>
                <a:path w="42057" h="37200" extrusionOk="0">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4528000" y="3305275"/>
              <a:ext cx="55475" cy="49150"/>
            </a:xfrm>
            <a:custGeom>
              <a:avLst/>
              <a:gdLst/>
              <a:ahLst/>
              <a:cxnLst/>
              <a:rect l="l" t="t" r="r" b="b"/>
              <a:pathLst>
                <a:path w="2219" h="1966" extrusionOk="0">
                  <a:moveTo>
                    <a:pt x="1938" y="1"/>
                  </a:moveTo>
                  <a:lnTo>
                    <a:pt x="0" y="1601"/>
                  </a:lnTo>
                  <a:lnTo>
                    <a:pt x="309" y="1966"/>
                  </a:lnTo>
                  <a:lnTo>
                    <a:pt x="2218" y="366"/>
                  </a:lnTo>
                  <a:lnTo>
                    <a:pt x="19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4205850" y="3376875"/>
              <a:ext cx="290600" cy="241475"/>
            </a:xfrm>
            <a:custGeom>
              <a:avLst/>
              <a:gdLst/>
              <a:ahLst/>
              <a:cxnLst/>
              <a:rect l="l" t="t" r="r" b="b"/>
              <a:pathLst>
                <a:path w="11624" h="9659" extrusionOk="0">
                  <a:moveTo>
                    <a:pt x="11342" y="0"/>
                  </a:moveTo>
                  <a:lnTo>
                    <a:pt x="0" y="9321"/>
                  </a:lnTo>
                  <a:lnTo>
                    <a:pt x="309" y="9658"/>
                  </a:lnTo>
                  <a:lnTo>
                    <a:pt x="11623" y="365"/>
                  </a:lnTo>
                  <a:lnTo>
                    <a:pt x="113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4167250" y="3454775"/>
              <a:ext cx="129150" cy="108825"/>
            </a:xfrm>
            <a:custGeom>
              <a:avLst/>
              <a:gdLst/>
              <a:ahLst/>
              <a:cxnLst/>
              <a:rect l="l" t="t" r="r" b="b"/>
              <a:pathLst>
                <a:path w="5166" h="4353" extrusionOk="0">
                  <a:moveTo>
                    <a:pt x="4857" y="1"/>
                  </a:moveTo>
                  <a:lnTo>
                    <a:pt x="0" y="3987"/>
                  </a:lnTo>
                  <a:lnTo>
                    <a:pt x="281" y="4352"/>
                  </a:lnTo>
                  <a:lnTo>
                    <a:pt x="5166" y="366"/>
                  </a:lnTo>
                  <a:lnTo>
                    <a:pt x="4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3883675" y="3624500"/>
              <a:ext cx="118650" cy="385075"/>
            </a:xfrm>
            <a:custGeom>
              <a:avLst/>
              <a:gdLst/>
              <a:ahLst/>
              <a:cxnLst/>
              <a:rect l="l" t="t" r="r" b="b"/>
              <a:pathLst>
                <a:path w="4746" h="15403" extrusionOk="0">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3878775" y="3619025"/>
              <a:ext cx="128450" cy="396575"/>
            </a:xfrm>
            <a:custGeom>
              <a:avLst/>
              <a:gdLst/>
              <a:ahLst/>
              <a:cxnLst/>
              <a:rect l="l" t="t" r="r" b="b"/>
              <a:pathLst>
                <a:path w="5138" h="15863" extrusionOk="0">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4737150" y="3094725"/>
              <a:ext cx="70925" cy="163550"/>
            </a:xfrm>
            <a:custGeom>
              <a:avLst/>
              <a:gdLst/>
              <a:ahLst/>
              <a:cxnLst/>
              <a:rect l="l" t="t" r="r" b="b"/>
              <a:pathLst>
                <a:path w="2837" h="6542" extrusionOk="0">
                  <a:moveTo>
                    <a:pt x="1" y="0"/>
                  </a:moveTo>
                  <a:lnTo>
                    <a:pt x="2836" y="654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4730125" y="3088925"/>
              <a:ext cx="84250" cy="175525"/>
            </a:xfrm>
            <a:custGeom>
              <a:avLst/>
              <a:gdLst/>
              <a:ahLst/>
              <a:cxnLst/>
              <a:rect l="l" t="t" r="r" b="b"/>
              <a:pathLst>
                <a:path w="3370" h="7021" extrusionOk="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3973525" y="3851475"/>
              <a:ext cx="22225" cy="90425"/>
            </a:xfrm>
            <a:custGeom>
              <a:avLst/>
              <a:gdLst/>
              <a:ahLst/>
              <a:cxnLst/>
              <a:rect l="l" t="t" r="r" b="b"/>
              <a:pathLst>
                <a:path w="889" h="3617" extrusionOk="0">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3967900" y="3845725"/>
              <a:ext cx="33025" cy="101975"/>
            </a:xfrm>
            <a:custGeom>
              <a:avLst/>
              <a:gdLst/>
              <a:ahLst/>
              <a:cxnLst/>
              <a:rect l="l" t="t" r="r" b="b"/>
              <a:pathLst>
                <a:path w="1321" h="4079" extrusionOk="0">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3935625" y="3881125"/>
              <a:ext cx="53525" cy="115525"/>
            </a:xfrm>
            <a:custGeom>
              <a:avLst/>
              <a:gdLst/>
              <a:ahLst/>
              <a:cxnLst/>
              <a:rect l="l" t="t" r="r" b="b"/>
              <a:pathLst>
                <a:path w="2141" h="4621" extrusionOk="0">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3932125" y="3875200"/>
              <a:ext cx="57575" cy="127325"/>
            </a:xfrm>
            <a:custGeom>
              <a:avLst/>
              <a:gdLst/>
              <a:ahLst/>
              <a:cxnLst/>
              <a:rect l="l" t="t" r="r" b="b"/>
              <a:pathLst>
                <a:path w="2303" h="5093" extrusionOk="0">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3952475" y="3904550"/>
              <a:ext cx="18275" cy="72300"/>
            </a:xfrm>
            <a:custGeom>
              <a:avLst/>
              <a:gdLst/>
              <a:ahLst/>
              <a:cxnLst/>
              <a:rect l="l" t="t" r="r" b="b"/>
              <a:pathLst>
                <a:path w="731" h="2892" extrusionOk="0">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4649425" y="3143050"/>
              <a:ext cx="18275" cy="224025"/>
            </a:xfrm>
            <a:custGeom>
              <a:avLst/>
              <a:gdLst/>
              <a:ahLst/>
              <a:cxnLst/>
              <a:rect l="l" t="t" r="r" b="b"/>
              <a:pathLst>
                <a:path w="731" h="8961" extrusionOk="0">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4652225" y="3168275"/>
              <a:ext cx="37925" cy="131550"/>
            </a:xfrm>
            <a:custGeom>
              <a:avLst/>
              <a:gdLst/>
              <a:ahLst/>
              <a:cxnLst/>
              <a:rect l="l" t="t" r="r" b="b"/>
              <a:pathLst>
                <a:path w="1517" h="5262" extrusionOk="0">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3982650" y="3160575"/>
              <a:ext cx="18275" cy="252825"/>
            </a:xfrm>
            <a:custGeom>
              <a:avLst/>
              <a:gdLst/>
              <a:ahLst/>
              <a:cxnLst/>
              <a:rect l="l" t="t" r="r" b="b"/>
              <a:pathLst>
                <a:path w="731" h="10113" extrusionOk="0">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591550" y="5031175"/>
              <a:ext cx="1179850" cy="346750"/>
            </a:xfrm>
            <a:custGeom>
              <a:avLst/>
              <a:gdLst/>
              <a:ahLst/>
              <a:cxnLst/>
              <a:rect l="l" t="t" r="r" b="b"/>
              <a:pathLst>
                <a:path w="47194" h="13870" extrusionOk="0">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3400100" y="2659400"/>
              <a:ext cx="126350" cy="233900"/>
            </a:xfrm>
            <a:custGeom>
              <a:avLst/>
              <a:gdLst/>
              <a:ahLst/>
              <a:cxnLst/>
              <a:rect l="l" t="t" r="r" b="b"/>
              <a:pathLst>
                <a:path w="5054" h="9356" extrusionOk="0">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3395875" y="2653250"/>
              <a:ext cx="136900" cy="245950"/>
            </a:xfrm>
            <a:custGeom>
              <a:avLst/>
              <a:gdLst/>
              <a:ahLst/>
              <a:cxnLst/>
              <a:rect l="l" t="t" r="r" b="b"/>
              <a:pathLst>
                <a:path w="5476" h="9838" extrusionOk="0">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3487125" y="2863100"/>
              <a:ext cx="346050" cy="500625"/>
            </a:xfrm>
            <a:custGeom>
              <a:avLst/>
              <a:gdLst/>
              <a:ahLst/>
              <a:cxnLst/>
              <a:rect l="l" t="t" r="r" b="b"/>
              <a:pathLst>
                <a:path w="13842" h="20025" extrusionOk="0">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3480800" y="2857400"/>
              <a:ext cx="350275" cy="512475"/>
            </a:xfrm>
            <a:custGeom>
              <a:avLst/>
              <a:gdLst/>
              <a:ahLst/>
              <a:cxnLst/>
              <a:rect l="l" t="t" r="r" b="b"/>
              <a:pathLst>
                <a:path w="14011" h="20499" extrusionOk="0">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3115850" y="2418375"/>
              <a:ext cx="301125" cy="330350"/>
            </a:xfrm>
            <a:custGeom>
              <a:avLst/>
              <a:gdLst/>
              <a:ahLst/>
              <a:cxnLst/>
              <a:rect l="l" t="t" r="r" b="b"/>
              <a:pathLst>
                <a:path w="12045" h="13214" extrusionOk="0">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3123550" y="2412500"/>
              <a:ext cx="294825" cy="342125"/>
            </a:xfrm>
            <a:custGeom>
              <a:avLst/>
              <a:gdLst/>
              <a:ahLst/>
              <a:cxnLst/>
              <a:rect l="l" t="t" r="r" b="b"/>
              <a:pathLst>
                <a:path w="11793" h="13685" extrusionOk="0">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3035125" y="2305125"/>
              <a:ext cx="402900" cy="383475"/>
            </a:xfrm>
            <a:custGeom>
              <a:avLst/>
              <a:gdLst/>
              <a:ahLst/>
              <a:cxnLst/>
              <a:rect l="l" t="t" r="r" b="b"/>
              <a:pathLst>
                <a:path w="16116" h="15339" extrusionOk="0">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3054075" y="2298800"/>
              <a:ext cx="384650" cy="395875"/>
            </a:xfrm>
            <a:custGeom>
              <a:avLst/>
              <a:gdLst/>
              <a:ahLst/>
              <a:cxnLst/>
              <a:rect l="l" t="t" r="r" b="b"/>
              <a:pathLst>
                <a:path w="15386" h="15835" extrusionOk="0">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3253400" y="2545500"/>
              <a:ext cx="71625" cy="89550"/>
            </a:xfrm>
            <a:custGeom>
              <a:avLst/>
              <a:gdLst/>
              <a:ahLst/>
              <a:cxnLst/>
              <a:rect l="l" t="t" r="r" b="b"/>
              <a:pathLst>
                <a:path w="2865" h="3582" extrusionOk="0">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3258325" y="2540250"/>
              <a:ext cx="73725" cy="100375"/>
            </a:xfrm>
            <a:custGeom>
              <a:avLst/>
              <a:gdLst/>
              <a:ahLst/>
              <a:cxnLst/>
              <a:rect l="l" t="t" r="r" b="b"/>
              <a:pathLst>
                <a:path w="2949" h="4015" extrusionOk="0">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3096175" y="2715150"/>
              <a:ext cx="256925" cy="96750"/>
            </a:xfrm>
            <a:custGeom>
              <a:avLst/>
              <a:gdLst/>
              <a:ahLst/>
              <a:cxnLst/>
              <a:rect l="l" t="t" r="r" b="b"/>
              <a:pathLst>
                <a:path w="10277" h="3870" extrusionOk="0">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3089875" y="2709400"/>
              <a:ext cx="269550" cy="108575"/>
            </a:xfrm>
            <a:custGeom>
              <a:avLst/>
              <a:gdLst/>
              <a:ahLst/>
              <a:cxnLst/>
              <a:rect l="l" t="t" r="r" b="b"/>
              <a:pathLst>
                <a:path w="10782" h="4343" extrusionOk="0">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812625" y="5107575"/>
              <a:ext cx="230250" cy="130200"/>
            </a:xfrm>
            <a:custGeom>
              <a:avLst/>
              <a:gdLst/>
              <a:ahLst/>
              <a:cxnLst/>
              <a:rect l="l" t="t" r="r" b="b"/>
              <a:pathLst>
                <a:path w="9210" h="5208" extrusionOk="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811925" y="5102075"/>
              <a:ext cx="226025" cy="141800"/>
            </a:xfrm>
            <a:custGeom>
              <a:avLst/>
              <a:gdLst/>
              <a:ahLst/>
              <a:cxnLst/>
              <a:rect l="l" t="t" r="r" b="b"/>
              <a:pathLst>
                <a:path w="9041" h="5672" extrusionOk="0">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816150" y="5125225"/>
              <a:ext cx="209875" cy="112550"/>
            </a:xfrm>
            <a:custGeom>
              <a:avLst/>
              <a:gdLst/>
              <a:ahLst/>
              <a:cxnLst/>
              <a:rect l="l" t="t" r="r" b="b"/>
              <a:pathLst>
                <a:path w="8395" h="4502" extrusionOk="0">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811925" y="5119425"/>
              <a:ext cx="220425" cy="124450"/>
            </a:xfrm>
            <a:custGeom>
              <a:avLst/>
              <a:gdLst/>
              <a:ahLst/>
              <a:cxnLst/>
              <a:rect l="l" t="t" r="r" b="b"/>
              <a:pathLst>
                <a:path w="8817" h="4978" extrusionOk="0">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3328500" y="5107575"/>
              <a:ext cx="230250" cy="130200"/>
            </a:xfrm>
            <a:custGeom>
              <a:avLst/>
              <a:gdLst/>
              <a:ahLst/>
              <a:cxnLst/>
              <a:rect l="l" t="t" r="r" b="b"/>
              <a:pathLst>
                <a:path w="9210" h="5208" extrusionOk="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3333425" y="5102075"/>
              <a:ext cx="226025" cy="141800"/>
            </a:xfrm>
            <a:custGeom>
              <a:avLst/>
              <a:gdLst/>
              <a:ahLst/>
              <a:cxnLst/>
              <a:rect l="l" t="t" r="r" b="b"/>
              <a:pathLst>
                <a:path w="9041" h="5672" extrusionOk="0">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3345350" y="5125225"/>
              <a:ext cx="209875" cy="112550"/>
            </a:xfrm>
            <a:custGeom>
              <a:avLst/>
              <a:gdLst/>
              <a:ahLst/>
              <a:cxnLst/>
              <a:rect l="l" t="t" r="r" b="b"/>
              <a:pathLst>
                <a:path w="8395" h="4502" extrusionOk="0">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3339025" y="5119425"/>
              <a:ext cx="220425" cy="124450"/>
            </a:xfrm>
            <a:custGeom>
              <a:avLst/>
              <a:gdLst/>
              <a:ahLst/>
              <a:cxnLst/>
              <a:rect l="l" t="t" r="r" b="b"/>
              <a:pathLst>
                <a:path w="8817" h="4978" extrusionOk="0">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910200" y="3517250"/>
              <a:ext cx="615550" cy="1665775"/>
            </a:xfrm>
            <a:custGeom>
              <a:avLst/>
              <a:gdLst/>
              <a:ahLst/>
              <a:cxnLst/>
              <a:rect l="l" t="t" r="r" b="b"/>
              <a:pathLst>
                <a:path w="24622" h="66631" extrusionOk="0">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905275" y="3511100"/>
              <a:ext cx="626800" cy="1678025"/>
            </a:xfrm>
            <a:custGeom>
              <a:avLst/>
              <a:gdLst/>
              <a:ahLst/>
              <a:cxnLst/>
              <a:rect l="l" t="t" r="r" b="b"/>
              <a:pathLst>
                <a:path w="25072" h="67121" extrusionOk="0">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3183925" y="3855550"/>
              <a:ext cx="78625" cy="139825"/>
            </a:xfrm>
            <a:custGeom>
              <a:avLst/>
              <a:gdLst/>
              <a:ahLst/>
              <a:cxnLst/>
              <a:rect l="l" t="t" r="r" b="b"/>
              <a:pathLst>
                <a:path w="3145" h="5593" extrusionOk="0">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589450" y="2878550"/>
              <a:ext cx="361475" cy="677325"/>
            </a:xfrm>
            <a:custGeom>
              <a:avLst/>
              <a:gdLst/>
              <a:ahLst/>
              <a:cxnLst/>
              <a:rect l="l" t="t" r="r" b="b"/>
              <a:pathLst>
                <a:path w="14459" h="27093" extrusionOk="0">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588725" y="2872225"/>
              <a:ext cx="367825" cy="689625"/>
            </a:xfrm>
            <a:custGeom>
              <a:avLst/>
              <a:gdLst/>
              <a:ahLst/>
              <a:cxnLst/>
              <a:rect l="l" t="t" r="r" b="b"/>
              <a:pathLst>
                <a:path w="14713" h="27585" extrusionOk="0">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888425" y="3476525"/>
              <a:ext cx="122150" cy="126200"/>
            </a:xfrm>
            <a:custGeom>
              <a:avLst/>
              <a:gdLst/>
              <a:ahLst/>
              <a:cxnLst/>
              <a:rect l="l" t="t" r="r" b="b"/>
              <a:pathLst>
                <a:path w="4886" h="5048" extrusionOk="0">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882825" y="3470650"/>
              <a:ext cx="126350" cy="137850"/>
            </a:xfrm>
            <a:custGeom>
              <a:avLst/>
              <a:gdLst/>
              <a:ahLst/>
              <a:cxnLst/>
              <a:rect l="l" t="t" r="r" b="b"/>
              <a:pathLst>
                <a:path w="5054" h="5514" extrusionOk="0">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922825" y="3491975"/>
              <a:ext cx="54775" cy="71700"/>
            </a:xfrm>
            <a:custGeom>
              <a:avLst/>
              <a:gdLst/>
              <a:ahLst/>
              <a:cxnLst/>
              <a:rect l="l" t="t" r="r" b="b"/>
              <a:pathLst>
                <a:path w="2191" h="2868" extrusionOk="0">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916500" y="3485800"/>
              <a:ext cx="65300" cy="83400"/>
            </a:xfrm>
            <a:custGeom>
              <a:avLst/>
              <a:gdLst/>
              <a:ahLst/>
              <a:cxnLst/>
              <a:rect l="l" t="t" r="r" b="b"/>
              <a:pathLst>
                <a:path w="2612" h="3336" extrusionOk="0">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907375" y="2774425"/>
              <a:ext cx="602250" cy="818975"/>
            </a:xfrm>
            <a:custGeom>
              <a:avLst/>
              <a:gdLst/>
              <a:ahLst/>
              <a:cxnLst/>
              <a:rect l="l" t="t" r="r" b="b"/>
              <a:pathLst>
                <a:path w="24090" h="32759" extrusionOk="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901775" y="2769050"/>
              <a:ext cx="613450" cy="830350"/>
            </a:xfrm>
            <a:custGeom>
              <a:avLst/>
              <a:gdLst/>
              <a:ahLst/>
              <a:cxnLst/>
              <a:rect l="l" t="t" r="r" b="b"/>
              <a:pathLst>
                <a:path w="24538" h="33214" extrusionOk="0">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3490625" y="2898200"/>
              <a:ext cx="312375" cy="474625"/>
            </a:xfrm>
            <a:custGeom>
              <a:avLst/>
              <a:gdLst/>
              <a:ahLst/>
              <a:cxnLst/>
              <a:rect l="l" t="t" r="r" b="b"/>
              <a:pathLst>
                <a:path w="12495" h="18985" extrusionOk="0">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3484325" y="2892300"/>
              <a:ext cx="325675" cy="486700"/>
            </a:xfrm>
            <a:custGeom>
              <a:avLst/>
              <a:gdLst/>
              <a:ahLst/>
              <a:cxnLst/>
              <a:rect l="l" t="t" r="r" b="b"/>
              <a:pathLst>
                <a:path w="13027" h="19468" extrusionOk="0">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4"/>
          <p:cNvGrpSpPr/>
          <p:nvPr/>
        </p:nvGrpSpPr>
        <p:grpSpPr>
          <a:xfrm>
            <a:off x="1468639" y="2720609"/>
            <a:ext cx="1731784" cy="1581063"/>
            <a:chOff x="1338075" y="463925"/>
            <a:chExt cx="5022575" cy="4585450"/>
          </a:xfrm>
        </p:grpSpPr>
        <p:sp>
          <p:nvSpPr>
            <p:cNvPr id="4242" name="Google Shape;4242;p64"/>
            <p:cNvSpPr/>
            <p:nvPr/>
          </p:nvSpPr>
          <p:spPr>
            <a:xfrm>
              <a:off x="1338075" y="522825"/>
              <a:ext cx="5022575" cy="4526325"/>
            </a:xfrm>
            <a:custGeom>
              <a:avLst/>
              <a:gdLst/>
              <a:ahLst/>
              <a:cxnLst/>
              <a:rect l="l" t="t" r="r" b="b"/>
              <a:pathLst>
                <a:path w="200903" h="181053" extrusionOk="0">
                  <a:moveTo>
                    <a:pt x="125732" y="1"/>
                  </a:moveTo>
                  <a:cubicBezTo>
                    <a:pt x="113978" y="1"/>
                    <a:pt x="102353" y="4024"/>
                    <a:pt x="92608" y="11467"/>
                  </a:cubicBezTo>
                  <a:cubicBezTo>
                    <a:pt x="70622" y="28310"/>
                    <a:pt x="54646" y="51229"/>
                    <a:pt x="30570" y="65823"/>
                  </a:cubicBezTo>
                  <a:cubicBezTo>
                    <a:pt x="10512" y="77974"/>
                    <a:pt x="0" y="97646"/>
                    <a:pt x="6751" y="125419"/>
                  </a:cubicBezTo>
                  <a:cubicBezTo>
                    <a:pt x="13127" y="151683"/>
                    <a:pt x="33585" y="167565"/>
                    <a:pt x="56639" y="167565"/>
                  </a:cubicBezTo>
                  <a:cubicBezTo>
                    <a:pt x="57991" y="167565"/>
                    <a:pt x="59353" y="167510"/>
                    <a:pt x="60721" y="167400"/>
                  </a:cubicBezTo>
                  <a:cubicBezTo>
                    <a:pt x="65021" y="167056"/>
                    <a:pt x="69362" y="166862"/>
                    <a:pt x="73701" y="166862"/>
                  </a:cubicBezTo>
                  <a:cubicBezTo>
                    <a:pt x="90057" y="166862"/>
                    <a:pt x="106390" y="169618"/>
                    <a:pt x="120413" y="177493"/>
                  </a:cubicBezTo>
                  <a:cubicBezTo>
                    <a:pt x="124643" y="179866"/>
                    <a:pt x="129744" y="181052"/>
                    <a:pt x="135391" y="181052"/>
                  </a:cubicBezTo>
                  <a:cubicBezTo>
                    <a:pt x="150859" y="181052"/>
                    <a:pt x="170424" y="172151"/>
                    <a:pt x="187402" y="154349"/>
                  </a:cubicBezTo>
                  <a:cubicBezTo>
                    <a:pt x="200903" y="140173"/>
                    <a:pt x="199585" y="122172"/>
                    <a:pt x="195181" y="105329"/>
                  </a:cubicBezTo>
                  <a:cubicBezTo>
                    <a:pt x="192481" y="94946"/>
                    <a:pt x="190713" y="84306"/>
                    <a:pt x="188624" y="73763"/>
                  </a:cubicBezTo>
                  <a:cubicBezTo>
                    <a:pt x="187113" y="66337"/>
                    <a:pt x="185473" y="58944"/>
                    <a:pt x="183223" y="51712"/>
                  </a:cubicBezTo>
                  <a:cubicBezTo>
                    <a:pt x="176634" y="30753"/>
                    <a:pt x="163551" y="9506"/>
                    <a:pt x="141114" y="2370"/>
                  </a:cubicBezTo>
                  <a:cubicBezTo>
                    <a:pt x="136060" y="773"/>
                    <a:pt x="130884" y="1"/>
                    <a:pt x="125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1455400" y="522600"/>
              <a:ext cx="4838550" cy="4526775"/>
            </a:xfrm>
            <a:custGeom>
              <a:avLst/>
              <a:gdLst/>
              <a:ahLst/>
              <a:cxnLst/>
              <a:rect l="l" t="t" r="r" b="b"/>
              <a:pathLst>
                <a:path w="193542" h="181071" extrusionOk="0">
                  <a:moveTo>
                    <a:pt x="50853" y="46128"/>
                  </a:moveTo>
                  <a:cubicBezTo>
                    <a:pt x="50339" y="46610"/>
                    <a:pt x="49824" y="47092"/>
                    <a:pt x="49310" y="47574"/>
                  </a:cubicBezTo>
                  <a:cubicBezTo>
                    <a:pt x="49503" y="47670"/>
                    <a:pt x="49696" y="47767"/>
                    <a:pt x="49889" y="47863"/>
                  </a:cubicBezTo>
                  <a:cubicBezTo>
                    <a:pt x="50821" y="48345"/>
                    <a:pt x="51721" y="48763"/>
                    <a:pt x="52524" y="49149"/>
                  </a:cubicBezTo>
                  <a:cubicBezTo>
                    <a:pt x="51849" y="48185"/>
                    <a:pt x="51303" y="47156"/>
                    <a:pt x="50853" y="46128"/>
                  </a:cubicBezTo>
                  <a:close/>
                  <a:moveTo>
                    <a:pt x="89169" y="37802"/>
                  </a:moveTo>
                  <a:cubicBezTo>
                    <a:pt x="89169" y="38156"/>
                    <a:pt x="89137" y="45549"/>
                    <a:pt x="84572" y="50306"/>
                  </a:cubicBezTo>
                  <a:cubicBezTo>
                    <a:pt x="79879" y="55160"/>
                    <a:pt x="72229" y="55385"/>
                    <a:pt x="72229" y="55385"/>
                  </a:cubicBezTo>
                  <a:cubicBezTo>
                    <a:pt x="72229" y="55032"/>
                    <a:pt x="72293" y="47638"/>
                    <a:pt x="76858" y="42881"/>
                  </a:cubicBezTo>
                  <a:cubicBezTo>
                    <a:pt x="81551" y="38027"/>
                    <a:pt x="89169" y="37802"/>
                    <a:pt x="89169" y="37802"/>
                  </a:cubicBezTo>
                  <a:close/>
                  <a:moveTo>
                    <a:pt x="120992" y="0"/>
                  </a:moveTo>
                  <a:cubicBezTo>
                    <a:pt x="109259" y="0"/>
                    <a:pt x="97655" y="4050"/>
                    <a:pt x="87915" y="11476"/>
                  </a:cubicBezTo>
                  <a:cubicBezTo>
                    <a:pt x="83672" y="14722"/>
                    <a:pt x="79686" y="18194"/>
                    <a:pt x="75797" y="21762"/>
                  </a:cubicBezTo>
                  <a:cubicBezTo>
                    <a:pt x="77147" y="24848"/>
                    <a:pt x="78143" y="28416"/>
                    <a:pt x="78143" y="32209"/>
                  </a:cubicBezTo>
                  <a:cubicBezTo>
                    <a:pt x="78143" y="32241"/>
                    <a:pt x="78143" y="32273"/>
                    <a:pt x="78143" y="32305"/>
                  </a:cubicBezTo>
                  <a:cubicBezTo>
                    <a:pt x="78143" y="43910"/>
                    <a:pt x="69014" y="53296"/>
                    <a:pt x="69014" y="53296"/>
                  </a:cubicBezTo>
                  <a:cubicBezTo>
                    <a:pt x="69014" y="53296"/>
                    <a:pt x="62168" y="46353"/>
                    <a:pt x="60207" y="36966"/>
                  </a:cubicBezTo>
                  <a:cubicBezTo>
                    <a:pt x="59210" y="37963"/>
                    <a:pt x="58214" y="38959"/>
                    <a:pt x="57217" y="39956"/>
                  </a:cubicBezTo>
                  <a:cubicBezTo>
                    <a:pt x="58696" y="40727"/>
                    <a:pt x="60143" y="41756"/>
                    <a:pt x="61364" y="43138"/>
                  </a:cubicBezTo>
                  <a:cubicBezTo>
                    <a:pt x="65286" y="47510"/>
                    <a:pt x="65543" y="53842"/>
                    <a:pt x="65543" y="55417"/>
                  </a:cubicBezTo>
                  <a:cubicBezTo>
                    <a:pt x="65543" y="55674"/>
                    <a:pt x="65543" y="55803"/>
                    <a:pt x="65543" y="55803"/>
                  </a:cubicBezTo>
                  <a:cubicBezTo>
                    <a:pt x="65543" y="55803"/>
                    <a:pt x="59146" y="55353"/>
                    <a:pt x="54646" y="51464"/>
                  </a:cubicBezTo>
                  <a:cubicBezTo>
                    <a:pt x="53232" y="50788"/>
                    <a:pt x="51431" y="49921"/>
                    <a:pt x="49374" y="48796"/>
                  </a:cubicBezTo>
                  <a:cubicBezTo>
                    <a:pt x="49085" y="48667"/>
                    <a:pt x="48796" y="48506"/>
                    <a:pt x="48506" y="48345"/>
                  </a:cubicBezTo>
                  <a:cubicBezTo>
                    <a:pt x="41531" y="54774"/>
                    <a:pt x="34202" y="60785"/>
                    <a:pt x="25877" y="65832"/>
                  </a:cubicBezTo>
                  <a:cubicBezTo>
                    <a:pt x="9933" y="75508"/>
                    <a:pt x="0" y="89908"/>
                    <a:pt x="0" y="109356"/>
                  </a:cubicBezTo>
                  <a:cubicBezTo>
                    <a:pt x="0" y="114370"/>
                    <a:pt x="676" y="119738"/>
                    <a:pt x="2058" y="125428"/>
                  </a:cubicBezTo>
                  <a:cubicBezTo>
                    <a:pt x="8422" y="151690"/>
                    <a:pt x="28898" y="167569"/>
                    <a:pt x="51946" y="167569"/>
                  </a:cubicBezTo>
                  <a:cubicBezTo>
                    <a:pt x="53296" y="167569"/>
                    <a:pt x="54646" y="167537"/>
                    <a:pt x="56028" y="167409"/>
                  </a:cubicBezTo>
                  <a:cubicBezTo>
                    <a:pt x="60335" y="167055"/>
                    <a:pt x="64707" y="166862"/>
                    <a:pt x="69079" y="166862"/>
                  </a:cubicBezTo>
                  <a:cubicBezTo>
                    <a:pt x="85408" y="166862"/>
                    <a:pt x="101705" y="169627"/>
                    <a:pt x="115720" y="177502"/>
                  </a:cubicBezTo>
                  <a:cubicBezTo>
                    <a:pt x="119931" y="179881"/>
                    <a:pt x="125042" y="181070"/>
                    <a:pt x="130700" y="181070"/>
                  </a:cubicBezTo>
                  <a:cubicBezTo>
                    <a:pt x="146193" y="181070"/>
                    <a:pt x="165737" y="172166"/>
                    <a:pt x="182709" y="154358"/>
                  </a:cubicBezTo>
                  <a:cubicBezTo>
                    <a:pt x="190745" y="145904"/>
                    <a:pt x="193542" y="136068"/>
                    <a:pt x="193542" y="125942"/>
                  </a:cubicBezTo>
                  <a:cubicBezTo>
                    <a:pt x="193542" y="119096"/>
                    <a:pt x="192256" y="112120"/>
                    <a:pt x="190488" y="105338"/>
                  </a:cubicBezTo>
                  <a:cubicBezTo>
                    <a:pt x="187788" y="94955"/>
                    <a:pt x="186020" y="84315"/>
                    <a:pt x="183931" y="73772"/>
                  </a:cubicBezTo>
                  <a:cubicBezTo>
                    <a:pt x="182420" y="66346"/>
                    <a:pt x="180780" y="58953"/>
                    <a:pt x="178530" y="51721"/>
                  </a:cubicBezTo>
                  <a:cubicBezTo>
                    <a:pt x="171941" y="30762"/>
                    <a:pt x="158858" y="9515"/>
                    <a:pt x="136421" y="2379"/>
                  </a:cubicBezTo>
                  <a:cubicBezTo>
                    <a:pt x="131342" y="772"/>
                    <a:pt x="126167" y="0"/>
                    <a:pt x="1209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412500" y="519875"/>
              <a:ext cx="132625" cy="207650"/>
            </a:xfrm>
            <a:custGeom>
              <a:avLst/>
              <a:gdLst/>
              <a:ahLst/>
              <a:cxnLst/>
              <a:rect l="l" t="t" r="r" b="b"/>
              <a:pathLst>
                <a:path w="5305" h="8306" extrusionOk="0">
                  <a:moveTo>
                    <a:pt x="2754" y="1"/>
                  </a:moveTo>
                  <a:cubicBezTo>
                    <a:pt x="2398" y="1"/>
                    <a:pt x="2038" y="96"/>
                    <a:pt x="1704" y="302"/>
                  </a:cubicBezTo>
                  <a:cubicBezTo>
                    <a:pt x="161" y="1266"/>
                    <a:pt x="0" y="4545"/>
                    <a:pt x="386" y="6120"/>
                  </a:cubicBezTo>
                  <a:cubicBezTo>
                    <a:pt x="418" y="6249"/>
                    <a:pt x="1190" y="8306"/>
                    <a:pt x="1222" y="8306"/>
                  </a:cubicBezTo>
                  <a:cubicBezTo>
                    <a:pt x="1222" y="8306"/>
                    <a:pt x="3729" y="6313"/>
                    <a:pt x="4372" y="5059"/>
                  </a:cubicBezTo>
                  <a:cubicBezTo>
                    <a:pt x="4919" y="3966"/>
                    <a:pt x="5304" y="2424"/>
                    <a:pt x="4758" y="1299"/>
                  </a:cubicBezTo>
                  <a:cubicBezTo>
                    <a:pt x="4356" y="494"/>
                    <a:pt x="3566"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1792100" y="970475"/>
              <a:ext cx="143875" cy="203075"/>
            </a:xfrm>
            <a:custGeom>
              <a:avLst/>
              <a:gdLst/>
              <a:ahLst/>
              <a:cxnLst/>
              <a:rect l="l" t="t" r="r" b="b"/>
              <a:pathLst>
                <a:path w="5755" h="8123" extrusionOk="0">
                  <a:moveTo>
                    <a:pt x="2663" y="0"/>
                  </a:moveTo>
                  <a:cubicBezTo>
                    <a:pt x="1887" y="0"/>
                    <a:pt x="1133" y="393"/>
                    <a:pt x="772" y="1179"/>
                  </a:cubicBezTo>
                  <a:cubicBezTo>
                    <a:pt x="1" y="2851"/>
                    <a:pt x="1672" y="5679"/>
                    <a:pt x="2862" y="6772"/>
                  </a:cubicBezTo>
                  <a:cubicBezTo>
                    <a:pt x="2957" y="6867"/>
                    <a:pt x="4714" y="8123"/>
                    <a:pt x="4758" y="8123"/>
                  </a:cubicBezTo>
                  <a:cubicBezTo>
                    <a:pt x="4758" y="8123"/>
                    <a:pt x="4758" y="8123"/>
                    <a:pt x="4758" y="8122"/>
                  </a:cubicBezTo>
                  <a:cubicBezTo>
                    <a:pt x="4758" y="8122"/>
                    <a:pt x="5755" y="5101"/>
                    <a:pt x="5594" y="3686"/>
                  </a:cubicBezTo>
                  <a:cubicBezTo>
                    <a:pt x="5466" y="2465"/>
                    <a:pt x="4951" y="986"/>
                    <a:pt x="3826" y="311"/>
                  </a:cubicBezTo>
                  <a:cubicBezTo>
                    <a:pt x="3466" y="104"/>
                    <a:pt x="3062"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946900" y="802250"/>
              <a:ext cx="463700" cy="1052750"/>
            </a:xfrm>
            <a:custGeom>
              <a:avLst/>
              <a:gdLst/>
              <a:ahLst/>
              <a:cxnLst/>
              <a:rect l="l" t="t" r="r" b="b"/>
              <a:pathLst>
                <a:path w="18548" h="42110" extrusionOk="0">
                  <a:moveTo>
                    <a:pt x="9194" y="0"/>
                  </a:moveTo>
                  <a:cubicBezTo>
                    <a:pt x="9194" y="0"/>
                    <a:pt x="0" y="9483"/>
                    <a:pt x="65" y="21087"/>
                  </a:cubicBezTo>
                  <a:cubicBezTo>
                    <a:pt x="97" y="32724"/>
                    <a:pt x="9354" y="42110"/>
                    <a:pt x="9354" y="42110"/>
                  </a:cubicBezTo>
                  <a:cubicBezTo>
                    <a:pt x="9354" y="42110"/>
                    <a:pt x="18548" y="32659"/>
                    <a:pt x="18483" y="21023"/>
                  </a:cubicBezTo>
                  <a:cubicBezTo>
                    <a:pt x="18451" y="9387"/>
                    <a:pt x="9194" y="0"/>
                    <a:pt x="9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1520500" y="464425"/>
              <a:ext cx="1581525" cy="1453275"/>
            </a:xfrm>
            <a:custGeom>
              <a:avLst/>
              <a:gdLst/>
              <a:ahLst/>
              <a:cxnLst/>
              <a:rect l="l" t="t" r="r" b="b"/>
              <a:pathLst>
                <a:path w="63261" h="58131" extrusionOk="0">
                  <a:moveTo>
                    <a:pt x="47124" y="44758"/>
                  </a:moveTo>
                  <a:cubicBezTo>
                    <a:pt x="47542" y="46879"/>
                    <a:pt x="48377" y="49322"/>
                    <a:pt x="49920" y="51476"/>
                  </a:cubicBezTo>
                  <a:cubicBezTo>
                    <a:pt x="49117" y="51090"/>
                    <a:pt x="48217" y="50672"/>
                    <a:pt x="47285" y="50190"/>
                  </a:cubicBezTo>
                  <a:cubicBezTo>
                    <a:pt x="46577" y="49837"/>
                    <a:pt x="45838" y="49451"/>
                    <a:pt x="45067" y="49033"/>
                  </a:cubicBezTo>
                  <a:cubicBezTo>
                    <a:pt x="45195" y="48712"/>
                    <a:pt x="46288" y="46301"/>
                    <a:pt x="46385" y="44919"/>
                  </a:cubicBezTo>
                  <a:cubicBezTo>
                    <a:pt x="46610" y="44886"/>
                    <a:pt x="46867" y="44822"/>
                    <a:pt x="47124" y="44758"/>
                  </a:cubicBezTo>
                  <a:close/>
                  <a:moveTo>
                    <a:pt x="26629" y="1"/>
                  </a:moveTo>
                  <a:cubicBezTo>
                    <a:pt x="26482" y="1"/>
                    <a:pt x="26338" y="15"/>
                    <a:pt x="26198" y="45"/>
                  </a:cubicBezTo>
                  <a:cubicBezTo>
                    <a:pt x="24912" y="302"/>
                    <a:pt x="24301" y="1652"/>
                    <a:pt x="24687" y="2841"/>
                  </a:cubicBezTo>
                  <a:cubicBezTo>
                    <a:pt x="25105" y="4063"/>
                    <a:pt x="26455" y="4899"/>
                    <a:pt x="27580" y="5284"/>
                  </a:cubicBezTo>
                  <a:cubicBezTo>
                    <a:pt x="28155" y="5487"/>
                    <a:pt x="29054" y="5546"/>
                    <a:pt x="29898" y="5546"/>
                  </a:cubicBezTo>
                  <a:cubicBezTo>
                    <a:pt x="30798" y="5546"/>
                    <a:pt x="31636" y="5478"/>
                    <a:pt x="31952" y="5445"/>
                  </a:cubicBezTo>
                  <a:cubicBezTo>
                    <a:pt x="32370" y="5831"/>
                    <a:pt x="32755" y="6217"/>
                    <a:pt x="33205" y="6667"/>
                  </a:cubicBezTo>
                  <a:cubicBezTo>
                    <a:pt x="33977" y="7470"/>
                    <a:pt x="34845" y="8402"/>
                    <a:pt x="35745" y="9463"/>
                  </a:cubicBezTo>
                  <a:cubicBezTo>
                    <a:pt x="35970" y="9720"/>
                    <a:pt x="36195" y="10042"/>
                    <a:pt x="36452" y="10331"/>
                  </a:cubicBezTo>
                  <a:cubicBezTo>
                    <a:pt x="35938" y="9913"/>
                    <a:pt x="35230" y="9367"/>
                    <a:pt x="35166" y="9303"/>
                  </a:cubicBezTo>
                  <a:cubicBezTo>
                    <a:pt x="34261" y="8734"/>
                    <a:pt x="32599" y="8166"/>
                    <a:pt x="31170" y="8166"/>
                  </a:cubicBezTo>
                  <a:cubicBezTo>
                    <a:pt x="30417" y="8166"/>
                    <a:pt x="29729" y="8324"/>
                    <a:pt x="29252" y="8724"/>
                  </a:cubicBezTo>
                  <a:cubicBezTo>
                    <a:pt x="28223" y="9560"/>
                    <a:pt x="28319" y="11038"/>
                    <a:pt x="29187" y="11906"/>
                  </a:cubicBezTo>
                  <a:cubicBezTo>
                    <a:pt x="29882" y="12577"/>
                    <a:pt x="30934" y="12819"/>
                    <a:pt x="31917" y="12819"/>
                  </a:cubicBezTo>
                  <a:cubicBezTo>
                    <a:pt x="32253" y="12819"/>
                    <a:pt x="32581" y="12791"/>
                    <a:pt x="32884" y="12742"/>
                  </a:cubicBezTo>
                  <a:cubicBezTo>
                    <a:pt x="34137" y="12581"/>
                    <a:pt x="36388" y="11167"/>
                    <a:pt x="36870" y="10845"/>
                  </a:cubicBezTo>
                  <a:cubicBezTo>
                    <a:pt x="37384" y="11520"/>
                    <a:pt x="37898" y="12228"/>
                    <a:pt x="38381" y="12999"/>
                  </a:cubicBezTo>
                  <a:cubicBezTo>
                    <a:pt x="39248" y="14285"/>
                    <a:pt x="40084" y="15731"/>
                    <a:pt x="40759" y="17306"/>
                  </a:cubicBezTo>
                  <a:cubicBezTo>
                    <a:pt x="40791" y="17371"/>
                    <a:pt x="40824" y="17467"/>
                    <a:pt x="40856" y="17564"/>
                  </a:cubicBezTo>
                  <a:cubicBezTo>
                    <a:pt x="40663" y="17306"/>
                    <a:pt x="39377" y="16021"/>
                    <a:pt x="39281" y="15956"/>
                  </a:cubicBezTo>
                  <a:cubicBezTo>
                    <a:pt x="38355" y="15197"/>
                    <a:pt x="36449" y="14333"/>
                    <a:pt x="34907" y="14333"/>
                  </a:cubicBezTo>
                  <a:cubicBezTo>
                    <a:pt x="34360" y="14333"/>
                    <a:pt x="33858" y="14442"/>
                    <a:pt x="33462" y="14703"/>
                  </a:cubicBezTo>
                  <a:cubicBezTo>
                    <a:pt x="32370" y="15442"/>
                    <a:pt x="32273" y="16921"/>
                    <a:pt x="33077" y="17885"/>
                  </a:cubicBezTo>
                  <a:cubicBezTo>
                    <a:pt x="33810" y="18795"/>
                    <a:pt x="35160" y="19115"/>
                    <a:pt x="36319" y="19115"/>
                  </a:cubicBezTo>
                  <a:cubicBezTo>
                    <a:pt x="36430" y="19115"/>
                    <a:pt x="36538" y="19112"/>
                    <a:pt x="36645" y="19107"/>
                  </a:cubicBezTo>
                  <a:cubicBezTo>
                    <a:pt x="38027" y="19074"/>
                    <a:pt x="40791" y="17692"/>
                    <a:pt x="40888" y="17628"/>
                  </a:cubicBezTo>
                  <a:cubicBezTo>
                    <a:pt x="41499" y="19107"/>
                    <a:pt x="42013" y="20682"/>
                    <a:pt x="42431" y="22289"/>
                  </a:cubicBezTo>
                  <a:cubicBezTo>
                    <a:pt x="42752" y="23478"/>
                    <a:pt x="43041" y="24668"/>
                    <a:pt x="43299" y="25857"/>
                  </a:cubicBezTo>
                  <a:cubicBezTo>
                    <a:pt x="43009" y="25535"/>
                    <a:pt x="41820" y="24346"/>
                    <a:pt x="41724" y="24282"/>
                  </a:cubicBezTo>
                  <a:cubicBezTo>
                    <a:pt x="40775" y="23523"/>
                    <a:pt x="38880" y="22658"/>
                    <a:pt x="37345" y="22658"/>
                  </a:cubicBezTo>
                  <a:cubicBezTo>
                    <a:pt x="36800" y="22658"/>
                    <a:pt x="36301" y="22767"/>
                    <a:pt x="35905" y="23028"/>
                  </a:cubicBezTo>
                  <a:cubicBezTo>
                    <a:pt x="34813" y="23768"/>
                    <a:pt x="34716" y="25246"/>
                    <a:pt x="35520" y="26211"/>
                  </a:cubicBezTo>
                  <a:cubicBezTo>
                    <a:pt x="36284" y="27159"/>
                    <a:pt x="37718" y="27467"/>
                    <a:pt x="38908" y="27467"/>
                  </a:cubicBezTo>
                  <a:cubicBezTo>
                    <a:pt x="38968" y="27467"/>
                    <a:pt x="39028" y="27466"/>
                    <a:pt x="39088" y="27464"/>
                  </a:cubicBezTo>
                  <a:cubicBezTo>
                    <a:pt x="40438" y="27400"/>
                    <a:pt x="43074" y="26082"/>
                    <a:pt x="43299" y="25986"/>
                  </a:cubicBezTo>
                  <a:cubicBezTo>
                    <a:pt x="43427" y="26532"/>
                    <a:pt x="43556" y="27078"/>
                    <a:pt x="43652" y="27625"/>
                  </a:cubicBezTo>
                  <a:cubicBezTo>
                    <a:pt x="44038" y="29425"/>
                    <a:pt x="44392" y="31225"/>
                    <a:pt x="44809" y="32993"/>
                  </a:cubicBezTo>
                  <a:cubicBezTo>
                    <a:pt x="44938" y="33604"/>
                    <a:pt x="45099" y="34182"/>
                    <a:pt x="45292" y="34793"/>
                  </a:cubicBezTo>
                  <a:cubicBezTo>
                    <a:pt x="44842" y="34343"/>
                    <a:pt x="44006" y="33507"/>
                    <a:pt x="43942" y="33443"/>
                  </a:cubicBezTo>
                  <a:cubicBezTo>
                    <a:pt x="42993" y="32684"/>
                    <a:pt x="41098" y="31820"/>
                    <a:pt x="39550" y="31820"/>
                  </a:cubicBezTo>
                  <a:cubicBezTo>
                    <a:pt x="39001" y="31820"/>
                    <a:pt x="38495" y="31928"/>
                    <a:pt x="38091" y="32189"/>
                  </a:cubicBezTo>
                  <a:cubicBezTo>
                    <a:pt x="36998" y="32929"/>
                    <a:pt x="36934" y="34407"/>
                    <a:pt x="37706" y="35372"/>
                  </a:cubicBezTo>
                  <a:cubicBezTo>
                    <a:pt x="38439" y="36281"/>
                    <a:pt x="39816" y="36602"/>
                    <a:pt x="40979" y="36602"/>
                  </a:cubicBezTo>
                  <a:cubicBezTo>
                    <a:pt x="41090" y="36602"/>
                    <a:pt x="41199" y="36599"/>
                    <a:pt x="41306" y="36593"/>
                  </a:cubicBezTo>
                  <a:cubicBezTo>
                    <a:pt x="42495" y="36561"/>
                    <a:pt x="44745" y="35500"/>
                    <a:pt x="45388" y="35179"/>
                  </a:cubicBezTo>
                  <a:cubicBezTo>
                    <a:pt x="45645" y="36175"/>
                    <a:pt x="45967" y="37172"/>
                    <a:pt x="46288" y="38136"/>
                  </a:cubicBezTo>
                  <a:cubicBezTo>
                    <a:pt x="46449" y="38522"/>
                    <a:pt x="46577" y="38972"/>
                    <a:pt x="46738" y="39358"/>
                  </a:cubicBezTo>
                  <a:cubicBezTo>
                    <a:pt x="46835" y="39550"/>
                    <a:pt x="46899" y="39743"/>
                    <a:pt x="46995" y="39936"/>
                  </a:cubicBezTo>
                  <a:cubicBezTo>
                    <a:pt x="46770" y="39936"/>
                    <a:pt x="46642" y="39904"/>
                    <a:pt x="46642" y="39904"/>
                  </a:cubicBezTo>
                  <a:lnTo>
                    <a:pt x="46642" y="39904"/>
                  </a:lnTo>
                  <a:cubicBezTo>
                    <a:pt x="46642" y="39904"/>
                    <a:pt x="46610" y="40483"/>
                    <a:pt x="46674" y="41415"/>
                  </a:cubicBezTo>
                  <a:cubicBezTo>
                    <a:pt x="45663" y="40676"/>
                    <a:pt x="44294" y="40031"/>
                    <a:pt x="43145" y="40031"/>
                  </a:cubicBezTo>
                  <a:cubicBezTo>
                    <a:pt x="42795" y="40031"/>
                    <a:pt x="42466" y="40090"/>
                    <a:pt x="42174" y="40226"/>
                  </a:cubicBezTo>
                  <a:cubicBezTo>
                    <a:pt x="40984" y="40772"/>
                    <a:pt x="40663" y="42218"/>
                    <a:pt x="41306" y="43311"/>
                  </a:cubicBezTo>
                  <a:cubicBezTo>
                    <a:pt x="41370" y="43440"/>
                    <a:pt x="41466" y="43569"/>
                    <a:pt x="41595" y="43697"/>
                  </a:cubicBezTo>
                  <a:cubicBezTo>
                    <a:pt x="41788" y="45111"/>
                    <a:pt x="42591" y="46719"/>
                    <a:pt x="43299" y="47522"/>
                  </a:cubicBezTo>
                  <a:cubicBezTo>
                    <a:pt x="43363" y="47619"/>
                    <a:pt x="44295" y="48455"/>
                    <a:pt x="44745" y="48872"/>
                  </a:cubicBezTo>
                  <a:cubicBezTo>
                    <a:pt x="44295" y="48615"/>
                    <a:pt x="43845" y="48358"/>
                    <a:pt x="43363" y="48101"/>
                  </a:cubicBezTo>
                  <a:cubicBezTo>
                    <a:pt x="42688" y="47715"/>
                    <a:pt x="41981" y="47297"/>
                    <a:pt x="41306" y="46912"/>
                  </a:cubicBezTo>
                  <a:cubicBezTo>
                    <a:pt x="40952" y="46687"/>
                    <a:pt x="40599" y="46462"/>
                    <a:pt x="40245" y="46237"/>
                  </a:cubicBezTo>
                  <a:cubicBezTo>
                    <a:pt x="39859" y="46012"/>
                    <a:pt x="39538" y="45754"/>
                    <a:pt x="39216" y="45497"/>
                  </a:cubicBezTo>
                  <a:cubicBezTo>
                    <a:pt x="38702" y="45144"/>
                    <a:pt x="38188" y="44726"/>
                    <a:pt x="37706" y="44340"/>
                  </a:cubicBezTo>
                  <a:cubicBezTo>
                    <a:pt x="38123" y="43665"/>
                    <a:pt x="39345" y="41672"/>
                    <a:pt x="39506" y="40515"/>
                  </a:cubicBezTo>
                  <a:cubicBezTo>
                    <a:pt x="39698" y="39325"/>
                    <a:pt x="39602" y="37750"/>
                    <a:pt x="38702" y="36818"/>
                  </a:cubicBezTo>
                  <a:cubicBezTo>
                    <a:pt x="38264" y="36364"/>
                    <a:pt x="37671" y="36123"/>
                    <a:pt x="37080" y="36123"/>
                  </a:cubicBezTo>
                  <a:cubicBezTo>
                    <a:pt x="36498" y="36123"/>
                    <a:pt x="35918" y="36356"/>
                    <a:pt x="35488" y="36850"/>
                  </a:cubicBezTo>
                  <a:cubicBezTo>
                    <a:pt x="34330" y="38233"/>
                    <a:pt x="35198" y="41415"/>
                    <a:pt x="36066" y="42765"/>
                  </a:cubicBezTo>
                  <a:cubicBezTo>
                    <a:pt x="36098" y="42829"/>
                    <a:pt x="36291" y="43086"/>
                    <a:pt x="36548" y="43408"/>
                  </a:cubicBezTo>
                  <a:cubicBezTo>
                    <a:pt x="36098" y="43022"/>
                    <a:pt x="35616" y="42604"/>
                    <a:pt x="35134" y="42186"/>
                  </a:cubicBezTo>
                  <a:cubicBezTo>
                    <a:pt x="33784" y="40965"/>
                    <a:pt x="32466" y="39711"/>
                    <a:pt x="31148" y="38425"/>
                  </a:cubicBezTo>
                  <a:cubicBezTo>
                    <a:pt x="30859" y="38168"/>
                    <a:pt x="30602" y="37911"/>
                    <a:pt x="30312" y="37654"/>
                  </a:cubicBezTo>
                  <a:cubicBezTo>
                    <a:pt x="30666" y="37075"/>
                    <a:pt x="32016" y="34954"/>
                    <a:pt x="32209" y="33732"/>
                  </a:cubicBezTo>
                  <a:cubicBezTo>
                    <a:pt x="32370" y="32543"/>
                    <a:pt x="32273" y="30968"/>
                    <a:pt x="31373" y="30036"/>
                  </a:cubicBezTo>
                  <a:cubicBezTo>
                    <a:pt x="30932" y="29578"/>
                    <a:pt x="30333" y="29328"/>
                    <a:pt x="29741" y="29328"/>
                  </a:cubicBezTo>
                  <a:cubicBezTo>
                    <a:pt x="29168" y="29328"/>
                    <a:pt x="28602" y="29562"/>
                    <a:pt x="28191" y="30068"/>
                  </a:cubicBezTo>
                  <a:cubicBezTo>
                    <a:pt x="27001" y="31450"/>
                    <a:pt x="27869" y="34600"/>
                    <a:pt x="28737" y="35982"/>
                  </a:cubicBezTo>
                  <a:cubicBezTo>
                    <a:pt x="28769" y="36047"/>
                    <a:pt x="29027" y="36368"/>
                    <a:pt x="29316" y="36722"/>
                  </a:cubicBezTo>
                  <a:cubicBezTo>
                    <a:pt x="28577" y="36047"/>
                    <a:pt x="27837" y="35372"/>
                    <a:pt x="27098" y="34729"/>
                  </a:cubicBezTo>
                  <a:cubicBezTo>
                    <a:pt x="25780" y="33604"/>
                    <a:pt x="24430" y="32575"/>
                    <a:pt x="23016" y="31675"/>
                  </a:cubicBezTo>
                  <a:cubicBezTo>
                    <a:pt x="23144" y="31482"/>
                    <a:pt x="24783" y="29007"/>
                    <a:pt x="24976" y="27657"/>
                  </a:cubicBezTo>
                  <a:cubicBezTo>
                    <a:pt x="25169" y="26468"/>
                    <a:pt x="25073" y="24893"/>
                    <a:pt x="24173" y="23960"/>
                  </a:cubicBezTo>
                  <a:cubicBezTo>
                    <a:pt x="23735" y="23507"/>
                    <a:pt x="23134" y="23265"/>
                    <a:pt x="22538" y="23265"/>
                  </a:cubicBezTo>
                  <a:cubicBezTo>
                    <a:pt x="21953" y="23265"/>
                    <a:pt x="21373" y="23499"/>
                    <a:pt x="20958" y="23993"/>
                  </a:cubicBezTo>
                  <a:cubicBezTo>
                    <a:pt x="19801" y="25375"/>
                    <a:pt x="20669" y="28557"/>
                    <a:pt x="21537" y="29907"/>
                  </a:cubicBezTo>
                  <a:cubicBezTo>
                    <a:pt x="21601" y="30004"/>
                    <a:pt x="22533" y="31161"/>
                    <a:pt x="22855" y="31579"/>
                  </a:cubicBezTo>
                  <a:lnTo>
                    <a:pt x="22823" y="31547"/>
                  </a:lnTo>
                  <a:cubicBezTo>
                    <a:pt x="21344" y="30614"/>
                    <a:pt x="19833" y="29907"/>
                    <a:pt x="18355" y="29329"/>
                  </a:cubicBezTo>
                  <a:cubicBezTo>
                    <a:pt x="16876" y="28718"/>
                    <a:pt x="15462" y="28300"/>
                    <a:pt x="14112" y="27914"/>
                  </a:cubicBezTo>
                  <a:cubicBezTo>
                    <a:pt x="12794" y="27561"/>
                    <a:pt x="11572" y="27303"/>
                    <a:pt x="10447" y="27078"/>
                  </a:cubicBezTo>
                  <a:cubicBezTo>
                    <a:pt x="9868" y="26950"/>
                    <a:pt x="9322" y="26886"/>
                    <a:pt x="8808" y="26789"/>
                  </a:cubicBezTo>
                  <a:lnTo>
                    <a:pt x="8840" y="26757"/>
                  </a:lnTo>
                  <a:cubicBezTo>
                    <a:pt x="8872" y="26757"/>
                    <a:pt x="7008" y="25535"/>
                    <a:pt x="6879" y="25471"/>
                  </a:cubicBezTo>
                  <a:cubicBezTo>
                    <a:pt x="6067" y="25074"/>
                    <a:pt x="4688" y="24728"/>
                    <a:pt x="3412" y="24728"/>
                  </a:cubicBezTo>
                  <a:cubicBezTo>
                    <a:pt x="2416" y="24728"/>
                    <a:pt x="1482" y="24939"/>
                    <a:pt x="932" y="25503"/>
                  </a:cubicBezTo>
                  <a:cubicBezTo>
                    <a:pt x="0" y="26468"/>
                    <a:pt x="257" y="27914"/>
                    <a:pt x="1222" y="28718"/>
                  </a:cubicBezTo>
                  <a:cubicBezTo>
                    <a:pt x="1831" y="29175"/>
                    <a:pt x="2632" y="29350"/>
                    <a:pt x="3424" y="29350"/>
                  </a:cubicBezTo>
                  <a:cubicBezTo>
                    <a:pt x="3969" y="29350"/>
                    <a:pt x="4511" y="29267"/>
                    <a:pt x="4983" y="29136"/>
                  </a:cubicBezTo>
                  <a:cubicBezTo>
                    <a:pt x="6204" y="28846"/>
                    <a:pt x="8229" y="27239"/>
                    <a:pt x="8711" y="26853"/>
                  </a:cubicBezTo>
                  <a:cubicBezTo>
                    <a:pt x="9258" y="26950"/>
                    <a:pt x="9804" y="27046"/>
                    <a:pt x="10447" y="27207"/>
                  </a:cubicBezTo>
                  <a:cubicBezTo>
                    <a:pt x="11540" y="27432"/>
                    <a:pt x="12761" y="27721"/>
                    <a:pt x="14079" y="28107"/>
                  </a:cubicBezTo>
                  <a:cubicBezTo>
                    <a:pt x="14433" y="28236"/>
                    <a:pt x="14787" y="28364"/>
                    <a:pt x="15172" y="28461"/>
                  </a:cubicBezTo>
                  <a:cubicBezTo>
                    <a:pt x="14497" y="28396"/>
                    <a:pt x="13597" y="28300"/>
                    <a:pt x="13501" y="28300"/>
                  </a:cubicBezTo>
                  <a:cubicBezTo>
                    <a:pt x="11894" y="28332"/>
                    <a:pt x="8776" y="29361"/>
                    <a:pt x="8261" y="31096"/>
                  </a:cubicBezTo>
                  <a:cubicBezTo>
                    <a:pt x="7876" y="32350"/>
                    <a:pt x="8743" y="33539"/>
                    <a:pt x="9997" y="33797"/>
                  </a:cubicBezTo>
                  <a:cubicBezTo>
                    <a:pt x="10147" y="33824"/>
                    <a:pt x="10299" y="33836"/>
                    <a:pt x="10452" y="33836"/>
                  </a:cubicBezTo>
                  <a:cubicBezTo>
                    <a:pt x="11575" y="33836"/>
                    <a:pt x="12741" y="33154"/>
                    <a:pt x="13533" y="32447"/>
                  </a:cubicBezTo>
                  <a:cubicBezTo>
                    <a:pt x="14465" y="31579"/>
                    <a:pt x="15558" y="29200"/>
                    <a:pt x="15783" y="28654"/>
                  </a:cubicBezTo>
                  <a:cubicBezTo>
                    <a:pt x="16587" y="28943"/>
                    <a:pt x="17422" y="29232"/>
                    <a:pt x="18258" y="29586"/>
                  </a:cubicBezTo>
                  <a:cubicBezTo>
                    <a:pt x="19673" y="30229"/>
                    <a:pt x="21183" y="30936"/>
                    <a:pt x="22598" y="31900"/>
                  </a:cubicBezTo>
                  <a:cubicBezTo>
                    <a:pt x="22694" y="31932"/>
                    <a:pt x="22758" y="31997"/>
                    <a:pt x="22823" y="32061"/>
                  </a:cubicBezTo>
                  <a:cubicBezTo>
                    <a:pt x="22501" y="31964"/>
                    <a:pt x="20733" y="31579"/>
                    <a:pt x="20605" y="31579"/>
                  </a:cubicBezTo>
                  <a:cubicBezTo>
                    <a:pt x="20452" y="31563"/>
                    <a:pt x="20284" y="31556"/>
                    <a:pt x="20105" y="31556"/>
                  </a:cubicBezTo>
                  <a:cubicBezTo>
                    <a:pt x="18408" y="31556"/>
                    <a:pt x="15716" y="32252"/>
                    <a:pt x="15076" y="33764"/>
                  </a:cubicBezTo>
                  <a:cubicBezTo>
                    <a:pt x="14562" y="34954"/>
                    <a:pt x="15301" y="36240"/>
                    <a:pt x="16490" y="36625"/>
                  </a:cubicBezTo>
                  <a:cubicBezTo>
                    <a:pt x="16759" y="36708"/>
                    <a:pt x="17036" y="36745"/>
                    <a:pt x="17316" y="36745"/>
                  </a:cubicBezTo>
                  <a:cubicBezTo>
                    <a:pt x="18342" y="36745"/>
                    <a:pt x="19397" y="36249"/>
                    <a:pt x="20155" y="35693"/>
                  </a:cubicBezTo>
                  <a:cubicBezTo>
                    <a:pt x="21312" y="34857"/>
                    <a:pt x="22823" y="32189"/>
                    <a:pt x="22887" y="32093"/>
                  </a:cubicBezTo>
                  <a:cubicBezTo>
                    <a:pt x="24205" y="32993"/>
                    <a:pt x="25491" y="34022"/>
                    <a:pt x="26744" y="35115"/>
                  </a:cubicBezTo>
                  <a:cubicBezTo>
                    <a:pt x="27676" y="35918"/>
                    <a:pt x="28544" y="36786"/>
                    <a:pt x="29444" y="37654"/>
                  </a:cubicBezTo>
                  <a:cubicBezTo>
                    <a:pt x="29027" y="37525"/>
                    <a:pt x="27355" y="37204"/>
                    <a:pt x="27259" y="37172"/>
                  </a:cubicBezTo>
                  <a:cubicBezTo>
                    <a:pt x="27124" y="37161"/>
                    <a:pt x="26978" y="37156"/>
                    <a:pt x="26825" y="37156"/>
                  </a:cubicBezTo>
                  <a:cubicBezTo>
                    <a:pt x="25108" y="37156"/>
                    <a:pt x="22347" y="37824"/>
                    <a:pt x="21698" y="39358"/>
                  </a:cubicBezTo>
                  <a:cubicBezTo>
                    <a:pt x="21183" y="40579"/>
                    <a:pt x="21923" y="41865"/>
                    <a:pt x="23144" y="42218"/>
                  </a:cubicBezTo>
                  <a:cubicBezTo>
                    <a:pt x="23406" y="42301"/>
                    <a:pt x="23678" y="42338"/>
                    <a:pt x="23954" y="42338"/>
                  </a:cubicBezTo>
                  <a:cubicBezTo>
                    <a:pt x="24965" y="42338"/>
                    <a:pt x="26026" y="41842"/>
                    <a:pt x="26809" y="41286"/>
                  </a:cubicBezTo>
                  <a:cubicBezTo>
                    <a:pt x="27901" y="40483"/>
                    <a:pt x="29380" y="37943"/>
                    <a:pt x="29509" y="37718"/>
                  </a:cubicBezTo>
                  <a:cubicBezTo>
                    <a:pt x="29894" y="38104"/>
                    <a:pt x="30312" y="38490"/>
                    <a:pt x="30698" y="38908"/>
                  </a:cubicBezTo>
                  <a:cubicBezTo>
                    <a:pt x="32016" y="40193"/>
                    <a:pt x="33302" y="41479"/>
                    <a:pt x="34620" y="42733"/>
                  </a:cubicBezTo>
                  <a:cubicBezTo>
                    <a:pt x="35070" y="43183"/>
                    <a:pt x="35552" y="43569"/>
                    <a:pt x="36002" y="43986"/>
                  </a:cubicBezTo>
                  <a:cubicBezTo>
                    <a:pt x="35391" y="43858"/>
                    <a:pt x="34234" y="43601"/>
                    <a:pt x="34137" y="43601"/>
                  </a:cubicBezTo>
                  <a:cubicBezTo>
                    <a:pt x="33984" y="43585"/>
                    <a:pt x="33817" y="43578"/>
                    <a:pt x="33638" y="43578"/>
                  </a:cubicBezTo>
                  <a:cubicBezTo>
                    <a:pt x="31940" y="43578"/>
                    <a:pt x="29248" y="44274"/>
                    <a:pt x="28609" y="45787"/>
                  </a:cubicBezTo>
                  <a:cubicBezTo>
                    <a:pt x="28094" y="46976"/>
                    <a:pt x="28834" y="48262"/>
                    <a:pt x="30023" y="48647"/>
                  </a:cubicBezTo>
                  <a:cubicBezTo>
                    <a:pt x="30278" y="48728"/>
                    <a:pt x="30542" y="48764"/>
                    <a:pt x="30811" y="48764"/>
                  </a:cubicBezTo>
                  <a:cubicBezTo>
                    <a:pt x="31828" y="48764"/>
                    <a:pt x="32899" y="48249"/>
                    <a:pt x="33687" y="47715"/>
                  </a:cubicBezTo>
                  <a:cubicBezTo>
                    <a:pt x="34684" y="47008"/>
                    <a:pt x="35970" y="44886"/>
                    <a:pt x="36323" y="44276"/>
                  </a:cubicBezTo>
                  <a:cubicBezTo>
                    <a:pt x="37095" y="44951"/>
                    <a:pt x="37898" y="45594"/>
                    <a:pt x="38702" y="46204"/>
                  </a:cubicBezTo>
                  <a:cubicBezTo>
                    <a:pt x="39056" y="46462"/>
                    <a:pt x="39377" y="46751"/>
                    <a:pt x="39731" y="46976"/>
                  </a:cubicBezTo>
                  <a:cubicBezTo>
                    <a:pt x="40084" y="47201"/>
                    <a:pt x="40438" y="47458"/>
                    <a:pt x="40791" y="47683"/>
                  </a:cubicBezTo>
                  <a:cubicBezTo>
                    <a:pt x="41531" y="48133"/>
                    <a:pt x="42206" y="48551"/>
                    <a:pt x="42881" y="48937"/>
                  </a:cubicBezTo>
                  <a:cubicBezTo>
                    <a:pt x="43234" y="49162"/>
                    <a:pt x="43556" y="49355"/>
                    <a:pt x="43909" y="49547"/>
                  </a:cubicBezTo>
                  <a:cubicBezTo>
                    <a:pt x="43299" y="49290"/>
                    <a:pt x="42302" y="48937"/>
                    <a:pt x="42206" y="48905"/>
                  </a:cubicBezTo>
                  <a:cubicBezTo>
                    <a:pt x="41750" y="48793"/>
                    <a:pt x="41153" y="48727"/>
                    <a:pt x="40511" y="48727"/>
                  </a:cubicBezTo>
                  <a:cubicBezTo>
                    <a:pt x="38931" y="48727"/>
                    <a:pt x="37082" y="49126"/>
                    <a:pt x="36420" y="50222"/>
                  </a:cubicBezTo>
                  <a:cubicBezTo>
                    <a:pt x="35713" y="51348"/>
                    <a:pt x="36259" y="52730"/>
                    <a:pt x="37384" y="53276"/>
                  </a:cubicBezTo>
                  <a:cubicBezTo>
                    <a:pt x="37779" y="53463"/>
                    <a:pt x="38219" y="53541"/>
                    <a:pt x="38669" y="53541"/>
                  </a:cubicBezTo>
                  <a:cubicBezTo>
                    <a:pt x="39538" y="53541"/>
                    <a:pt x="40446" y="53250"/>
                    <a:pt x="41145" y="52890"/>
                  </a:cubicBezTo>
                  <a:cubicBezTo>
                    <a:pt x="42334" y="52280"/>
                    <a:pt x="44134" y="50062"/>
                    <a:pt x="44359" y="49805"/>
                  </a:cubicBezTo>
                  <a:cubicBezTo>
                    <a:pt x="45195" y="50287"/>
                    <a:pt x="45999" y="50737"/>
                    <a:pt x="46770" y="51123"/>
                  </a:cubicBezTo>
                  <a:cubicBezTo>
                    <a:pt x="48827" y="52248"/>
                    <a:pt x="50628" y="53115"/>
                    <a:pt x="52042" y="53791"/>
                  </a:cubicBezTo>
                  <a:cubicBezTo>
                    <a:pt x="56542" y="57680"/>
                    <a:pt x="62939" y="58130"/>
                    <a:pt x="62939" y="58130"/>
                  </a:cubicBezTo>
                  <a:cubicBezTo>
                    <a:pt x="62939" y="58130"/>
                    <a:pt x="63260" y="50480"/>
                    <a:pt x="58760" y="45465"/>
                  </a:cubicBezTo>
                  <a:cubicBezTo>
                    <a:pt x="57153" y="43633"/>
                    <a:pt x="55096" y="42411"/>
                    <a:pt x="53167" y="41576"/>
                  </a:cubicBezTo>
                  <a:cubicBezTo>
                    <a:pt x="53296" y="41447"/>
                    <a:pt x="53392" y="41286"/>
                    <a:pt x="53488" y="41158"/>
                  </a:cubicBezTo>
                  <a:cubicBezTo>
                    <a:pt x="54163" y="40161"/>
                    <a:pt x="54742" y="38683"/>
                    <a:pt x="54292" y="37461"/>
                  </a:cubicBezTo>
                  <a:cubicBezTo>
                    <a:pt x="53975" y="36558"/>
                    <a:pt x="53138" y="35951"/>
                    <a:pt x="52247" y="35951"/>
                  </a:cubicBezTo>
                  <a:cubicBezTo>
                    <a:pt x="51965" y="35951"/>
                    <a:pt x="51677" y="36012"/>
                    <a:pt x="51399" y="36143"/>
                  </a:cubicBezTo>
                  <a:cubicBezTo>
                    <a:pt x="50145" y="36722"/>
                    <a:pt x="49535" y="38747"/>
                    <a:pt x="49406" y="40354"/>
                  </a:cubicBezTo>
                  <a:cubicBezTo>
                    <a:pt x="48892" y="40258"/>
                    <a:pt x="48442" y="40161"/>
                    <a:pt x="48056" y="40097"/>
                  </a:cubicBezTo>
                  <a:cubicBezTo>
                    <a:pt x="47895" y="39743"/>
                    <a:pt x="47735" y="39358"/>
                    <a:pt x="47574" y="38972"/>
                  </a:cubicBezTo>
                  <a:cubicBezTo>
                    <a:pt x="47381" y="38586"/>
                    <a:pt x="47252" y="38200"/>
                    <a:pt x="47092" y="37815"/>
                  </a:cubicBezTo>
                  <a:cubicBezTo>
                    <a:pt x="46899" y="37236"/>
                    <a:pt x="46674" y="36625"/>
                    <a:pt x="46481" y="36015"/>
                  </a:cubicBezTo>
                  <a:cubicBezTo>
                    <a:pt x="47220" y="35693"/>
                    <a:pt x="49342" y="34697"/>
                    <a:pt x="50113" y="33829"/>
                  </a:cubicBezTo>
                  <a:cubicBezTo>
                    <a:pt x="50917" y="32929"/>
                    <a:pt x="51720" y="31579"/>
                    <a:pt x="51463" y="30293"/>
                  </a:cubicBezTo>
                  <a:cubicBezTo>
                    <a:pt x="51274" y="29266"/>
                    <a:pt x="50404" y="28467"/>
                    <a:pt x="49387" y="28467"/>
                  </a:cubicBezTo>
                  <a:cubicBezTo>
                    <a:pt x="49194" y="28467"/>
                    <a:pt x="48995" y="28496"/>
                    <a:pt x="48795" y="28557"/>
                  </a:cubicBezTo>
                  <a:cubicBezTo>
                    <a:pt x="47060" y="29071"/>
                    <a:pt x="46031" y="32189"/>
                    <a:pt x="45999" y="33797"/>
                  </a:cubicBezTo>
                  <a:cubicBezTo>
                    <a:pt x="45999" y="33861"/>
                    <a:pt x="46031" y="34214"/>
                    <a:pt x="46063" y="34600"/>
                  </a:cubicBezTo>
                  <a:cubicBezTo>
                    <a:pt x="45870" y="34022"/>
                    <a:pt x="45709" y="33411"/>
                    <a:pt x="45549" y="32800"/>
                  </a:cubicBezTo>
                  <a:cubicBezTo>
                    <a:pt x="45099" y="31064"/>
                    <a:pt x="44681" y="29264"/>
                    <a:pt x="44295" y="27464"/>
                  </a:cubicBezTo>
                  <a:cubicBezTo>
                    <a:pt x="44199" y="27111"/>
                    <a:pt x="44102" y="26725"/>
                    <a:pt x="44006" y="26371"/>
                  </a:cubicBezTo>
                  <a:cubicBezTo>
                    <a:pt x="44617" y="26082"/>
                    <a:pt x="46931" y="25053"/>
                    <a:pt x="47767" y="24121"/>
                  </a:cubicBezTo>
                  <a:cubicBezTo>
                    <a:pt x="48570" y="23221"/>
                    <a:pt x="49342" y="21871"/>
                    <a:pt x="49117" y="20585"/>
                  </a:cubicBezTo>
                  <a:cubicBezTo>
                    <a:pt x="48926" y="19551"/>
                    <a:pt x="48044" y="18770"/>
                    <a:pt x="47017" y="18770"/>
                  </a:cubicBezTo>
                  <a:cubicBezTo>
                    <a:pt x="46831" y="18770"/>
                    <a:pt x="46641" y="18795"/>
                    <a:pt x="46449" y="18849"/>
                  </a:cubicBezTo>
                  <a:cubicBezTo>
                    <a:pt x="44681" y="19364"/>
                    <a:pt x="43652" y="22482"/>
                    <a:pt x="43620" y="24121"/>
                  </a:cubicBezTo>
                  <a:cubicBezTo>
                    <a:pt x="43620" y="24153"/>
                    <a:pt x="43652" y="24571"/>
                    <a:pt x="43717" y="25021"/>
                  </a:cubicBezTo>
                  <a:cubicBezTo>
                    <a:pt x="43459" y="24057"/>
                    <a:pt x="43234" y="23093"/>
                    <a:pt x="42945" y="22160"/>
                  </a:cubicBezTo>
                  <a:cubicBezTo>
                    <a:pt x="42463" y="20489"/>
                    <a:pt x="41916" y="18882"/>
                    <a:pt x="41241" y="17371"/>
                  </a:cubicBezTo>
                  <a:cubicBezTo>
                    <a:pt x="41434" y="17274"/>
                    <a:pt x="44167" y="16117"/>
                    <a:pt x="45099" y="15089"/>
                  </a:cubicBezTo>
                  <a:cubicBezTo>
                    <a:pt x="45902" y="14188"/>
                    <a:pt x="46674" y="12806"/>
                    <a:pt x="46449" y="11553"/>
                  </a:cubicBezTo>
                  <a:cubicBezTo>
                    <a:pt x="46260" y="10526"/>
                    <a:pt x="45367" y="9726"/>
                    <a:pt x="44342" y="9726"/>
                  </a:cubicBezTo>
                  <a:cubicBezTo>
                    <a:pt x="44148" y="9726"/>
                    <a:pt x="43949" y="9755"/>
                    <a:pt x="43749" y="9817"/>
                  </a:cubicBezTo>
                  <a:cubicBezTo>
                    <a:pt x="42013" y="10331"/>
                    <a:pt x="40984" y="13449"/>
                    <a:pt x="40952" y="15056"/>
                  </a:cubicBezTo>
                  <a:cubicBezTo>
                    <a:pt x="40952" y="15181"/>
                    <a:pt x="41074" y="16585"/>
                    <a:pt x="41140" y="17134"/>
                  </a:cubicBezTo>
                  <a:lnTo>
                    <a:pt x="41140" y="17134"/>
                  </a:lnTo>
                  <a:cubicBezTo>
                    <a:pt x="40401" y="15532"/>
                    <a:pt x="39536" y="14121"/>
                    <a:pt x="38638" y="12806"/>
                  </a:cubicBezTo>
                  <a:cubicBezTo>
                    <a:pt x="37738" y="11520"/>
                    <a:pt x="36773" y="10363"/>
                    <a:pt x="35873" y="9303"/>
                  </a:cubicBezTo>
                  <a:cubicBezTo>
                    <a:pt x="34973" y="8274"/>
                    <a:pt x="34073" y="7374"/>
                    <a:pt x="33302" y="6602"/>
                  </a:cubicBezTo>
                  <a:cubicBezTo>
                    <a:pt x="32852" y="6152"/>
                    <a:pt x="32466" y="5799"/>
                    <a:pt x="32080" y="5445"/>
                  </a:cubicBezTo>
                  <a:lnTo>
                    <a:pt x="32112" y="5445"/>
                  </a:lnTo>
                  <a:cubicBezTo>
                    <a:pt x="32145" y="5445"/>
                    <a:pt x="31277" y="3420"/>
                    <a:pt x="31180" y="3291"/>
                  </a:cubicBezTo>
                  <a:cubicBezTo>
                    <a:pt x="30439" y="1988"/>
                    <a:pt x="28360" y="1"/>
                    <a:pt x="266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3260300" y="1467650"/>
              <a:ext cx="425950" cy="439600"/>
            </a:xfrm>
            <a:custGeom>
              <a:avLst/>
              <a:gdLst/>
              <a:ahLst/>
              <a:cxnLst/>
              <a:rect l="l" t="t" r="r" b="b"/>
              <a:pathLst>
                <a:path w="17038" h="17584" extrusionOk="0">
                  <a:moveTo>
                    <a:pt x="16973" y="0"/>
                  </a:moveTo>
                  <a:cubicBezTo>
                    <a:pt x="16973" y="0"/>
                    <a:pt x="9355" y="225"/>
                    <a:pt x="4662" y="5079"/>
                  </a:cubicBezTo>
                  <a:cubicBezTo>
                    <a:pt x="1" y="9933"/>
                    <a:pt x="33" y="17583"/>
                    <a:pt x="33" y="17583"/>
                  </a:cubicBezTo>
                  <a:cubicBezTo>
                    <a:pt x="33" y="17583"/>
                    <a:pt x="7683" y="17358"/>
                    <a:pt x="12376" y="12504"/>
                  </a:cubicBezTo>
                  <a:cubicBezTo>
                    <a:pt x="17037" y="7651"/>
                    <a:pt x="16973" y="0"/>
                    <a:pt x="16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417325" y="520175"/>
              <a:ext cx="120550" cy="207350"/>
            </a:xfrm>
            <a:custGeom>
              <a:avLst/>
              <a:gdLst/>
              <a:ahLst/>
              <a:cxnLst/>
              <a:rect l="l" t="t" r="r" b="b"/>
              <a:pathLst>
                <a:path w="4822" h="8294" extrusionOk="0">
                  <a:moveTo>
                    <a:pt x="2572" y="1"/>
                  </a:moveTo>
                  <a:cubicBezTo>
                    <a:pt x="2218" y="1"/>
                    <a:pt x="1833" y="97"/>
                    <a:pt x="1511" y="290"/>
                  </a:cubicBezTo>
                  <a:cubicBezTo>
                    <a:pt x="418" y="965"/>
                    <a:pt x="0" y="2829"/>
                    <a:pt x="0" y="4405"/>
                  </a:cubicBezTo>
                  <a:cubicBezTo>
                    <a:pt x="0" y="5047"/>
                    <a:pt x="65" y="5658"/>
                    <a:pt x="193" y="6108"/>
                  </a:cubicBezTo>
                  <a:cubicBezTo>
                    <a:pt x="225" y="6237"/>
                    <a:pt x="997" y="8294"/>
                    <a:pt x="1029" y="8294"/>
                  </a:cubicBezTo>
                  <a:cubicBezTo>
                    <a:pt x="1029" y="8294"/>
                    <a:pt x="3536" y="6301"/>
                    <a:pt x="4179" y="5047"/>
                  </a:cubicBezTo>
                  <a:cubicBezTo>
                    <a:pt x="4533" y="4340"/>
                    <a:pt x="4822" y="3408"/>
                    <a:pt x="4822" y="2572"/>
                  </a:cubicBezTo>
                  <a:cubicBezTo>
                    <a:pt x="4822" y="2122"/>
                    <a:pt x="4758" y="1672"/>
                    <a:pt x="4565" y="1287"/>
                  </a:cubicBezTo>
                  <a:cubicBezTo>
                    <a:pt x="4179" y="483"/>
                    <a:pt x="3375" y="1"/>
                    <a:pt x="2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1806575" y="970200"/>
              <a:ext cx="126200" cy="203350"/>
            </a:xfrm>
            <a:custGeom>
              <a:avLst/>
              <a:gdLst/>
              <a:ahLst/>
              <a:cxnLst/>
              <a:rect l="l" t="t" r="r" b="b"/>
              <a:pathLst>
                <a:path w="5048" h="8134" extrusionOk="0">
                  <a:moveTo>
                    <a:pt x="2090" y="1"/>
                  </a:moveTo>
                  <a:cubicBezTo>
                    <a:pt x="1286" y="1"/>
                    <a:pt x="547" y="419"/>
                    <a:pt x="193" y="1190"/>
                  </a:cubicBezTo>
                  <a:cubicBezTo>
                    <a:pt x="33" y="1479"/>
                    <a:pt x="1" y="1801"/>
                    <a:pt x="1" y="2154"/>
                  </a:cubicBezTo>
                  <a:cubicBezTo>
                    <a:pt x="1" y="3794"/>
                    <a:pt x="1286" y="5851"/>
                    <a:pt x="2283" y="6783"/>
                  </a:cubicBezTo>
                  <a:cubicBezTo>
                    <a:pt x="2379" y="6880"/>
                    <a:pt x="4147" y="8133"/>
                    <a:pt x="4179" y="8133"/>
                  </a:cubicBezTo>
                  <a:cubicBezTo>
                    <a:pt x="4179" y="8133"/>
                    <a:pt x="5047" y="5529"/>
                    <a:pt x="5047" y="4019"/>
                  </a:cubicBezTo>
                  <a:cubicBezTo>
                    <a:pt x="5047" y="3922"/>
                    <a:pt x="5047" y="3794"/>
                    <a:pt x="5015" y="3697"/>
                  </a:cubicBezTo>
                  <a:cubicBezTo>
                    <a:pt x="4887" y="2476"/>
                    <a:pt x="4372" y="997"/>
                    <a:pt x="3247" y="322"/>
                  </a:cubicBezTo>
                  <a:cubicBezTo>
                    <a:pt x="2894" y="129"/>
                    <a:pt x="2476" y="1"/>
                    <a:pt x="20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948500" y="802250"/>
              <a:ext cx="460500" cy="1052750"/>
            </a:xfrm>
            <a:custGeom>
              <a:avLst/>
              <a:gdLst/>
              <a:ahLst/>
              <a:cxnLst/>
              <a:rect l="l" t="t" r="r" b="b"/>
              <a:pathLst>
                <a:path w="18420" h="42110" extrusionOk="0">
                  <a:moveTo>
                    <a:pt x="9130" y="0"/>
                  </a:moveTo>
                  <a:cubicBezTo>
                    <a:pt x="9130" y="0"/>
                    <a:pt x="1" y="9419"/>
                    <a:pt x="1" y="20991"/>
                  </a:cubicBezTo>
                  <a:cubicBezTo>
                    <a:pt x="1" y="21023"/>
                    <a:pt x="1" y="21055"/>
                    <a:pt x="1" y="21087"/>
                  </a:cubicBezTo>
                  <a:cubicBezTo>
                    <a:pt x="33" y="32724"/>
                    <a:pt x="9290" y="42110"/>
                    <a:pt x="9290" y="42110"/>
                  </a:cubicBezTo>
                  <a:cubicBezTo>
                    <a:pt x="9290" y="42110"/>
                    <a:pt x="18419" y="32724"/>
                    <a:pt x="18419" y="21119"/>
                  </a:cubicBezTo>
                  <a:cubicBezTo>
                    <a:pt x="18419" y="21087"/>
                    <a:pt x="18419" y="21055"/>
                    <a:pt x="18419" y="21023"/>
                  </a:cubicBezTo>
                  <a:cubicBezTo>
                    <a:pt x="18387" y="9387"/>
                    <a:pt x="9130" y="0"/>
                    <a:pt x="91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1529325" y="463925"/>
              <a:ext cx="1564650" cy="1453775"/>
            </a:xfrm>
            <a:custGeom>
              <a:avLst/>
              <a:gdLst/>
              <a:ahLst/>
              <a:cxnLst/>
              <a:rect l="l" t="t" r="r" b="b"/>
              <a:pathLst>
                <a:path w="62586" h="58151" extrusionOk="0">
                  <a:moveTo>
                    <a:pt x="46771" y="44778"/>
                  </a:moveTo>
                  <a:cubicBezTo>
                    <a:pt x="47189" y="46899"/>
                    <a:pt x="48024" y="49342"/>
                    <a:pt x="49567" y="51496"/>
                  </a:cubicBezTo>
                  <a:cubicBezTo>
                    <a:pt x="48764" y="51110"/>
                    <a:pt x="47864" y="50692"/>
                    <a:pt x="46932" y="50210"/>
                  </a:cubicBezTo>
                  <a:cubicBezTo>
                    <a:pt x="46224" y="49857"/>
                    <a:pt x="45485" y="49471"/>
                    <a:pt x="44714" y="49053"/>
                  </a:cubicBezTo>
                  <a:cubicBezTo>
                    <a:pt x="44842" y="48732"/>
                    <a:pt x="45935" y="46321"/>
                    <a:pt x="46032" y="44939"/>
                  </a:cubicBezTo>
                  <a:cubicBezTo>
                    <a:pt x="46257" y="44906"/>
                    <a:pt x="46514" y="44842"/>
                    <a:pt x="46771" y="44778"/>
                  </a:cubicBezTo>
                  <a:close/>
                  <a:moveTo>
                    <a:pt x="26263" y="1"/>
                  </a:moveTo>
                  <a:cubicBezTo>
                    <a:pt x="26134" y="1"/>
                    <a:pt x="26006" y="33"/>
                    <a:pt x="25845" y="65"/>
                  </a:cubicBezTo>
                  <a:cubicBezTo>
                    <a:pt x="24816" y="290"/>
                    <a:pt x="24238" y="1190"/>
                    <a:pt x="24238" y="2154"/>
                  </a:cubicBezTo>
                  <a:cubicBezTo>
                    <a:pt x="24238" y="2379"/>
                    <a:pt x="24270" y="2636"/>
                    <a:pt x="24334" y="2861"/>
                  </a:cubicBezTo>
                  <a:cubicBezTo>
                    <a:pt x="24752" y="4083"/>
                    <a:pt x="26102" y="4919"/>
                    <a:pt x="27227" y="5304"/>
                  </a:cubicBezTo>
                  <a:cubicBezTo>
                    <a:pt x="27806" y="5497"/>
                    <a:pt x="28674" y="5562"/>
                    <a:pt x="29509" y="5562"/>
                  </a:cubicBezTo>
                  <a:cubicBezTo>
                    <a:pt x="30409" y="5562"/>
                    <a:pt x="31277" y="5497"/>
                    <a:pt x="31599" y="5465"/>
                  </a:cubicBezTo>
                  <a:cubicBezTo>
                    <a:pt x="32017" y="5851"/>
                    <a:pt x="32402" y="6237"/>
                    <a:pt x="32852" y="6687"/>
                  </a:cubicBezTo>
                  <a:cubicBezTo>
                    <a:pt x="33624" y="7490"/>
                    <a:pt x="34492" y="8422"/>
                    <a:pt x="35392" y="9483"/>
                  </a:cubicBezTo>
                  <a:cubicBezTo>
                    <a:pt x="35617" y="9740"/>
                    <a:pt x="35842" y="10062"/>
                    <a:pt x="36099" y="10351"/>
                  </a:cubicBezTo>
                  <a:cubicBezTo>
                    <a:pt x="35585" y="9933"/>
                    <a:pt x="34877" y="9387"/>
                    <a:pt x="34813" y="9323"/>
                  </a:cubicBezTo>
                  <a:cubicBezTo>
                    <a:pt x="33913" y="8744"/>
                    <a:pt x="32242" y="8197"/>
                    <a:pt x="30795" y="8197"/>
                  </a:cubicBezTo>
                  <a:cubicBezTo>
                    <a:pt x="30056" y="8197"/>
                    <a:pt x="29381" y="8326"/>
                    <a:pt x="28899" y="8744"/>
                  </a:cubicBezTo>
                  <a:cubicBezTo>
                    <a:pt x="28384" y="9162"/>
                    <a:pt x="28159" y="9708"/>
                    <a:pt x="28159" y="10287"/>
                  </a:cubicBezTo>
                  <a:cubicBezTo>
                    <a:pt x="28159" y="10898"/>
                    <a:pt x="28384" y="11508"/>
                    <a:pt x="28834" y="11926"/>
                  </a:cubicBezTo>
                  <a:cubicBezTo>
                    <a:pt x="29541" y="12601"/>
                    <a:pt x="30570" y="12826"/>
                    <a:pt x="31567" y="12826"/>
                  </a:cubicBezTo>
                  <a:cubicBezTo>
                    <a:pt x="31920" y="12826"/>
                    <a:pt x="32242" y="12826"/>
                    <a:pt x="32531" y="12762"/>
                  </a:cubicBezTo>
                  <a:cubicBezTo>
                    <a:pt x="33784" y="12601"/>
                    <a:pt x="36035" y="11187"/>
                    <a:pt x="36517" y="10865"/>
                  </a:cubicBezTo>
                  <a:cubicBezTo>
                    <a:pt x="37031" y="11540"/>
                    <a:pt x="37545" y="12248"/>
                    <a:pt x="38028" y="13019"/>
                  </a:cubicBezTo>
                  <a:cubicBezTo>
                    <a:pt x="38895" y="14305"/>
                    <a:pt x="39731" y="15751"/>
                    <a:pt x="40406" y="17326"/>
                  </a:cubicBezTo>
                  <a:cubicBezTo>
                    <a:pt x="40438" y="17391"/>
                    <a:pt x="40471" y="17487"/>
                    <a:pt x="40503" y="17584"/>
                  </a:cubicBezTo>
                  <a:cubicBezTo>
                    <a:pt x="40310" y="17326"/>
                    <a:pt x="39024" y="16041"/>
                    <a:pt x="38928" y="15976"/>
                  </a:cubicBezTo>
                  <a:cubicBezTo>
                    <a:pt x="37995" y="15205"/>
                    <a:pt x="36099" y="14369"/>
                    <a:pt x="34556" y="14369"/>
                  </a:cubicBezTo>
                  <a:cubicBezTo>
                    <a:pt x="34010" y="14369"/>
                    <a:pt x="33495" y="14466"/>
                    <a:pt x="33109" y="14723"/>
                  </a:cubicBezTo>
                  <a:cubicBezTo>
                    <a:pt x="32499" y="15141"/>
                    <a:pt x="32177" y="15784"/>
                    <a:pt x="32177" y="16459"/>
                  </a:cubicBezTo>
                  <a:cubicBezTo>
                    <a:pt x="32177" y="16973"/>
                    <a:pt x="32370" y="17487"/>
                    <a:pt x="32724" y="17905"/>
                  </a:cubicBezTo>
                  <a:cubicBezTo>
                    <a:pt x="33463" y="18837"/>
                    <a:pt x="34877" y="19159"/>
                    <a:pt x="36035" y="19159"/>
                  </a:cubicBezTo>
                  <a:cubicBezTo>
                    <a:pt x="36131" y="19159"/>
                    <a:pt x="36227" y="19159"/>
                    <a:pt x="36292" y="19127"/>
                  </a:cubicBezTo>
                  <a:cubicBezTo>
                    <a:pt x="37674" y="19094"/>
                    <a:pt x="40438" y="17712"/>
                    <a:pt x="40535" y="17648"/>
                  </a:cubicBezTo>
                  <a:cubicBezTo>
                    <a:pt x="41146" y="19127"/>
                    <a:pt x="41660" y="20702"/>
                    <a:pt x="42078" y="22309"/>
                  </a:cubicBezTo>
                  <a:cubicBezTo>
                    <a:pt x="42399" y="23498"/>
                    <a:pt x="42688" y="24688"/>
                    <a:pt x="42946" y="25877"/>
                  </a:cubicBezTo>
                  <a:cubicBezTo>
                    <a:pt x="42656" y="25555"/>
                    <a:pt x="41467" y="24366"/>
                    <a:pt x="41371" y="24302"/>
                  </a:cubicBezTo>
                  <a:cubicBezTo>
                    <a:pt x="40438" y="23563"/>
                    <a:pt x="38542" y="22695"/>
                    <a:pt x="36999" y="22695"/>
                  </a:cubicBezTo>
                  <a:cubicBezTo>
                    <a:pt x="36452" y="22695"/>
                    <a:pt x="35938" y="22791"/>
                    <a:pt x="35552" y="23048"/>
                  </a:cubicBezTo>
                  <a:cubicBezTo>
                    <a:pt x="34942" y="23466"/>
                    <a:pt x="34620" y="24109"/>
                    <a:pt x="34620" y="24784"/>
                  </a:cubicBezTo>
                  <a:cubicBezTo>
                    <a:pt x="34620" y="25298"/>
                    <a:pt x="34813" y="25813"/>
                    <a:pt x="35167" y="26231"/>
                  </a:cubicBezTo>
                  <a:cubicBezTo>
                    <a:pt x="35906" y="27163"/>
                    <a:pt x="37320" y="27484"/>
                    <a:pt x="38478" y="27484"/>
                  </a:cubicBezTo>
                  <a:lnTo>
                    <a:pt x="38735" y="27484"/>
                  </a:lnTo>
                  <a:cubicBezTo>
                    <a:pt x="40085" y="27420"/>
                    <a:pt x="42721" y="26102"/>
                    <a:pt x="42946" y="26006"/>
                  </a:cubicBezTo>
                  <a:cubicBezTo>
                    <a:pt x="43074" y="26552"/>
                    <a:pt x="43203" y="27098"/>
                    <a:pt x="43299" y="27645"/>
                  </a:cubicBezTo>
                  <a:cubicBezTo>
                    <a:pt x="43685" y="29445"/>
                    <a:pt x="44039" y="31245"/>
                    <a:pt x="44456" y="33013"/>
                  </a:cubicBezTo>
                  <a:cubicBezTo>
                    <a:pt x="44585" y="33624"/>
                    <a:pt x="44746" y="34202"/>
                    <a:pt x="44939" y="34813"/>
                  </a:cubicBezTo>
                  <a:cubicBezTo>
                    <a:pt x="44489" y="34363"/>
                    <a:pt x="43653" y="33527"/>
                    <a:pt x="43589" y="33463"/>
                  </a:cubicBezTo>
                  <a:cubicBezTo>
                    <a:pt x="42656" y="32692"/>
                    <a:pt x="40728" y="31856"/>
                    <a:pt x="39217" y="31856"/>
                  </a:cubicBezTo>
                  <a:cubicBezTo>
                    <a:pt x="38638" y="31856"/>
                    <a:pt x="38156" y="31952"/>
                    <a:pt x="37738" y="32209"/>
                  </a:cubicBezTo>
                  <a:cubicBezTo>
                    <a:pt x="37128" y="32627"/>
                    <a:pt x="36838" y="33270"/>
                    <a:pt x="36838" y="33945"/>
                  </a:cubicBezTo>
                  <a:cubicBezTo>
                    <a:pt x="36838" y="34460"/>
                    <a:pt x="36999" y="34974"/>
                    <a:pt x="37353" y="35392"/>
                  </a:cubicBezTo>
                  <a:cubicBezTo>
                    <a:pt x="38124" y="36324"/>
                    <a:pt x="39538" y="36645"/>
                    <a:pt x="40696" y="36645"/>
                  </a:cubicBezTo>
                  <a:cubicBezTo>
                    <a:pt x="40792" y="36645"/>
                    <a:pt x="40856" y="36613"/>
                    <a:pt x="40953" y="36613"/>
                  </a:cubicBezTo>
                  <a:cubicBezTo>
                    <a:pt x="42142" y="36581"/>
                    <a:pt x="44392" y="35520"/>
                    <a:pt x="45035" y="35199"/>
                  </a:cubicBezTo>
                  <a:cubicBezTo>
                    <a:pt x="45292" y="36195"/>
                    <a:pt x="45614" y="37192"/>
                    <a:pt x="45935" y="38156"/>
                  </a:cubicBezTo>
                  <a:cubicBezTo>
                    <a:pt x="46096" y="38542"/>
                    <a:pt x="46224" y="38992"/>
                    <a:pt x="46385" y="39378"/>
                  </a:cubicBezTo>
                  <a:cubicBezTo>
                    <a:pt x="46482" y="39570"/>
                    <a:pt x="46546" y="39763"/>
                    <a:pt x="46642" y="39956"/>
                  </a:cubicBezTo>
                  <a:cubicBezTo>
                    <a:pt x="46417" y="39956"/>
                    <a:pt x="46289" y="39924"/>
                    <a:pt x="46289" y="39924"/>
                  </a:cubicBezTo>
                  <a:cubicBezTo>
                    <a:pt x="46289" y="39924"/>
                    <a:pt x="46289" y="40053"/>
                    <a:pt x="46289" y="40278"/>
                  </a:cubicBezTo>
                  <a:cubicBezTo>
                    <a:pt x="46289" y="40535"/>
                    <a:pt x="46289" y="40953"/>
                    <a:pt x="46321" y="41435"/>
                  </a:cubicBezTo>
                  <a:cubicBezTo>
                    <a:pt x="45292" y="40696"/>
                    <a:pt x="43910" y="40053"/>
                    <a:pt x="42785" y="40053"/>
                  </a:cubicBezTo>
                  <a:cubicBezTo>
                    <a:pt x="42431" y="40053"/>
                    <a:pt x="42110" y="40117"/>
                    <a:pt x="41821" y="40246"/>
                  </a:cubicBezTo>
                  <a:cubicBezTo>
                    <a:pt x="41017" y="40599"/>
                    <a:pt x="40631" y="41338"/>
                    <a:pt x="40631" y="42142"/>
                  </a:cubicBezTo>
                  <a:cubicBezTo>
                    <a:pt x="40631" y="42528"/>
                    <a:pt x="40728" y="42946"/>
                    <a:pt x="40953" y="43331"/>
                  </a:cubicBezTo>
                  <a:cubicBezTo>
                    <a:pt x="41017" y="43460"/>
                    <a:pt x="41113" y="43589"/>
                    <a:pt x="41242" y="43717"/>
                  </a:cubicBezTo>
                  <a:cubicBezTo>
                    <a:pt x="41435" y="45131"/>
                    <a:pt x="42238" y="46739"/>
                    <a:pt x="42946" y="47542"/>
                  </a:cubicBezTo>
                  <a:cubicBezTo>
                    <a:pt x="43010" y="47639"/>
                    <a:pt x="43942" y="48475"/>
                    <a:pt x="44392" y="48892"/>
                  </a:cubicBezTo>
                  <a:cubicBezTo>
                    <a:pt x="43942" y="48635"/>
                    <a:pt x="43492" y="48378"/>
                    <a:pt x="43010" y="48121"/>
                  </a:cubicBezTo>
                  <a:cubicBezTo>
                    <a:pt x="42335" y="47735"/>
                    <a:pt x="41628" y="47317"/>
                    <a:pt x="40953" y="46932"/>
                  </a:cubicBezTo>
                  <a:cubicBezTo>
                    <a:pt x="40599" y="46707"/>
                    <a:pt x="40246" y="46482"/>
                    <a:pt x="39892" y="46257"/>
                  </a:cubicBezTo>
                  <a:cubicBezTo>
                    <a:pt x="39506" y="46032"/>
                    <a:pt x="39185" y="45774"/>
                    <a:pt x="38863" y="45517"/>
                  </a:cubicBezTo>
                  <a:cubicBezTo>
                    <a:pt x="38349" y="45164"/>
                    <a:pt x="37835" y="44746"/>
                    <a:pt x="37353" y="44360"/>
                  </a:cubicBezTo>
                  <a:cubicBezTo>
                    <a:pt x="37770" y="43685"/>
                    <a:pt x="38992" y="41692"/>
                    <a:pt x="39153" y="40535"/>
                  </a:cubicBezTo>
                  <a:cubicBezTo>
                    <a:pt x="39217" y="40213"/>
                    <a:pt x="39249" y="39892"/>
                    <a:pt x="39249" y="39538"/>
                  </a:cubicBezTo>
                  <a:cubicBezTo>
                    <a:pt x="39249" y="38574"/>
                    <a:pt x="39024" y="37513"/>
                    <a:pt x="38349" y="36838"/>
                  </a:cubicBezTo>
                  <a:cubicBezTo>
                    <a:pt x="37899" y="36388"/>
                    <a:pt x="37288" y="36131"/>
                    <a:pt x="36710" y="36131"/>
                  </a:cubicBezTo>
                  <a:cubicBezTo>
                    <a:pt x="36131" y="36131"/>
                    <a:pt x="35552" y="36388"/>
                    <a:pt x="35135" y="36870"/>
                  </a:cubicBezTo>
                  <a:cubicBezTo>
                    <a:pt x="34749" y="37353"/>
                    <a:pt x="34588" y="38060"/>
                    <a:pt x="34588" y="38799"/>
                  </a:cubicBezTo>
                  <a:cubicBezTo>
                    <a:pt x="34588" y="40246"/>
                    <a:pt x="35135" y="41885"/>
                    <a:pt x="35713" y="42785"/>
                  </a:cubicBezTo>
                  <a:cubicBezTo>
                    <a:pt x="35745" y="42849"/>
                    <a:pt x="35938" y="43106"/>
                    <a:pt x="36195" y="43428"/>
                  </a:cubicBezTo>
                  <a:cubicBezTo>
                    <a:pt x="35745" y="43042"/>
                    <a:pt x="35263" y="42624"/>
                    <a:pt x="34781" y="42206"/>
                  </a:cubicBezTo>
                  <a:cubicBezTo>
                    <a:pt x="33431" y="40985"/>
                    <a:pt x="32113" y="39731"/>
                    <a:pt x="30795" y="38445"/>
                  </a:cubicBezTo>
                  <a:cubicBezTo>
                    <a:pt x="30506" y="38188"/>
                    <a:pt x="30249" y="37931"/>
                    <a:pt x="29959" y="37674"/>
                  </a:cubicBezTo>
                  <a:cubicBezTo>
                    <a:pt x="30313" y="37095"/>
                    <a:pt x="31663" y="34974"/>
                    <a:pt x="31856" y="33752"/>
                  </a:cubicBezTo>
                  <a:cubicBezTo>
                    <a:pt x="31888" y="33431"/>
                    <a:pt x="31920" y="33109"/>
                    <a:pt x="31920" y="32756"/>
                  </a:cubicBezTo>
                  <a:cubicBezTo>
                    <a:pt x="31920" y="31759"/>
                    <a:pt x="31695" y="30731"/>
                    <a:pt x="31020" y="30056"/>
                  </a:cubicBezTo>
                  <a:cubicBezTo>
                    <a:pt x="30570" y="29606"/>
                    <a:pt x="29991" y="29349"/>
                    <a:pt x="29381" y="29349"/>
                  </a:cubicBezTo>
                  <a:cubicBezTo>
                    <a:pt x="28802" y="29349"/>
                    <a:pt x="28256" y="29574"/>
                    <a:pt x="27838" y="30088"/>
                  </a:cubicBezTo>
                  <a:cubicBezTo>
                    <a:pt x="27420" y="30570"/>
                    <a:pt x="27259" y="31245"/>
                    <a:pt x="27259" y="32017"/>
                  </a:cubicBezTo>
                  <a:cubicBezTo>
                    <a:pt x="27259" y="33463"/>
                    <a:pt x="27838" y="35102"/>
                    <a:pt x="28384" y="36002"/>
                  </a:cubicBezTo>
                  <a:cubicBezTo>
                    <a:pt x="28416" y="36067"/>
                    <a:pt x="28674" y="36388"/>
                    <a:pt x="28963" y="36742"/>
                  </a:cubicBezTo>
                  <a:cubicBezTo>
                    <a:pt x="28224" y="36067"/>
                    <a:pt x="27484" y="35392"/>
                    <a:pt x="26745" y="34749"/>
                  </a:cubicBezTo>
                  <a:cubicBezTo>
                    <a:pt x="25427" y="33624"/>
                    <a:pt x="24077" y="32595"/>
                    <a:pt x="22663" y="31695"/>
                  </a:cubicBezTo>
                  <a:cubicBezTo>
                    <a:pt x="22791" y="31502"/>
                    <a:pt x="24430" y="29027"/>
                    <a:pt x="24623" y="27677"/>
                  </a:cubicBezTo>
                  <a:cubicBezTo>
                    <a:pt x="24688" y="27356"/>
                    <a:pt x="24720" y="27034"/>
                    <a:pt x="24720" y="26681"/>
                  </a:cubicBezTo>
                  <a:cubicBezTo>
                    <a:pt x="24720" y="25716"/>
                    <a:pt x="24463" y="24655"/>
                    <a:pt x="23820" y="23980"/>
                  </a:cubicBezTo>
                  <a:cubicBezTo>
                    <a:pt x="23370" y="23530"/>
                    <a:pt x="22759" y="23273"/>
                    <a:pt x="22180" y="23273"/>
                  </a:cubicBezTo>
                  <a:cubicBezTo>
                    <a:pt x="21602" y="23273"/>
                    <a:pt x="21023" y="23498"/>
                    <a:pt x="20605" y="24013"/>
                  </a:cubicBezTo>
                  <a:cubicBezTo>
                    <a:pt x="20220" y="24495"/>
                    <a:pt x="20059" y="25202"/>
                    <a:pt x="20059" y="25941"/>
                  </a:cubicBezTo>
                  <a:cubicBezTo>
                    <a:pt x="20059" y="27388"/>
                    <a:pt x="20605" y="29027"/>
                    <a:pt x="21184" y="29927"/>
                  </a:cubicBezTo>
                  <a:cubicBezTo>
                    <a:pt x="21248" y="30024"/>
                    <a:pt x="22180" y="31181"/>
                    <a:pt x="22502" y="31599"/>
                  </a:cubicBezTo>
                  <a:lnTo>
                    <a:pt x="22470" y="31567"/>
                  </a:lnTo>
                  <a:cubicBezTo>
                    <a:pt x="20991" y="30634"/>
                    <a:pt x="19480" y="29927"/>
                    <a:pt x="18002" y="29349"/>
                  </a:cubicBezTo>
                  <a:cubicBezTo>
                    <a:pt x="16523" y="28738"/>
                    <a:pt x="15109" y="28320"/>
                    <a:pt x="13759" y="27934"/>
                  </a:cubicBezTo>
                  <a:cubicBezTo>
                    <a:pt x="12441" y="27581"/>
                    <a:pt x="11219" y="27323"/>
                    <a:pt x="10094" y="27098"/>
                  </a:cubicBezTo>
                  <a:cubicBezTo>
                    <a:pt x="9515" y="26970"/>
                    <a:pt x="8969" y="26906"/>
                    <a:pt x="8455" y="26809"/>
                  </a:cubicBezTo>
                  <a:lnTo>
                    <a:pt x="8487" y="26777"/>
                  </a:lnTo>
                  <a:cubicBezTo>
                    <a:pt x="8487" y="26745"/>
                    <a:pt x="6655" y="25555"/>
                    <a:pt x="6526" y="25491"/>
                  </a:cubicBezTo>
                  <a:cubicBezTo>
                    <a:pt x="5722" y="25105"/>
                    <a:pt x="4340" y="24752"/>
                    <a:pt x="3087" y="24752"/>
                  </a:cubicBezTo>
                  <a:cubicBezTo>
                    <a:pt x="2090" y="24752"/>
                    <a:pt x="1126" y="24977"/>
                    <a:pt x="579" y="25523"/>
                  </a:cubicBezTo>
                  <a:cubicBezTo>
                    <a:pt x="194" y="25941"/>
                    <a:pt x="1" y="26456"/>
                    <a:pt x="1" y="26938"/>
                  </a:cubicBezTo>
                  <a:cubicBezTo>
                    <a:pt x="1" y="27613"/>
                    <a:pt x="322" y="28288"/>
                    <a:pt x="869" y="28738"/>
                  </a:cubicBezTo>
                  <a:cubicBezTo>
                    <a:pt x="1479" y="29188"/>
                    <a:pt x="2251" y="29381"/>
                    <a:pt x="3054" y="29381"/>
                  </a:cubicBezTo>
                  <a:cubicBezTo>
                    <a:pt x="3601" y="29381"/>
                    <a:pt x="4147" y="29284"/>
                    <a:pt x="4630" y="29156"/>
                  </a:cubicBezTo>
                  <a:cubicBezTo>
                    <a:pt x="5851" y="28866"/>
                    <a:pt x="7876" y="27259"/>
                    <a:pt x="8358" y="26873"/>
                  </a:cubicBezTo>
                  <a:cubicBezTo>
                    <a:pt x="8905" y="26970"/>
                    <a:pt x="9451" y="27066"/>
                    <a:pt x="10094" y="27227"/>
                  </a:cubicBezTo>
                  <a:cubicBezTo>
                    <a:pt x="11187" y="27452"/>
                    <a:pt x="12408" y="27741"/>
                    <a:pt x="13726" y="28127"/>
                  </a:cubicBezTo>
                  <a:cubicBezTo>
                    <a:pt x="14080" y="28256"/>
                    <a:pt x="14434" y="28384"/>
                    <a:pt x="14819" y="28481"/>
                  </a:cubicBezTo>
                  <a:cubicBezTo>
                    <a:pt x="14144" y="28416"/>
                    <a:pt x="13276" y="28320"/>
                    <a:pt x="13180" y="28320"/>
                  </a:cubicBezTo>
                  <a:lnTo>
                    <a:pt x="13148" y="28320"/>
                  </a:lnTo>
                  <a:cubicBezTo>
                    <a:pt x="11541" y="28352"/>
                    <a:pt x="8423" y="29381"/>
                    <a:pt x="7908" y="31116"/>
                  </a:cubicBezTo>
                  <a:cubicBezTo>
                    <a:pt x="7844" y="31309"/>
                    <a:pt x="7812" y="31502"/>
                    <a:pt x="7812" y="31695"/>
                  </a:cubicBezTo>
                  <a:cubicBezTo>
                    <a:pt x="7812" y="32724"/>
                    <a:pt x="8583" y="33592"/>
                    <a:pt x="9644" y="33817"/>
                  </a:cubicBezTo>
                  <a:cubicBezTo>
                    <a:pt x="9805" y="33817"/>
                    <a:pt x="9966" y="33849"/>
                    <a:pt x="10126" y="33849"/>
                  </a:cubicBezTo>
                  <a:cubicBezTo>
                    <a:pt x="11219" y="33849"/>
                    <a:pt x="12376" y="33174"/>
                    <a:pt x="13180" y="32467"/>
                  </a:cubicBezTo>
                  <a:cubicBezTo>
                    <a:pt x="14112" y="31599"/>
                    <a:pt x="15205" y="29220"/>
                    <a:pt x="15430" y="28674"/>
                  </a:cubicBezTo>
                  <a:cubicBezTo>
                    <a:pt x="16234" y="28963"/>
                    <a:pt x="17069" y="29252"/>
                    <a:pt x="17905" y="29606"/>
                  </a:cubicBezTo>
                  <a:cubicBezTo>
                    <a:pt x="19320" y="30249"/>
                    <a:pt x="20830" y="30956"/>
                    <a:pt x="22245" y="31920"/>
                  </a:cubicBezTo>
                  <a:cubicBezTo>
                    <a:pt x="22341" y="31952"/>
                    <a:pt x="22405" y="32017"/>
                    <a:pt x="22470" y="32081"/>
                  </a:cubicBezTo>
                  <a:cubicBezTo>
                    <a:pt x="22148" y="31984"/>
                    <a:pt x="20380" y="31599"/>
                    <a:pt x="20252" y="31599"/>
                  </a:cubicBezTo>
                  <a:cubicBezTo>
                    <a:pt x="20123" y="31599"/>
                    <a:pt x="19962" y="31567"/>
                    <a:pt x="19770" y="31567"/>
                  </a:cubicBezTo>
                  <a:cubicBezTo>
                    <a:pt x="18098" y="31567"/>
                    <a:pt x="15366" y="32274"/>
                    <a:pt x="14723" y="33784"/>
                  </a:cubicBezTo>
                  <a:cubicBezTo>
                    <a:pt x="14594" y="34042"/>
                    <a:pt x="14562" y="34331"/>
                    <a:pt x="14562" y="34588"/>
                  </a:cubicBezTo>
                  <a:cubicBezTo>
                    <a:pt x="14562" y="35520"/>
                    <a:pt x="15205" y="36356"/>
                    <a:pt x="16137" y="36645"/>
                  </a:cubicBezTo>
                  <a:cubicBezTo>
                    <a:pt x="16394" y="36742"/>
                    <a:pt x="16684" y="36774"/>
                    <a:pt x="16941" y="36774"/>
                  </a:cubicBezTo>
                  <a:cubicBezTo>
                    <a:pt x="17969" y="36774"/>
                    <a:pt x="19030" y="36260"/>
                    <a:pt x="19802" y="35713"/>
                  </a:cubicBezTo>
                  <a:cubicBezTo>
                    <a:pt x="20959" y="34877"/>
                    <a:pt x="22470" y="32209"/>
                    <a:pt x="22534" y="32113"/>
                  </a:cubicBezTo>
                  <a:cubicBezTo>
                    <a:pt x="23852" y="33013"/>
                    <a:pt x="25138" y="34042"/>
                    <a:pt x="26391" y="35135"/>
                  </a:cubicBezTo>
                  <a:cubicBezTo>
                    <a:pt x="27323" y="35938"/>
                    <a:pt x="28191" y="36806"/>
                    <a:pt x="29091" y="37674"/>
                  </a:cubicBezTo>
                  <a:cubicBezTo>
                    <a:pt x="28674" y="37545"/>
                    <a:pt x="27002" y="37224"/>
                    <a:pt x="26906" y="37192"/>
                  </a:cubicBezTo>
                  <a:lnTo>
                    <a:pt x="26423" y="37192"/>
                  </a:lnTo>
                  <a:cubicBezTo>
                    <a:pt x="24720" y="37192"/>
                    <a:pt x="21988" y="37867"/>
                    <a:pt x="21345" y="39378"/>
                  </a:cubicBezTo>
                  <a:cubicBezTo>
                    <a:pt x="21248" y="39635"/>
                    <a:pt x="21184" y="39924"/>
                    <a:pt x="21184" y="40181"/>
                  </a:cubicBezTo>
                  <a:cubicBezTo>
                    <a:pt x="21184" y="41113"/>
                    <a:pt x="21859" y="41949"/>
                    <a:pt x="22791" y="42238"/>
                  </a:cubicBezTo>
                  <a:cubicBezTo>
                    <a:pt x="23048" y="42335"/>
                    <a:pt x="23305" y="42367"/>
                    <a:pt x="23563" y="42367"/>
                  </a:cubicBezTo>
                  <a:cubicBezTo>
                    <a:pt x="24591" y="42367"/>
                    <a:pt x="25652" y="41853"/>
                    <a:pt x="26456" y="41306"/>
                  </a:cubicBezTo>
                  <a:cubicBezTo>
                    <a:pt x="27548" y="40503"/>
                    <a:pt x="29027" y="37963"/>
                    <a:pt x="29156" y="37738"/>
                  </a:cubicBezTo>
                  <a:cubicBezTo>
                    <a:pt x="29541" y="38124"/>
                    <a:pt x="29959" y="38510"/>
                    <a:pt x="30345" y="38928"/>
                  </a:cubicBezTo>
                  <a:cubicBezTo>
                    <a:pt x="31663" y="40213"/>
                    <a:pt x="32949" y="41499"/>
                    <a:pt x="34267" y="42753"/>
                  </a:cubicBezTo>
                  <a:cubicBezTo>
                    <a:pt x="34717" y="43203"/>
                    <a:pt x="35199" y="43589"/>
                    <a:pt x="35649" y="44006"/>
                  </a:cubicBezTo>
                  <a:cubicBezTo>
                    <a:pt x="35038" y="43878"/>
                    <a:pt x="33881" y="43621"/>
                    <a:pt x="33784" y="43621"/>
                  </a:cubicBezTo>
                  <a:cubicBezTo>
                    <a:pt x="33624" y="43621"/>
                    <a:pt x="33463" y="43589"/>
                    <a:pt x="33302" y="43589"/>
                  </a:cubicBezTo>
                  <a:cubicBezTo>
                    <a:pt x="31599" y="43589"/>
                    <a:pt x="28899" y="44296"/>
                    <a:pt x="28256" y="45807"/>
                  </a:cubicBezTo>
                  <a:cubicBezTo>
                    <a:pt x="28127" y="46064"/>
                    <a:pt x="28063" y="46353"/>
                    <a:pt x="28063" y="46610"/>
                  </a:cubicBezTo>
                  <a:cubicBezTo>
                    <a:pt x="28095" y="47542"/>
                    <a:pt x="28738" y="48378"/>
                    <a:pt x="29670" y="48667"/>
                  </a:cubicBezTo>
                  <a:cubicBezTo>
                    <a:pt x="29927" y="48732"/>
                    <a:pt x="30184" y="48796"/>
                    <a:pt x="30474" y="48796"/>
                  </a:cubicBezTo>
                  <a:cubicBezTo>
                    <a:pt x="31502" y="48796"/>
                    <a:pt x="32563" y="48282"/>
                    <a:pt x="33334" y="47735"/>
                  </a:cubicBezTo>
                  <a:cubicBezTo>
                    <a:pt x="34331" y="47028"/>
                    <a:pt x="35617" y="44906"/>
                    <a:pt x="35970" y="44296"/>
                  </a:cubicBezTo>
                  <a:cubicBezTo>
                    <a:pt x="36742" y="44971"/>
                    <a:pt x="37545" y="45614"/>
                    <a:pt x="38349" y="46224"/>
                  </a:cubicBezTo>
                  <a:cubicBezTo>
                    <a:pt x="38703" y="46482"/>
                    <a:pt x="39024" y="46771"/>
                    <a:pt x="39378" y="46996"/>
                  </a:cubicBezTo>
                  <a:cubicBezTo>
                    <a:pt x="39731" y="47221"/>
                    <a:pt x="40085" y="47478"/>
                    <a:pt x="40438" y="47703"/>
                  </a:cubicBezTo>
                  <a:cubicBezTo>
                    <a:pt x="41178" y="48153"/>
                    <a:pt x="41853" y="48571"/>
                    <a:pt x="42528" y="48957"/>
                  </a:cubicBezTo>
                  <a:cubicBezTo>
                    <a:pt x="42881" y="49182"/>
                    <a:pt x="43203" y="49375"/>
                    <a:pt x="43556" y="49567"/>
                  </a:cubicBezTo>
                  <a:cubicBezTo>
                    <a:pt x="42946" y="49310"/>
                    <a:pt x="41949" y="48957"/>
                    <a:pt x="41853" y="48925"/>
                  </a:cubicBezTo>
                  <a:cubicBezTo>
                    <a:pt x="41403" y="48828"/>
                    <a:pt x="40792" y="48764"/>
                    <a:pt x="40149" y="48764"/>
                  </a:cubicBezTo>
                  <a:cubicBezTo>
                    <a:pt x="38574" y="48764"/>
                    <a:pt x="36742" y="49150"/>
                    <a:pt x="36067" y="50242"/>
                  </a:cubicBezTo>
                  <a:cubicBezTo>
                    <a:pt x="35842" y="50596"/>
                    <a:pt x="35745" y="50950"/>
                    <a:pt x="35745" y="51303"/>
                  </a:cubicBezTo>
                  <a:cubicBezTo>
                    <a:pt x="35745" y="52139"/>
                    <a:pt x="36260" y="52910"/>
                    <a:pt x="37031" y="53296"/>
                  </a:cubicBezTo>
                  <a:cubicBezTo>
                    <a:pt x="37417" y="53489"/>
                    <a:pt x="37867" y="53553"/>
                    <a:pt x="38317" y="53553"/>
                  </a:cubicBezTo>
                  <a:cubicBezTo>
                    <a:pt x="39185" y="53553"/>
                    <a:pt x="40085" y="53264"/>
                    <a:pt x="40792" y="52910"/>
                  </a:cubicBezTo>
                  <a:cubicBezTo>
                    <a:pt x="41981" y="52300"/>
                    <a:pt x="43781" y="50082"/>
                    <a:pt x="44006" y="49825"/>
                  </a:cubicBezTo>
                  <a:cubicBezTo>
                    <a:pt x="44842" y="50307"/>
                    <a:pt x="45646" y="50757"/>
                    <a:pt x="46417" y="51143"/>
                  </a:cubicBezTo>
                  <a:cubicBezTo>
                    <a:pt x="48474" y="52268"/>
                    <a:pt x="50275" y="53135"/>
                    <a:pt x="51689" y="53811"/>
                  </a:cubicBezTo>
                  <a:cubicBezTo>
                    <a:pt x="56189" y="57700"/>
                    <a:pt x="62586" y="58150"/>
                    <a:pt x="62586" y="58150"/>
                  </a:cubicBezTo>
                  <a:cubicBezTo>
                    <a:pt x="62586" y="58150"/>
                    <a:pt x="62586" y="58021"/>
                    <a:pt x="62586" y="57764"/>
                  </a:cubicBezTo>
                  <a:cubicBezTo>
                    <a:pt x="62586" y="56189"/>
                    <a:pt x="62329" y="49857"/>
                    <a:pt x="58407" y="45485"/>
                  </a:cubicBezTo>
                  <a:cubicBezTo>
                    <a:pt x="56800" y="43653"/>
                    <a:pt x="54743" y="42431"/>
                    <a:pt x="52814" y="41596"/>
                  </a:cubicBezTo>
                  <a:cubicBezTo>
                    <a:pt x="52943" y="41467"/>
                    <a:pt x="53039" y="41306"/>
                    <a:pt x="53135" y="41178"/>
                  </a:cubicBezTo>
                  <a:cubicBezTo>
                    <a:pt x="53650" y="40406"/>
                    <a:pt x="54100" y="39378"/>
                    <a:pt x="54100" y="38413"/>
                  </a:cubicBezTo>
                  <a:cubicBezTo>
                    <a:pt x="54100" y="38092"/>
                    <a:pt x="54035" y="37770"/>
                    <a:pt x="53939" y="37481"/>
                  </a:cubicBezTo>
                  <a:cubicBezTo>
                    <a:pt x="53618" y="36581"/>
                    <a:pt x="52782" y="35970"/>
                    <a:pt x="51882" y="35970"/>
                  </a:cubicBezTo>
                  <a:cubicBezTo>
                    <a:pt x="51625" y="35970"/>
                    <a:pt x="51303" y="36035"/>
                    <a:pt x="51046" y="36163"/>
                  </a:cubicBezTo>
                  <a:cubicBezTo>
                    <a:pt x="49792" y="36742"/>
                    <a:pt x="49182" y="38767"/>
                    <a:pt x="49053" y="40374"/>
                  </a:cubicBezTo>
                  <a:cubicBezTo>
                    <a:pt x="48539" y="40278"/>
                    <a:pt x="48089" y="40181"/>
                    <a:pt x="47703" y="40117"/>
                  </a:cubicBezTo>
                  <a:cubicBezTo>
                    <a:pt x="47542" y="39763"/>
                    <a:pt x="47382" y="39378"/>
                    <a:pt x="47221" y="38992"/>
                  </a:cubicBezTo>
                  <a:cubicBezTo>
                    <a:pt x="47028" y="38606"/>
                    <a:pt x="46899" y="38220"/>
                    <a:pt x="46739" y="37835"/>
                  </a:cubicBezTo>
                  <a:cubicBezTo>
                    <a:pt x="46546" y="37256"/>
                    <a:pt x="46321" y="36645"/>
                    <a:pt x="46128" y="36035"/>
                  </a:cubicBezTo>
                  <a:cubicBezTo>
                    <a:pt x="46867" y="35713"/>
                    <a:pt x="48989" y="34717"/>
                    <a:pt x="49760" y="33849"/>
                  </a:cubicBezTo>
                  <a:cubicBezTo>
                    <a:pt x="50467" y="33077"/>
                    <a:pt x="51175" y="31920"/>
                    <a:pt x="51175" y="30795"/>
                  </a:cubicBezTo>
                  <a:cubicBezTo>
                    <a:pt x="51175" y="30634"/>
                    <a:pt x="51142" y="30474"/>
                    <a:pt x="51110" y="30313"/>
                  </a:cubicBezTo>
                  <a:cubicBezTo>
                    <a:pt x="50917" y="29284"/>
                    <a:pt x="50050" y="28481"/>
                    <a:pt x="49021" y="28481"/>
                  </a:cubicBezTo>
                  <a:cubicBezTo>
                    <a:pt x="48828" y="28481"/>
                    <a:pt x="48635" y="28513"/>
                    <a:pt x="48442" y="28577"/>
                  </a:cubicBezTo>
                  <a:cubicBezTo>
                    <a:pt x="46707" y="29091"/>
                    <a:pt x="45678" y="32209"/>
                    <a:pt x="45646" y="33817"/>
                  </a:cubicBezTo>
                  <a:cubicBezTo>
                    <a:pt x="45646" y="33881"/>
                    <a:pt x="45678" y="34234"/>
                    <a:pt x="45710" y="34620"/>
                  </a:cubicBezTo>
                  <a:cubicBezTo>
                    <a:pt x="45517" y="34042"/>
                    <a:pt x="45356" y="33431"/>
                    <a:pt x="45196" y="32820"/>
                  </a:cubicBezTo>
                  <a:cubicBezTo>
                    <a:pt x="44746" y="31084"/>
                    <a:pt x="44328" y="29284"/>
                    <a:pt x="43942" y="27484"/>
                  </a:cubicBezTo>
                  <a:cubicBezTo>
                    <a:pt x="43846" y="27131"/>
                    <a:pt x="43749" y="26745"/>
                    <a:pt x="43653" y="26391"/>
                  </a:cubicBezTo>
                  <a:cubicBezTo>
                    <a:pt x="44264" y="26102"/>
                    <a:pt x="46578" y="25073"/>
                    <a:pt x="47414" y="24141"/>
                  </a:cubicBezTo>
                  <a:cubicBezTo>
                    <a:pt x="48121" y="23370"/>
                    <a:pt x="48796" y="22212"/>
                    <a:pt x="48796" y="21087"/>
                  </a:cubicBezTo>
                  <a:cubicBezTo>
                    <a:pt x="48796" y="20927"/>
                    <a:pt x="48796" y="20766"/>
                    <a:pt x="48764" y="20605"/>
                  </a:cubicBezTo>
                  <a:cubicBezTo>
                    <a:pt x="48571" y="19577"/>
                    <a:pt x="47671" y="18773"/>
                    <a:pt x="46674" y="18773"/>
                  </a:cubicBezTo>
                  <a:cubicBezTo>
                    <a:pt x="46482" y="18773"/>
                    <a:pt x="46289" y="18805"/>
                    <a:pt x="46096" y="18869"/>
                  </a:cubicBezTo>
                  <a:cubicBezTo>
                    <a:pt x="44328" y="19384"/>
                    <a:pt x="43299" y="22502"/>
                    <a:pt x="43267" y="24141"/>
                  </a:cubicBezTo>
                  <a:cubicBezTo>
                    <a:pt x="43267" y="24205"/>
                    <a:pt x="43299" y="24591"/>
                    <a:pt x="43364" y="25041"/>
                  </a:cubicBezTo>
                  <a:cubicBezTo>
                    <a:pt x="43106" y="24077"/>
                    <a:pt x="42881" y="23113"/>
                    <a:pt x="42592" y="22180"/>
                  </a:cubicBezTo>
                  <a:cubicBezTo>
                    <a:pt x="42110" y="20509"/>
                    <a:pt x="41563" y="18902"/>
                    <a:pt x="40888" y="17391"/>
                  </a:cubicBezTo>
                  <a:cubicBezTo>
                    <a:pt x="41081" y="17294"/>
                    <a:pt x="43814" y="16137"/>
                    <a:pt x="44746" y="15109"/>
                  </a:cubicBezTo>
                  <a:cubicBezTo>
                    <a:pt x="45453" y="14305"/>
                    <a:pt x="46128" y="13180"/>
                    <a:pt x="46128" y="12055"/>
                  </a:cubicBezTo>
                  <a:cubicBezTo>
                    <a:pt x="46128" y="11894"/>
                    <a:pt x="46128" y="11733"/>
                    <a:pt x="46096" y="11573"/>
                  </a:cubicBezTo>
                  <a:cubicBezTo>
                    <a:pt x="45903" y="10544"/>
                    <a:pt x="45003" y="9740"/>
                    <a:pt x="44006" y="9740"/>
                  </a:cubicBezTo>
                  <a:cubicBezTo>
                    <a:pt x="43814" y="9740"/>
                    <a:pt x="43621" y="9773"/>
                    <a:pt x="43396" y="9837"/>
                  </a:cubicBezTo>
                  <a:cubicBezTo>
                    <a:pt x="41660" y="10351"/>
                    <a:pt x="40631" y="13469"/>
                    <a:pt x="40599" y="15076"/>
                  </a:cubicBezTo>
                  <a:cubicBezTo>
                    <a:pt x="40599" y="15233"/>
                    <a:pt x="40721" y="16606"/>
                    <a:pt x="40787" y="17154"/>
                  </a:cubicBezTo>
                  <a:lnTo>
                    <a:pt x="40787" y="17154"/>
                  </a:lnTo>
                  <a:cubicBezTo>
                    <a:pt x="40048" y="15552"/>
                    <a:pt x="39183" y="14141"/>
                    <a:pt x="38285" y="12826"/>
                  </a:cubicBezTo>
                  <a:cubicBezTo>
                    <a:pt x="37385" y="11540"/>
                    <a:pt x="36420" y="10383"/>
                    <a:pt x="35520" y="9323"/>
                  </a:cubicBezTo>
                  <a:cubicBezTo>
                    <a:pt x="34620" y="8294"/>
                    <a:pt x="33720" y="7394"/>
                    <a:pt x="32949" y="6622"/>
                  </a:cubicBezTo>
                  <a:cubicBezTo>
                    <a:pt x="32499" y="6172"/>
                    <a:pt x="32113" y="5819"/>
                    <a:pt x="31727" y="5465"/>
                  </a:cubicBezTo>
                  <a:lnTo>
                    <a:pt x="31759" y="5465"/>
                  </a:lnTo>
                  <a:cubicBezTo>
                    <a:pt x="31759" y="5369"/>
                    <a:pt x="30924" y="3408"/>
                    <a:pt x="30827" y="3311"/>
                  </a:cubicBezTo>
                  <a:cubicBezTo>
                    <a:pt x="30088" y="2026"/>
                    <a:pt x="27999" y="1"/>
                    <a:pt x="2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3261100" y="1467650"/>
              <a:ext cx="423525" cy="439600"/>
            </a:xfrm>
            <a:custGeom>
              <a:avLst/>
              <a:gdLst/>
              <a:ahLst/>
              <a:cxnLst/>
              <a:rect l="l" t="t" r="r" b="b"/>
              <a:pathLst>
                <a:path w="16941" h="17584" extrusionOk="0">
                  <a:moveTo>
                    <a:pt x="16941" y="0"/>
                  </a:moveTo>
                  <a:cubicBezTo>
                    <a:pt x="16941" y="0"/>
                    <a:pt x="9323" y="225"/>
                    <a:pt x="4630" y="5079"/>
                  </a:cubicBezTo>
                  <a:cubicBezTo>
                    <a:pt x="65" y="9836"/>
                    <a:pt x="1" y="17230"/>
                    <a:pt x="1" y="17583"/>
                  </a:cubicBezTo>
                  <a:cubicBezTo>
                    <a:pt x="1" y="17583"/>
                    <a:pt x="7651" y="17358"/>
                    <a:pt x="12344" y="12504"/>
                  </a:cubicBezTo>
                  <a:cubicBezTo>
                    <a:pt x="16909" y="7747"/>
                    <a:pt x="16941" y="354"/>
                    <a:pt x="16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983875" y="802250"/>
              <a:ext cx="389775" cy="1053550"/>
            </a:xfrm>
            <a:custGeom>
              <a:avLst/>
              <a:gdLst/>
              <a:ahLst/>
              <a:cxnLst/>
              <a:rect l="l" t="t" r="r" b="b"/>
              <a:pathLst>
                <a:path w="15591" h="42142" extrusionOk="0">
                  <a:moveTo>
                    <a:pt x="7458" y="0"/>
                  </a:moveTo>
                  <a:lnTo>
                    <a:pt x="7522" y="14433"/>
                  </a:lnTo>
                  <a:lnTo>
                    <a:pt x="7522" y="14433"/>
                  </a:lnTo>
                  <a:lnTo>
                    <a:pt x="2764" y="10319"/>
                  </a:lnTo>
                  <a:lnTo>
                    <a:pt x="2443" y="10672"/>
                  </a:lnTo>
                  <a:lnTo>
                    <a:pt x="7522" y="15076"/>
                  </a:lnTo>
                  <a:lnTo>
                    <a:pt x="7586" y="25427"/>
                  </a:lnTo>
                  <a:lnTo>
                    <a:pt x="322" y="18998"/>
                  </a:lnTo>
                  <a:lnTo>
                    <a:pt x="0" y="19351"/>
                  </a:lnTo>
                  <a:lnTo>
                    <a:pt x="7586" y="26070"/>
                  </a:lnTo>
                  <a:lnTo>
                    <a:pt x="7618" y="35456"/>
                  </a:lnTo>
                  <a:lnTo>
                    <a:pt x="2186" y="31181"/>
                  </a:lnTo>
                  <a:lnTo>
                    <a:pt x="1864" y="31566"/>
                  </a:lnTo>
                  <a:lnTo>
                    <a:pt x="7618" y="36067"/>
                  </a:lnTo>
                  <a:lnTo>
                    <a:pt x="7650" y="42142"/>
                  </a:lnTo>
                  <a:lnTo>
                    <a:pt x="8133" y="42110"/>
                  </a:lnTo>
                  <a:lnTo>
                    <a:pt x="8068" y="31534"/>
                  </a:lnTo>
                  <a:lnTo>
                    <a:pt x="15590" y="24784"/>
                  </a:lnTo>
                  <a:lnTo>
                    <a:pt x="15269" y="24430"/>
                  </a:lnTo>
                  <a:lnTo>
                    <a:pt x="8068" y="30891"/>
                  </a:lnTo>
                  <a:lnTo>
                    <a:pt x="8036" y="22052"/>
                  </a:lnTo>
                  <a:lnTo>
                    <a:pt x="8068" y="22084"/>
                  </a:lnTo>
                  <a:lnTo>
                    <a:pt x="14433" y="12794"/>
                  </a:lnTo>
                  <a:lnTo>
                    <a:pt x="14047" y="12505"/>
                  </a:lnTo>
                  <a:lnTo>
                    <a:pt x="8036" y="21280"/>
                  </a:lnTo>
                  <a:lnTo>
                    <a:pt x="7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682500" y="1458000"/>
              <a:ext cx="415500" cy="463700"/>
            </a:xfrm>
            <a:custGeom>
              <a:avLst/>
              <a:gdLst/>
              <a:ahLst/>
              <a:cxnLst/>
              <a:rect l="l" t="t" r="r" b="b"/>
              <a:pathLst>
                <a:path w="16620" h="18548" extrusionOk="0">
                  <a:moveTo>
                    <a:pt x="355" y="0"/>
                  </a:moveTo>
                  <a:lnTo>
                    <a:pt x="1" y="322"/>
                  </a:lnTo>
                  <a:lnTo>
                    <a:pt x="5433" y="6397"/>
                  </a:lnTo>
                  <a:lnTo>
                    <a:pt x="1994" y="6461"/>
                  </a:lnTo>
                  <a:lnTo>
                    <a:pt x="1994" y="6944"/>
                  </a:lnTo>
                  <a:lnTo>
                    <a:pt x="5851" y="6879"/>
                  </a:lnTo>
                  <a:lnTo>
                    <a:pt x="9676" y="11154"/>
                  </a:lnTo>
                  <a:lnTo>
                    <a:pt x="4276" y="11154"/>
                  </a:lnTo>
                  <a:lnTo>
                    <a:pt x="4276" y="11637"/>
                  </a:lnTo>
                  <a:lnTo>
                    <a:pt x="10094" y="11637"/>
                  </a:lnTo>
                  <a:lnTo>
                    <a:pt x="13566" y="15494"/>
                  </a:lnTo>
                  <a:lnTo>
                    <a:pt x="9773" y="15719"/>
                  </a:lnTo>
                  <a:lnTo>
                    <a:pt x="9805" y="16201"/>
                  </a:lnTo>
                  <a:lnTo>
                    <a:pt x="13952" y="15976"/>
                  </a:lnTo>
                  <a:lnTo>
                    <a:pt x="16266" y="18548"/>
                  </a:lnTo>
                  <a:lnTo>
                    <a:pt x="16620" y="18226"/>
                  </a:lnTo>
                  <a:lnTo>
                    <a:pt x="12569" y="13662"/>
                  </a:lnTo>
                  <a:lnTo>
                    <a:pt x="13212" y="7908"/>
                  </a:lnTo>
                  <a:lnTo>
                    <a:pt x="12730" y="7844"/>
                  </a:lnTo>
                  <a:lnTo>
                    <a:pt x="12152" y="13212"/>
                  </a:lnTo>
                  <a:lnTo>
                    <a:pt x="8905" y="9579"/>
                  </a:lnTo>
                  <a:lnTo>
                    <a:pt x="8937" y="9579"/>
                  </a:lnTo>
                  <a:lnTo>
                    <a:pt x="8101" y="3118"/>
                  </a:lnTo>
                  <a:lnTo>
                    <a:pt x="7619" y="3183"/>
                  </a:lnTo>
                  <a:lnTo>
                    <a:pt x="8358" y="8969"/>
                  </a:lnTo>
                  <a:lnTo>
                    <a:pt x="3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3257100" y="1463625"/>
              <a:ext cx="432350" cy="447625"/>
            </a:xfrm>
            <a:custGeom>
              <a:avLst/>
              <a:gdLst/>
              <a:ahLst/>
              <a:cxnLst/>
              <a:rect l="l" t="t" r="r" b="b"/>
              <a:pathLst>
                <a:path w="17294" h="17905" extrusionOk="0">
                  <a:moveTo>
                    <a:pt x="16940" y="0"/>
                  </a:moveTo>
                  <a:lnTo>
                    <a:pt x="11283" y="5851"/>
                  </a:lnTo>
                  <a:lnTo>
                    <a:pt x="10994" y="2443"/>
                  </a:lnTo>
                  <a:lnTo>
                    <a:pt x="10511" y="2475"/>
                  </a:lnTo>
                  <a:lnTo>
                    <a:pt x="10833" y="6333"/>
                  </a:lnTo>
                  <a:lnTo>
                    <a:pt x="6879" y="10447"/>
                  </a:lnTo>
                  <a:lnTo>
                    <a:pt x="6461" y="5079"/>
                  </a:lnTo>
                  <a:lnTo>
                    <a:pt x="5979" y="5111"/>
                  </a:lnTo>
                  <a:lnTo>
                    <a:pt x="6429" y="10897"/>
                  </a:lnTo>
                  <a:lnTo>
                    <a:pt x="2829" y="14658"/>
                  </a:lnTo>
                  <a:lnTo>
                    <a:pt x="2315" y="10865"/>
                  </a:lnTo>
                  <a:lnTo>
                    <a:pt x="1832" y="10962"/>
                  </a:lnTo>
                  <a:lnTo>
                    <a:pt x="2411" y="15076"/>
                  </a:lnTo>
                  <a:lnTo>
                    <a:pt x="0" y="17583"/>
                  </a:lnTo>
                  <a:lnTo>
                    <a:pt x="354" y="17905"/>
                  </a:lnTo>
                  <a:lnTo>
                    <a:pt x="4565" y="13533"/>
                  </a:lnTo>
                  <a:lnTo>
                    <a:pt x="10383" y="13758"/>
                  </a:lnTo>
                  <a:lnTo>
                    <a:pt x="10383" y="13276"/>
                  </a:lnTo>
                  <a:lnTo>
                    <a:pt x="5015" y="13051"/>
                  </a:lnTo>
                  <a:lnTo>
                    <a:pt x="8390" y="9579"/>
                  </a:lnTo>
                  <a:lnTo>
                    <a:pt x="14754" y="8294"/>
                  </a:lnTo>
                  <a:lnTo>
                    <a:pt x="14658" y="7811"/>
                  </a:lnTo>
                  <a:lnTo>
                    <a:pt x="8968" y="8969"/>
                  </a:lnTo>
                  <a:lnTo>
                    <a:pt x="8968" y="8969"/>
                  </a:lnTo>
                  <a:lnTo>
                    <a:pt x="17294" y="322"/>
                  </a:lnTo>
                  <a:lnTo>
                    <a:pt x="16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3434700" y="1007975"/>
              <a:ext cx="226625" cy="229850"/>
            </a:xfrm>
            <a:custGeom>
              <a:avLst/>
              <a:gdLst/>
              <a:ahLst/>
              <a:cxnLst/>
              <a:rect l="l" t="t" r="r" b="b"/>
              <a:pathLst>
                <a:path w="9065" h="9194" extrusionOk="0">
                  <a:moveTo>
                    <a:pt x="4532" y="0"/>
                  </a:moveTo>
                  <a:cubicBezTo>
                    <a:pt x="2025" y="0"/>
                    <a:pt x="0" y="2058"/>
                    <a:pt x="0" y="4597"/>
                  </a:cubicBezTo>
                  <a:cubicBezTo>
                    <a:pt x="0" y="7137"/>
                    <a:pt x="2025" y="9194"/>
                    <a:pt x="4532" y="9194"/>
                  </a:cubicBezTo>
                  <a:cubicBezTo>
                    <a:pt x="7040" y="9194"/>
                    <a:pt x="9065" y="7137"/>
                    <a:pt x="9065" y="4597"/>
                  </a:cubicBezTo>
                  <a:cubicBezTo>
                    <a:pt x="9065" y="2058"/>
                    <a:pt x="7040" y="0"/>
                    <a:pt x="4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3428250" y="1001550"/>
              <a:ext cx="240325" cy="242700"/>
            </a:xfrm>
            <a:custGeom>
              <a:avLst/>
              <a:gdLst/>
              <a:ahLst/>
              <a:cxnLst/>
              <a:rect l="l" t="t" r="r" b="b"/>
              <a:pathLst>
                <a:path w="9613" h="9708" extrusionOk="0">
                  <a:moveTo>
                    <a:pt x="4790" y="547"/>
                  </a:moveTo>
                  <a:cubicBezTo>
                    <a:pt x="5980" y="547"/>
                    <a:pt x="7041" y="1029"/>
                    <a:pt x="7812" y="1800"/>
                  </a:cubicBezTo>
                  <a:cubicBezTo>
                    <a:pt x="8583" y="2572"/>
                    <a:pt x="9066" y="3665"/>
                    <a:pt x="9066" y="4854"/>
                  </a:cubicBezTo>
                  <a:cubicBezTo>
                    <a:pt x="9066" y="6043"/>
                    <a:pt x="8583" y="7136"/>
                    <a:pt x="7812" y="7908"/>
                  </a:cubicBezTo>
                  <a:cubicBezTo>
                    <a:pt x="7041" y="8679"/>
                    <a:pt x="5980" y="9161"/>
                    <a:pt x="4790" y="9161"/>
                  </a:cubicBezTo>
                  <a:cubicBezTo>
                    <a:pt x="3633" y="9161"/>
                    <a:pt x="2540" y="8679"/>
                    <a:pt x="1769" y="7908"/>
                  </a:cubicBezTo>
                  <a:cubicBezTo>
                    <a:pt x="997" y="7136"/>
                    <a:pt x="515" y="6043"/>
                    <a:pt x="515" y="4854"/>
                  </a:cubicBezTo>
                  <a:cubicBezTo>
                    <a:pt x="515" y="3665"/>
                    <a:pt x="997" y="2572"/>
                    <a:pt x="1769" y="1800"/>
                  </a:cubicBezTo>
                  <a:cubicBezTo>
                    <a:pt x="2540" y="1029"/>
                    <a:pt x="3633" y="547"/>
                    <a:pt x="4790" y="547"/>
                  </a:cubicBezTo>
                  <a:close/>
                  <a:moveTo>
                    <a:pt x="4790" y="0"/>
                  </a:moveTo>
                  <a:cubicBezTo>
                    <a:pt x="3473" y="0"/>
                    <a:pt x="2251" y="547"/>
                    <a:pt x="1383" y="1415"/>
                  </a:cubicBezTo>
                  <a:cubicBezTo>
                    <a:pt x="515" y="2315"/>
                    <a:pt x="1" y="3504"/>
                    <a:pt x="1" y="4854"/>
                  </a:cubicBezTo>
                  <a:cubicBezTo>
                    <a:pt x="1" y="6204"/>
                    <a:pt x="515" y="7394"/>
                    <a:pt x="1383" y="8294"/>
                  </a:cubicBezTo>
                  <a:cubicBezTo>
                    <a:pt x="2251" y="9161"/>
                    <a:pt x="3473" y="9708"/>
                    <a:pt x="4790" y="9708"/>
                  </a:cubicBezTo>
                  <a:cubicBezTo>
                    <a:pt x="6108" y="9708"/>
                    <a:pt x="7330" y="9161"/>
                    <a:pt x="8198" y="8294"/>
                  </a:cubicBezTo>
                  <a:cubicBezTo>
                    <a:pt x="9066" y="7394"/>
                    <a:pt x="9612" y="6204"/>
                    <a:pt x="9612" y="4854"/>
                  </a:cubicBezTo>
                  <a:cubicBezTo>
                    <a:pt x="9612" y="3504"/>
                    <a:pt x="9066" y="2315"/>
                    <a:pt x="8198" y="1415"/>
                  </a:cubicBezTo>
                  <a:cubicBezTo>
                    <a:pt x="7330" y="547"/>
                    <a:pt x="6108" y="0"/>
                    <a:pt x="4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3804350" y="1436300"/>
              <a:ext cx="204950" cy="566025"/>
            </a:xfrm>
            <a:custGeom>
              <a:avLst/>
              <a:gdLst/>
              <a:ahLst/>
              <a:cxnLst/>
              <a:rect l="l" t="t" r="r" b="b"/>
              <a:pathLst>
                <a:path w="8198" h="22641" extrusionOk="0">
                  <a:moveTo>
                    <a:pt x="2361" y="0"/>
                  </a:moveTo>
                  <a:cubicBezTo>
                    <a:pt x="2352" y="0"/>
                    <a:pt x="2347" y="0"/>
                    <a:pt x="2347" y="0"/>
                  </a:cubicBezTo>
                  <a:lnTo>
                    <a:pt x="0" y="8101"/>
                  </a:lnTo>
                  <a:cubicBezTo>
                    <a:pt x="0" y="8101"/>
                    <a:pt x="1801" y="19351"/>
                    <a:pt x="1993" y="20284"/>
                  </a:cubicBezTo>
                  <a:cubicBezTo>
                    <a:pt x="2131" y="21083"/>
                    <a:pt x="2979" y="22640"/>
                    <a:pt x="4496" y="22640"/>
                  </a:cubicBezTo>
                  <a:cubicBezTo>
                    <a:pt x="4747" y="22640"/>
                    <a:pt x="5017" y="22598"/>
                    <a:pt x="5304" y="22502"/>
                  </a:cubicBezTo>
                  <a:cubicBezTo>
                    <a:pt x="7362" y="21859"/>
                    <a:pt x="8197" y="20187"/>
                    <a:pt x="8004" y="18805"/>
                  </a:cubicBezTo>
                  <a:cubicBezTo>
                    <a:pt x="7812" y="17423"/>
                    <a:pt x="5594" y="7522"/>
                    <a:pt x="5047" y="3729"/>
                  </a:cubicBezTo>
                  <a:cubicBezTo>
                    <a:pt x="4496" y="88"/>
                    <a:pt x="2547"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3797925" y="1429875"/>
              <a:ext cx="213775" cy="579425"/>
            </a:xfrm>
            <a:custGeom>
              <a:avLst/>
              <a:gdLst/>
              <a:ahLst/>
              <a:cxnLst/>
              <a:rect l="l" t="t" r="r" b="b"/>
              <a:pathLst>
                <a:path w="8551" h="23177" extrusionOk="0">
                  <a:moveTo>
                    <a:pt x="2800" y="563"/>
                  </a:moveTo>
                  <a:cubicBezTo>
                    <a:pt x="3001" y="595"/>
                    <a:pt x="3326" y="689"/>
                    <a:pt x="3665" y="965"/>
                  </a:cubicBezTo>
                  <a:cubicBezTo>
                    <a:pt x="4179" y="1383"/>
                    <a:pt x="4758" y="2250"/>
                    <a:pt x="5015" y="4018"/>
                  </a:cubicBezTo>
                  <a:cubicBezTo>
                    <a:pt x="5304" y="5915"/>
                    <a:pt x="6011" y="9354"/>
                    <a:pt x="6654" y="12472"/>
                  </a:cubicBezTo>
                  <a:cubicBezTo>
                    <a:pt x="6976" y="14047"/>
                    <a:pt x="7297" y="15526"/>
                    <a:pt x="7522" y="16715"/>
                  </a:cubicBezTo>
                  <a:cubicBezTo>
                    <a:pt x="7779" y="17905"/>
                    <a:pt x="7940" y="18773"/>
                    <a:pt x="8004" y="19094"/>
                  </a:cubicBezTo>
                  <a:cubicBezTo>
                    <a:pt x="8004" y="19223"/>
                    <a:pt x="8004" y="19319"/>
                    <a:pt x="8004" y="19448"/>
                  </a:cubicBezTo>
                  <a:cubicBezTo>
                    <a:pt x="8004" y="20637"/>
                    <a:pt x="7233" y="21955"/>
                    <a:pt x="5497" y="22501"/>
                  </a:cubicBezTo>
                  <a:cubicBezTo>
                    <a:pt x="5240" y="22598"/>
                    <a:pt x="4983" y="22630"/>
                    <a:pt x="4790" y="22630"/>
                  </a:cubicBezTo>
                  <a:cubicBezTo>
                    <a:pt x="4115" y="22630"/>
                    <a:pt x="3568" y="22309"/>
                    <a:pt x="3183" y="21859"/>
                  </a:cubicBezTo>
                  <a:cubicBezTo>
                    <a:pt x="2797" y="21409"/>
                    <a:pt x="2572" y="20830"/>
                    <a:pt x="2508" y="20508"/>
                  </a:cubicBezTo>
                  <a:cubicBezTo>
                    <a:pt x="2411" y="20058"/>
                    <a:pt x="1897" y="17005"/>
                    <a:pt x="1447" y="14047"/>
                  </a:cubicBezTo>
                  <a:cubicBezTo>
                    <a:pt x="1190" y="12601"/>
                    <a:pt x="965" y="11154"/>
                    <a:pt x="804" y="10062"/>
                  </a:cubicBezTo>
                  <a:cubicBezTo>
                    <a:pt x="675" y="9210"/>
                    <a:pt x="567" y="8586"/>
                    <a:pt x="529" y="8373"/>
                  </a:cubicBezTo>
                  <a:lnTo>
                    <a:pt x="529" y="8373"/>
                  </a:lnTo>
                  <a:lnTo>
                    <a:pt x="2800" y="563"/>
                  </a:lnTo>
                  <a:close/>
                  <a:moveTo>
                    <a:pt x="2604" y="0"/>
                  </a:moveTo>
                  <a:cubicBezTo>
                    <a:pt x="2475" y="0"/>
                    <a:pt x="2379" y="97"/>
                    <a:pt x="2347" y="193"/>
                  </a:cubicBezTo>
                  <a:lnTo>
                    <a:pt x="0" y="8261"/>
                  </a:lnTo>
                  <a:lnTo>
                    <a:pt x="0" y="8390"/>
                  </a:lnTo>
                  <a:cubicBezTo>
                    <a:pt x="0" y="8390"/>
                    <a:pt x="450" y="11219"/>
                    <a:pt x="900" y="14144"/>
                  </a:cubicBezTo>
                  <a:cubicBezTo>
                    <a:pt x="1383" y="17069"/>
                    <a:pt x="1865" y="20123"/>
                    <a:pt x="1961" y="20605"/>
                  </a:cubicBezTo>
                  <a:cubicBezTo>
                    <a:pt x="2058" y="21055"/>
                    <a:pt x="2315" y="21666"/>
                    <a:pt x="2797" y="22212"/>
                  </a:cubicBezTo>
                  <a:cubicBezTo>
                    <a:pt x="3247" y="22726"/>
                    <a:pt x="3922" y="23176"/>
                    <a:pt x="4790" y="23176"/>
                  </a:cubicBezTo>
                  <a:cubicBezTo>
                    <a:pt x="5047" y="23176"/>
                    <a:pt x="5336" y="23112"/>
                    <a:pt x="5658" y="23016"/>
                  </a:cubicBezTo>
                  <a:cubicBezTo>
                    <a:pt x="7619" y="22405"/>
                    <a:pt x="8551" y="20862"/>
                    <a:pt x="8551" y="19448"/>
                  </a:cubicBezTo>
                  <a:cubicBezTo>
                    <a:pt x="8551" y="19319"/>
                    <a:pt x="8551" y="19158"/>
                    <a:pt x="8519" y="19030"/>
                  </a:cubicBezTo>
                  <a:cubicBezTo>
                    <a:pt x="8454" y="18676"/>
                    <a:pt x="8294" y="17776"/>
                    <a:pt x="8069" y="16619"/>
                  </a:cubicBezTo>
                  <a:cubicBezTo>
                    <a:pt x="7329" y="13051"/>
                    <a:pt x="5979" y="6751"/>
                    <a:pt x="5561" y="3922"/>
                  </a:cubicBezTo>
                  <a:cubicBezTo>
                    <a:pt x="5272" y="2090"/>
                    <a:pt x="4629" y="1093"/>
                    <a:pt x="3986" y="547"/>
                  </a:cubicBezTo>
                  <a:cubicBezTo>
                    <a:pt x="3343" y="32"/>
                    <a:pt x="2733" y="0"/>
                    <a:pt x="2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3106825" y="1594975"/>
              <a:ext cx="767475" cy="595950"/>
            </a:xfrm>
            <a:custGeom>
              <a:avLst/>
              <a:gdLst/>
              <a:ahLst/>
              <a:cxnLst/>
              <a:rect l="l" t="t" r="r" b="b"/>
              <a:pathLst>
                <a:path w="30699" h="23838" extrusionOk="0">
                  <a:moveTo>
                    <a:pt x="21971" y="1"/>
                  </a:moveTo>
                  <a:cubicBezTo>
                    <a:pt x="19140" y="1"/>
                    <a:pt x="15086" y="686"/>
                    <a:pt x="9386" y="2911"/>
                  </a:cubicBezTo>
                  <a:cubicBezTo>
                    <a:pt x="9386" y="2911"/>
                    <a:pt x="0" y="6865"/>
                    <a:pt x="0" y="8311"/>
                  </a:cubicBezTo>
                  <a:cubicBezTo>
                    <a:pt x="0" y="9758"/>
                    <a:pt x="5786" y="23837"/>
                    <a:pt x="5786" y="23837"/>
                  </a:cubicBezTo>
                  <a:lnTo>
                    <a:pt x="30698" y="17344"/>
                  </a:lnTo>
                  <a:lnTo>
                    <a:pt x="27901" y="1754"/>
                  </a:lnTo>
                  <a:cubicBezTo>
                    <a:pt x="27901" y="1754"/>
                    <a:pt x="26502" y="1"/>
                    <a:pt x="21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3100400" y="1588175"/>
              <a:ext cx="781125" cy="609375"/>
            </a:xfrm>
            <a:custGeom>
              <a:avLst/>
              <a:gdLst/>
              <a:ahLst/>
              <a:cxnLst/>
              <a:rect l="l" t="t" r="r" b="b"/>
              <a:pathLst>
                <a:path w="31245" h="24375" extrusionOk="0">
                  <a:moveTo>
                    <a:pt x="22244" y="515"/>
                  </a:moveTo>
                  <a:cubicBezTo>
                    <a:pt x="24462" y="515"/>
                    <a:pt x="25908" y="965"/>
                    <a:pt x="26776" y="1383"/>
                  </a:cubicBezTo>
                  <a:cubicBezTo>
                    <a:pt x="27226" y="1576"/>
                    <a:pt x="27516" y="1801"/>
                    <a:pt x="27708" y="1929"/>
                  </a:cubicBezTo>
                  <a:cubicBezTo>
                    <a:pt x="27805" y="2026"/>
                    <a:pt x="27869" y="2090"/>
                    <a:pt x="27901" y="2122"/>
                  </a:cubicBezTo>
                  <a:lnTo>
                    <a:pt x="27915" y="2136"/>
                  </a:lnTo>
                  <a:lnTo>
                    <a:pt x="30634" y="17423"/>
                  </a:lnTo>
                  <a:lnTo>
                    <a:pt x="6207" y="23793"/>
                  </a:lnTo>
                  <a:lnTo>
                    <a:pt x="6207" y="23793"/>
                  </a:lnTo>
                  <a:cubicBezTo>
                    <a:pt x="6165" y="23693"/>
                    <a:pt x="6109" y="23561"/>
                    <a:pt x="6043" y="23402"/>
                  </a:cubicBezTo>
                  <a:cubicBezTo>
                    <a:pt x="5497" y="22052"/>
                    <a:pt x="4114" y="18645"/>
                    <a:pt x="2861" y="15398"/>
                  </a:cubicBezTo>
                  <a:cubicBezTo>
                    <a:pt x="2250" y="13791"/>
                    <a:pt x="1639" y="12216"/>
                    <a:pt x="1222" y="10994"/>
                  </a:cubicBezTo>
                  <a:cubicBezTo>
                    <a:pt x="996" y="10351"/>
                    <a:pt x="836" y="9805"/>
                    <a:pt x="707" y="9387"/>
                  </a:cubicBezTo>
                  <a:cubicBezTo>
                    <a:pt x="643" y="9194"/>
                    <a:pt x="611" y="9001"/>
                    <a:pt x="579" y="8873"/>
                  </a:cubicBezTo>
                  <a:cubicBezTo>
                    <a:pt x="546" y="8744"/>
                    <a:pt x="546" y="8615"/>
                    <a:pt x="546" y="8583"/>
                  </a:cubicBezTo>
                  <a:cubicBezTo>
                    <a:pt x="514" y="8583"/>
                    <a:pt x="546" y="8519"/>
                    <a:pt x="611" y="8423"/>
                  </a:cubicBezTo>
                  <a:cubicBezTo>
                    <a:pt x="707" y="8262"/>
                    <a:pt x="900" y="8037"/>
                    <a:pt x="1222" y="7812"/>
                  </a:cubicBezTo>
                  <a:cubicBezTo>
                    <a:pt x="2314" y="6976"/>
                    <a:pt x="4468" y="5851"/>
                    <a:pt x="6332" y="4983"/>
                  </a:cubicBezTo>
                  <a:cubicBezTo>
                    <a:pt x="7265" y="4533"/>
                    <a:pt x="8100" y="4147"/>
                    <a:pt x="8743" y="3858"/>
                  </a:cubicBezTo>
                  <a:cubicBezTo>
                    <a:pt x="9354" y="3569"/>
                    <a:pt x="9740" y="3408"/>
                    <a:pt x="9740" y="3408"/>
                  </a:cubicBezTo>
                  <a:cubicBezTo>
                    <a:pt x="15429" y="1190"/>
                    <a:pt x="19447" y="515"/>
                    <a:pt x="22244" y="515"/>
                  </a:cubicBezTo>
                  <a:close/>
                  <a:moveTo>
                    <a:pt x="22244" y="1"/>
                  </a:moveTo>
                  <a:cubicBezTo>
                    <a:pt x="19351" y="1"/>
                    <a:pt x="15269" y="676"/>
                    <a:pt x="9547" y="2926"/>
                  </a:cubicBezTo>
                  <a:cubicBezTo>
                    <a:pt x="9547" y="2926"/>
                    <a:pt x="7200" y="3922"/>
                    <a:pt x="4822" y="5112"/>
                  </a:cubicBezTo>
                  <a:cubicBezTo>
                    <a:pt x="3664" y="5690"/>
                    <a:pt x="2475" y="6333"/>
                    <a:pt x="1575" y="6912"/>
                  </a:cubicBezTo>
                  <a:cubicBezTo>
                    <a:pt x="1125" y="7201"/>
                    <a:pt x="771" y="7490"/>
                    <a:pt x="482" y="7748"/>
                  </a:cubicBezTo>
                  <a:cubicBezTo>
                    <a:pt x="354" y="7876"/>
                    <a:pt x="225" y="8005"/>
                    <a:pt x="129" y="8133"/>
                  </a:cubicBezTo>
                  <a:cubicBezTo>
                    <a:pt x="64" y="8262"/>
                    <a:pt x="0" y="8423"/>
                    <a:pt x="0" y="8583"/>
                  </a:cubicBezTo>
                  <a:cubicBezTo>
                    <a:pt x="0" y="8712"/>
                    <a:pt x="32" y="8873"/>
                    <a:pt x="64" y="9066"/>
                  </a:cubicBezTo>
                  <a:cubicBezTo>
                    <a:pt x="225" y="9773"/>
                    <a:pt x="675" y="11058"/>
                    <a:pt x="1222" y="12601"/>
                  </a:cubicBezTo>
                  <a:cubicBezTo>
                    <a:pt x="2925" y="17262"/>
                    <a:pt x="5786" y="24206"/>
                    <a:pt x="5786" y="24206"/>
                  </a:cubicBezTo>
                  <a:cubicBezTo>
                    <a:pt x="5839" y="24312"/>
                    <a:pt x="5937" y="24374"/>
                    <a:pt x="6042" y="24374"/>
                  </a:cubicBezTo>
                  <a:cubicBezTo>
                    <a:pt x="6063" y="24374"/>
                    <a:pt x="6085" y="24372"/>
                    <a:pt x="6107" y="24366"/>
                  </a:cubicBezTo>
                  <a:lnTo>
                    <a:pt x="31019" y="17873"/>
                  </a:lnTo>
                  <a:cubicBezTo>
                    <a:pt x="31148" y="17841"/>
                    <a:pt x="31244" y="17712"/>
                    <a:pt x="31212" y="17552"/>
                  </a:cubicBezTo>
                  <a:lnTo>
                    <a:pt x="28416" y="1962"/>
                  </a:lnTo>
                  <a:lnTo>
                    <a:pt x="28351" y="1833"/>
                  </a:lnTo>
                  <a:cubicBezTo>
                    <a:pt x="28319" y="1769"/>
                    <a:pt x="26808" y="1"/>
                    <a:pt x="222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3300475" y="1435225"/>
              <a:ext cx="606750" cy="742775"/>
            </a:xfrm>
            <a:custGeom>
              <a:avLst/>
              <a:gdLst/>
              <a:ahLst/>
              <a:cxnLst/>
              <a:rect l="l" t="t" r="r" b="b"/>
              <a:pathLst>
                <a:path w="24270" h="29711" extrusionOk="0">
                  <a:moveTo>
                    <a:pt x="17600" y="1"/>
                  </a:moveTo>
                  <a:cubicBezTo>
                    <a:pt x="15099" y="1"/>
                    <a:pt x="12134" y="159"/>
                    <a:pt x="10191" y="783"/>
                  </a:cubicBezTo>
                  <a:cubicBezTo>
                    <a:pt x="10191" y="783"/>
                    <a:pt x="7523" y="2422"/>
                    <a:pt x="5401" y="3644"/>
                  </a:cubicBezTo>
                  <a:cubicBezTo>
                    <a:pt x="3248" y="4833"/>
                    <a:pt x="1" y="6504"/>
                    <a:pt x="1" y="9848"/>
                  </a:cubicBezTo>
                  <a:cubicBezTo>
                    <a:pt x="1" y="13191"/>
                    <a:pt x="2412" y="26434"/>
                    <a:pt x="2412" y="27816"/>
                  </a:cubicBezTo>
                  <a:cubicBezTo>
                    <a:pt x="2412" y="28999"/>
                    <a:pt x="2482" y="29711"/>
                    <a:pt x="2503" y="29711"/>
                  </a:cubicBezTo>
                  <a:cubicBezTo>
                    <a:pt x="2506" y="29711"/>
                    <a:pt x="2508" y="29690"/>
                    <a:pt x="2508" y="29649"/>
                  </a:cubicBezTo>
                  <a:cubicBezTo>
                    <a:pt x="2508" y="29391"/>
                    <a:pt x="18805" y="24023"/>
                    <a:pt x="18805" y="24023"/>
                  </a:cubicBezTo>
                  <a:cubicBezTo>
                    <a:pt x="18805" y="24023"/>
                    <a:pt x="19834" y="19748"/>
                    <a:pt x="20670" y="17723"/>
                  </a:cubicBezTo>
                  <a:cubicBezTo>
                    <a:pt x="21506" y="15666"/>
                    <a:pt x="20670" y="13930"/>
                    <a:pt x="21602" y="10587"/>
                  </a:cubicBezTo>
                  <a:cubicBezTo>
                    <a:pt x="22534" y="7244"/>
                    <a:pt x="24270" y="5026"/>
                    <a:pt x="23531" y="2519"/>
                  </a:cubicBezTo>
                  <a:cubicBezTo>
                    <a:pt x="22791" y="43"/>
                    <a:pt x="22598" y="108"/>
                    <a:pt x="19930" y="43"/>
                  </a:cubicBezTo>
                  <a:cubicBezTo>
                    <a:pt x="19246" y="19"/>
                    <a:pt x="18450" y="1"/>
                    <a:pt x="176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3294050" y="1428275"/>
              <a:ext cx="605950" cy="757025"/>
            </a:xfrm>
            <a:custGeom>
              <a:avLst/>
              <a:gdLst/>
              <a:ahLst/>
              <a:cxnLst/>
              <a:rect l="l" t="t" r="r" b="b"/>
              <a:pathLst>
                <a:path w="24238" h="30281" extrusionOk="0">
                  <a:moveTo>
                    <a:pt x="17905" y="546"/>
                  </a:moveTo>
                  <a:cubicBezTo>
                    <a:pt x="18741" y="546"/>
                    <a:pt x="19512" y="546"/>
                    <a:pt x="20187" y="579"/>
                  </a:cubicBezTo>
                  <a:cubicBezTo>
                    <a:pt x="20863" y="611"/>
                    <a:pt x="21377" y="611"/>
                    <a:pt x="21763" y="643"/>
                  </a:cubicBezTo>
                  <a:cubicBezTo>
                    <a:pt x="22052" y="675"/>
                    <a:pt x="22245" y="739"/>
                    <a:pt x="22438" y="804"/>
                  </a:cubicBezTo>
                  <a:cubicBezTo>
                    <a:pt x="22663" y="900"/>
                    <a:pt x="22823" y="1061"/>
                    <a:pt x="22984" y="1382"/>
                  </a:cubicBezTo>
                  <a:cubicBezTo>
                    <a:pt x="23177" y="1704"/>
                    <a:pt x="23338" y="2186"/>
                    <a:pt x="23531" y="2893"/>
                  </a:cubicBezTo>
                  <a:cubicBezTo>
                    <a:pt x="23659" y="3279"/>
                    <a:pt x="23691" y="3664"/>
                    <a:pt x="23691" y="4050"/>
                  </a:cubicBezTo>
                  <a:cubicBezTo>
                    <a:pt x="23691" y="4982"/>
                    <a:pt x="23370" y="5979"/>
                    <a:pt x="22952" y="7072"/>
                  </a:cubicBezTo>
                  <a:cubicBezTo>
                    <a:pt x="22534" y="8165"/>
                    <a:pt x="21988" y="9386"/>
                    <a:pt x="21602" y="10801"/>
                  </a:cubicBezTo>
                  <a:cubicBezTo>
                    <a:pt x="21120" y="12504"/>
                    <a:pt x="21088" y="13790"/>
                    <a:pt x="21088" y="14915"/>
                  </a:cubicBezTo>
                  <a:cubicBezTo>
                    <a:pt x="21088" y="16040"/>
                    <a:pt x="21055" y="16940"/>
                    <a:pt x="20670" y="17904"/>
                  </a:cubicBezTo>
                  <a:cubicBezTo>
                    <a:pt x="20252" y="18933"/>
                    <a:pt x="19802" y="20508"/>
                    <a:pt x="19416" y="21826"/>
                  </a:cubicBezTo>
                  <a:cubicBezTo>
                    <a:pt x="19139" y="22885"/>
                    <a:pt x="18921" y="23766"/>
                    <a:pt x="18840" y="24097"/>
                  </a:cubicBezTo>
                  <a:lnTo>
                    <a:pt x="18840" y="24097"/>
                  </a:lnTo>
                  <a:cubicBezTo>
                    <a:pt x="18051" y="24357"/>
                    <a:pt x="14442" y="25551"/>
                    <a:pt x="10833" y="26744"/>
                  </a:cubicBezTo>
                  <a:cubicBezTo>
                    <a:pt x="8808" y="27451"/>
                    <a:pt x="6751" y="28159"/>
                    <a:pt x="5240" y="28673"/>
                  </a:cubicBezTo>
                  <a:cubicBezTo>
                    <a:pt x="4469" y="28962"/>
                    <a:pt x="3826" y="29187"/>
                    <a:pt x="3376" y="29380"/>
                  </a:cubicBezTo>
                  <a:cubicBezTo>
                    <a:pt x="3229" y="29422"/>
                    <a:pt x="3096" y="29478"/>
                    <a:pt x="2986" y="29520"/>
                  </a:cubicBezTo>
                  <a:lnTo>
                    <a:pt x="2986" y="29520"/>
                  </a:lnTo>
                  <a:cubicBezTo>
                    <a:pt x="2977" y="29197"/>
                    <a:pt x="2958" y="28712"/>
                    <a:pt x="2958" y="28094"/>
                  </a:cubicBezTo>
                  <a:cubicBezTo>
                    <a:pt x="2958" y="27869"/>
                    <a:pt x="2894" y="27516"/>
                    <a:pt x="2830" y="27034"/>
                  </a:cubicBezTo>
                  <a:cubicBezTo>
                    <a:pt x="2605" y="25266"/>
                    <a:pt x="2026" y="21762"/>
                    <a:pt x="1512" y="18322"/>
                  </a:cubicBezTo>
                  <a:cubicBezTo>
                    <a:pt x="997" y="14915"/>
                    <a:pt x="547" y="11540"/>
                    <a:pt x="547" y="10126"/>
                  </a:cubicBezTo>
                  <a:cubicBezTo>
                    <a:pt x="547" y="8550"/>
                    <a:pt x="1287" y="7361"/>
                    <a:pt x="2347" y="6429"/>
                  </a:cubicBezTo>
                  <a:cubicBezTo>
                    <a:pt x="3376" y="5465"/>
                    <a:pt x="4694" y="4757"/>
                    <a:pt x="5787" y="4147"/>
                  </a:cubicBezTo>
                  <a:cubicBezTo>
                    <a:pt x="7908" y="2957"/>
                    <a:pt x="10608" y="1286"/>
                    <a:pt x="10608" y="1286"/>
                  </a:cubicBezTo>
                  <a:lnTo>
                    <a:pt x="10597" y="1270"/>
                  </a:lnTo>
                  <a:lnTo>
                    <a:pt x="10597" y="1270"/>
                  </a:lnTo>
                  <a:cubicBezTo>
                    <a:pt x="12495" y="704"/>
                    <a:pt x="15421" y="546"/>
                    <a:pt x="17905" y="546"/>
                  </a:cubicBezTo>
                  <a:close/>
                  <a:moveTo>
                    <a:pt x="17905" y="0"/>
                  </a:moveTo>
                  <a:cubicBezTo>
                    <a:pt x="15366" y="0"/>
                    <a:pt x="12376" y="161"/>
                    <a:pt x="10383" y="804"/>
                  </a:cubicBezTo>
                  <a:lnTo>
                    <a:pt x="10319" y="804"/>
                  </a:lnTo>
                  <a:cubicBezTo>
                    <a:pt x="10319" y="804"/>
                    <a:pt x="10158" y="932"/>
                    <a:pt x="9869" y="1093"/>
                  </a:cubicBezTo>
                  <a:cubicBezTo>
                    <a:pt x="9001" y="1607"/>
                    <a:pt x="7105" y="2797"/>
                    <a:pt x="5498" y="3697"/>
                  </a:cubicBezTo>
                  <a:cubicBezTo>
                    <a:pt x="4437" y="4275"/>
                    <a:pt x="3087" y="5015"/>
                    <a:pt x="1994" y="6011"/>
                  </a:cubicBezTo>
                  <a:cubicBezTo>
                    <a:pt x="869" y="7040"/>
                    <a:pt x="1" y="8358"/>
                    <a:pt x="1" y="10126"/>
                  </a:cubicBezTo>
                  <a:cubicBezTo>
                    <a:pt x="1" y="10993"/>
                    <a:pt x="162" y="12440"/>
                    <a:pt x="387" y="14176"/>
                  </a:cubicBezTo>
                  <a:cubicBezTo>
                    <a:pt x="708" y="16779"/>
                    <a:pt x="1222" y="19994"/>
                    <a:pt x="1640" y="22726"/>
                  </a:cubicBezTo>
                  <a:cubicBezTo>
                    <a:pt x="1865" y="24076"/>
                    <a:pt x="2058" y="25298"/>
                    <a:pt x="2187" y="26230"/>
                  </a:cubicBezTo>
                  <a:cubicBezTo>
                    <a:pt x="2347" y="27194"/>
                    <a:pt x="2412" y="27869"/>
                    <a:pt x="2412" y="28094"/>
                  </a:cubicBezTo>
                  <a:cubicBezTo>
                    <a:pt x="2412" y="28705"/>
                    <a:pt x="2444" y="29187"/>
                    <a:pt x="2444" y="29509"/>
                  </a:cubicBezTo>
                  <a:cubicBezTo>
                    <a:pt x="2476" y="29669"/>
                    <a:pt x="2476" y="29798"/>
                    <a:pt x="2476" y="29894"/>
                  </a:cubicBezTo>
                  <a:lnTo>
                    <a:pt x="2508" y="30023"/>
                  </a:lnTo>
                  <a:lnTo>
                    <a:pt x="2508" y="30055"/>
                  </a:lnTo>
                  <a:lnTo>
                    <a:pt x="2540" y="30119"/>
                  </a:lnTo>
                  <a:lnTo>
                    <a:pt x="2572" y="30184"/>
                  </a:lnTo>
                  <a:cubicBezTo>
                    <a:pt x="2605" y="30216"/>
                    <a:pt x="2669" y="30248"/>
                    <a:pt x="2765" y="30280"/>
                  </a:cubicBezTo>
                  <a:cubicBezTo>
                    <a:pt x="2862" y="30280"/>
                    <a:pt x="2926" y="30216"/>
                    <a:pt x="2958" y="30184"/>
                  </a:cubicBezTo>
                  <a:cubicBezTo>
                    <a:pt x="2987" y="30155"/>
                    <a:pt x="3016" y="30126"/>
                    <a:pt x="3021" y="30097"/>
                  </a:cubicBezTo>
                  <a:lnTo>
                    <a:pt x="3021" y="30097"/>
                  </a:lnTo>
                  <a:cubicBezTo>
                    <a:pt x="3066" y="30081"/>
                    <a:pt x="3132" y="30056"/>
                    <a:pt x="3215" y="30023"/>
                  </a:cubicBezTo>
                  <a:cubicBezTo>
                    <a:pt x="3762" y="29766"/>
                    <a:pt x="5047" y="29316"/>
                    <a:pt x="6655" y="28769"/>
                  </a:cubicBezTo>
                  <a:cubicBezTo>
                    <a:pt x="9066" y="27901"/>
                    <a:pt x="12184" y="26873"/>
                    <a:pt x="14723" y="26037"/>
                  </a:cubicBezTo>
                  <a:cubicBezTo>
                    <a:pt x="15977" y="25587"/>
                    <a:pt x="17069" y="25233"/>
                    <a:pt x="17873" y="24976"/>
                  </a:cubicBezTo>
                  <a:cubicBezTo>
                    <a:pt x="18677" y="24719"/>
                    <a:pt x="19159" y="24558"/>
                    <a:pt x="19159" y="24558"/>
                  </a:cubicBezTo>
                  <a:cubicBezTo>
                    <a:pt x="19255" y="24526"/>
                    <a:pt x="19320" y="24430"/>
                    <a:pt x="19320" y="24366"/>
                  </a:cubicBezTo>
                  <a:cubicBezTo>
                    <a:pt x="19320" y="24366"/>
                    <a:pt x="19384" y="24076"/>
                    <a:pt x="19512" y="23658"/>
                  </a:cubicBezTo>
                  <a:cubicBezTo>
                    <a:pt x="19834" y="22373"/>
                    <a:pt x="20573" y="19576"/>
                    <a:pt x="21184" y="18097"/>
                  </a:cubicBezTo>
                  <a:cubicBezTo>
                    <a:pt x="21602" y="17004"/>
                    <a:pt x="21602" y="16008"/>
                    <a:pt x="21634" y="14915"/>
                  </a:cubicBezTo>
                  <a:cubicBezTo>
                    <a:pt x="21634" y="13822"/>
                    <a:pt x="21666" y="12569"/>
                    <a:pt x="22116" y="10929"/>
                  </a:cubicBezTo>
                  <a:cubicBezTo>
                    <a:pt x="22502" y="9579"/>
                    <a:pt x="23016" y="8390"/>
                    <a:pt x="23466" y="7265"/>
                  </a:cubicBezTo>
                  <a:cubicBezTo>
                    <a:pt x="23884" y="6172"/>
                    <a:pt x="24238" y="5111"/>
                    <a:pt x="24238" y="4050"/>
                  </a:cubicBezTo>
                  <a:cubicBezTo>
                    <a:pt x="24238" y="3600"/>
                    <a:pt x="24173" y="3182"/>
                    <a:pt x="24045" y="2732"/>
                  </a:cubicBezTo>
                  <a:cubicBezTo>
                    <a:pt x="23852" y="2089"/>
                    <a:pt x="23723" y="1639"/>
                    <a:pt x="23531" y="1254"/>
                  </a:cubicBezTo>
                  <a:cubicBezTo>
                    <a:pt x="23402" y="996"/>
                    <a:pt x="23273" y="771"/>
                    <a:pt x="23080" y="579"/>
                  </a:cubicBezTo>
                  <a:cubicBezTo>
                    <a:pt x="22791" y="321"/>
                    <a:pt x="22405" y="193"/>
                    <a:pt x="21955" y="129"/>
                  </a:cubicBezTo>
                  <a:cubicBezTo>
                    <a:pt x="21505" y="64"/>
                    <a:pt x="20959" y="64"/>
                    <a:pt x="20187" y="32"/>
                  </a:cubicBezTo>
                  <a:cubicBezTo>
                    <a:pt x="19512" y="0"/>
                    <a:pt x="18741" y="0"/>
                    <a:pt x="17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3471650" y="1404675"/>
              <a:ext cx="296550" cy="281575"/>
            </a:xfrm>
            <a:custGeom>
              <a:avLst/>
              <a:gdLst/>
              <a:ahLst/>
              <a:cxnLst/>
              <a:rect l="l" t="t" r="r" b="b"/>
              <a:pathLst>
                <a:path w="11862" h="11263" extrusionOk="0">
                  <a:moveTo>
                    <a:pt x="3896" y="0"/>
                  </a:moveTo>
                  <a:cubicBezTo>
                    <a:pt x="3088" y="0"/>
                    <a:pt x="2433" y="172"/>
                    <a:pt x="2122" y="526"/>
                  </a:cubicBezTo>
                  <a:cubicBezTo>
                    <a:pt x="2122" y="526"/>
                    <a:pt x="933" y="1169"/>
                    <a:pt x="483" y="4158"/>
                  </a:cubicBezTo>
                  <a:cubicBezTo>
                    <a:pt x="1" y="7116"/>
                    <a:pt x="1" y="11262"/>
                    <a:pt x="1" y="11262"/>
                  </a:cubicBezTo>
                  <a:cubicBezTo>
                    <a:pt x="1" y="11262"/>
                    <a:pt x="5015" y="8498"/>
                    <a:pt x="5755" y="8402"/>
                  </a:cubicBezTo>
                  <a:cubicBezTo>
                    <a:pt x="5770" y="8399"/>
                    <a:pt x="5788" y="8398"/>
                    <a:pt x="5808" y="8398"/>
                  </a:cubicBezTo>
                  <a:cubicBezTo>
                    <a:pt x="6720" y="8398"/>
                    <a:pt x="11862" y="10523"/>
                    <a:pt x="11862" y="10523"/>
                  </a:cubicBezTo>
                  <a:cubicBezTo>
                    <a:pt x="11862" y="10523"/>
                    <a:pt x="11123" y="6280"/>
                    <a:pt x="9998" y="3323"/>
                  </a:cubicBezTo>
                  <a:cubicBezTo>
                    <a:pt x="9206" y="1181"/>
                    <a:pt x="6021" y="0"/>
                    <a:pt x="3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3465225" y="1397725"/>
              <a:ext cx="310225" cy="295550"/>
            </a:xfrm>
            <a:custGeom>
              <a:avLst/>
              <a:gdLst/>
              <a:ahLst/>
              <a:cxnLst/>
              <a:rect l="l" t="t" r="r" b="b"/>
              <a:pathLst>
                <a:path w="12409" h="11822" extrusionOk="0">
                  <a:moveTo>
                    <a:pt x="4179" y="547"/>
                  </a:moveTo>
                  <a:cubicBezTo>
                    <a:pt x="5176" y="547"/>
                    <a:pt x="6494" y="836"/>
                    <a:pt x="7587" y="1383"/>
                  </a:cubicBezTo>
                  <a:cubicBezTo>
                    <a:pt x="8712" y="1929"/>
                    <a:pt x="9644" y="2701"/>
                    <a:pt x="9997" y="3697"/>
                  </a:cubicBezTo>
                  <a:cubicBezTo>
                    <a:pt x="10576" y="5144"/>
                    <a:pt x="11026" y="6944"/>
                    <a:pt x="11348" y="8358"/>
                  </a:cubicBezTo>
                  <a:cubicBezTo>
                    <a:pt x="11508" y="9097"/>
                    <a:pt x="11637" y="9708"/>
                    <a:pt x="11733" y="10158"/>
                  </a:cubicBezTo>
                  <a:cubicBezTo>
                    <a:pt x="11745" y="10242"/>
                    <a:pt x="11757" y="10319"/>
                    <a:pt x="11769" y="10389"/>
                  </a:cubicBezTo>
                  <a:lnTo>
                    <a:pt x="11769" y="10389"/>
                  </a:lnTo>
                  <a:cubicBezTo>
                    <a:pt x="11272" y="10182"/>
                    <a:pt x="10420" y="9833"/>
                    <a:pt x="9515" y="9483"/>
                  </a:cubicBezTo>
                  <a:cubicBezTo>
                    <a:pt x="8808" y="9226"/>
                    <a:pt x="8069" y="8969"/>
                    <a:pt x="7458" y="8776"/>
                  </a:cubicBezTo>
                  <a:cubicBezTo>
                    <a:pt x="7169" y="8647"/>
                    <a:pt x="6879" y="8583"/>
                    <a:pt x="6654" y="8519"/>
                  </a:cubicBezTo>
                  <a:cubicBezTo>
                    <a:pt x="6397" y="8455"/>
                    <a:pt x="6204" y="8422"/>
                    <a:pt x="6044" y="8422"/>
                  </a:cubicBezTo>
                  <a:lnTo>
                    <a:pt x="5979" y="8422"/>
                  </a:lnTo>
                  <a:cubicBezTo>
                    <a:pt x="5819" y="8455"/>
                    <a:pt x="5658" y="8487"/>
                    <a:pt x="5433" y="8583"/>
                  </a:cubicBezTo>
                  <a:cubicBezTo>
                    <a:pt x="4694" y="8905"/>
                    <a:pt x="3376" y="9580"/>
                    <a:pt x="2219" y="10190"/>
                  </a:cubicBezTo>
                  <a:cubicBezTo>
                    <a:pt x="1538" y="10560"/>
                    <a:pt x="916" y="10894"/>
                    <a:pt x="531" y="11100"/>
                  </a:cubicBezTo>
                  <a:lnTo>
                    <a:pt x="531" y="11100"/>
                  </a:lnTo>
                  <a:cubicBezTo>
                    <a:pt x="535" y="11029"/>
                    <a:pt x="540" y="10951"/>
                    <a:pt x="547" y="10865"/>
                  </a:cubicBezTo>
                  <a:cubicBezTo>
                    <a:pt x="547" y="9547"/>
                    <a:pt x="643" y="6654"/>
                    <a:pt x="997" y="4469"/>
                  </a:cubicBezTo>
                  <a:cubicBezTo>
                    <a:pt x="1222" y="3022"/>
                    <a:pt x="1608" y="2154"/>
                    <a:pt x="1961" y="1672"/>
                  </a:cubicBezTo>
                  <a:cubicBezTo>
                    <a:pt x="2122" y="1415"/>
                    <a:pt x="2283" y="1254"/>
                    <a:pt x="2379" y="1158"/>
                  </a:cubicBezTo>
                  <a:cubicBezTo>
                    <a:pt x="2411" y="1126"/>
                    <a:pt x="2476" y="1093"/>
                    <a:pt x="2508" y="1061"/>
                  </a:cubicBezTo>
                  <a:lnTo>
                    <a:pt x="2604" y="997"/>
                  </a:lnTo>
                  <a:cubicBezTo>
                    <a:pt x="2701" y="868"/>
                    <a:pt x="2894" y="740"/>
                    <a:pt x="3183" y="676"/>
                  </a:cubicBezTo>
                  <a:cubicBezTo>
                    <a:pt x="3440" y="579"/>
                    <a:pt x="3794" y="547"/>
                    <a:pt x="4179" y="547"/>
                  </a:cubicBezTo>
                  <a:close/>
                  <a:moveTo>
                    <a:pt x="4179" y="1"/>
                  </a:moveTo>
                  <a:cubicBezTo>
                    <a:pt x="3761" y="1"/>
                    <a:pt x="3344" y="65"/>
                    <a:pt x="3022" y="161"/>
                  </a:cubicBezTo>
                  <a:cubicBezTo>
                    <a:pt x="2700" y="249"/>
                    <a:pt x="2431" y="390"/>
                    <a:pt x="2240" y="585"/>
                  </a:cubicBezTo>
                  <a:lnTo>
                    <a:pt x="2240" y="585"/>
                  </a:lnTo>
                  <a:cubicBezTo>
                    <a:pt x="2102" y="664"/>
                    <a:pt x="916" y="1453"/>
                    <a:pt x="451" y="4372"/>
                  </a:cubicBezTo>
                  <a:cubicBezTo>
                    <a:pt x="1" y="7394"/>
                    <a:pt x="1" y="11540"/>
                    <a:pt x="1" y="11540"/>
                  </a:cubicBezTo>
                  <a:cubicBezTo>
                    <a:pt x="1" y="11637"/>
                    <a:pt x="33" y="11733"/>
                    <a:pt x="129" y="11798"/>
                  </a:cubicBezTo>
                  <a:cubicBezTo>
                    <a:pt x="161" y="11814"/>
                    <a:pt x="210" y="11822"/>
                    <a:pt x="258" y="11822"/>
                  </a:cubicBezTo>
                  <a:cubicBezTo>
                    <a:pt x="306" y="11822"/>
                    <a:pt x="354" y="11814"/>
                    <a:pt x="386" y="11798"/>
                  </a:cubicBezTo>
                  <a:cubicBezTo>
                    <a:pt x="386" y="11798"/>
                    <a:pt x="708" y="11605"/>
                    <a:pt x="1190" y="11348"/>
                  </a:cubicBezTo>
                  <a:cubicBezTo>
                    <a:pt x="1897" y="10962"/>
                    <a:pt x="2990" y="10383"/>
                    <a:pt x="3986" y="9869"/>
                  </a:cubicBezTo>
                  <a:cubicBezTo>
                    <a:pt x="4469" y="9612"/>
                    <a:pt x="4951" y="9387"/>
                    <a:pt x="5304" y="9226"/>
                  </a:cubicBezTo>
                  <a:cubicBezTo>
                    <a:pt x="5497" y="9130"/>
                    <a:pt x="5658" y="9065"/>
                    <a:pt x="5787" y="9033"/>
                  </a:cubicBezTo>
                  <a:cubicBezTo>
                    <a:pt x="5915" y="8969"/>
                    <a:pt x="6012" y="8937"/>
                    <a:pt x="6044" y="8937"/>
                  </a:cubicBezTo>
                  <a:cubicBezTo>
                    <a:pt x="6108" y="8937"/>
                    <a:pt x="6301" y="8969"/>
                    <a:pt x="6494" y="9033"/>
                  </a:cubicBezTo>
                  <a:cubicBezTo>
                    <a:pt x="7265" y="9226"/>
                    <a:pt x="8680" y="9740"/>
                    <a:pt x="9837" y="10190"/>
                  </a:cubicBezTo>
                  <a:cubicBezTo>
                    <a:pt x="10447" y="10415"/>
                    <a:pt x="10994" y="10640"/>
                    <a:pt x="11380" y="10801"/>
                  </a:cubicBezTo>
                  <a:cubicBezTo>
                    <a:pt x="11765" y="10962"/>
                    <a:pt x="12023" y="11058"/>
                    <a:pt x="12023" y="11058"/>
                  </a:cubicBezTo>
                  <a:cubicBezTo>
                    <a:pt x="12063" y="11072"/>
                    <a:pt x="12102" y="11079"/>
                    <a:pt x="12140" y="11079"/>
                  </a:cubicBezTo>
                  <a:cubicBezTo>
                    <a:pt x="12193" y="11079"/>
                    <a:pt x="12242" y="11064"/>
                    <a:pt x="12280" y="11026"/>
                  </a:cubicBezTo>
                  <a:cubicBezTo>
                    <a:pt x="12344" y="10962"/>
                    <a:pt x="12408" y="10865"/>
                    <a:pt x="12376" y="10769"/>
                  </a:cubicBezTo>
                  <a:cubicBezTo>
                    <a:pt x="12376" y="10769"/>
                    <a:pt x="11637" y="6494"/>
                    <a:pt x="10512" y="3504"/>
                  </a:cubicBezTo>
                  <a:cubicBezTo>
                    <a:pt x="10062" y="2347"/>
                    <a:pt x="9033" y="1479"/>
                    <a:pt x="7844" y="901"/>
                  </a:cubicBezTo>
                  <a:cubicBezTo>
                    <a:pt x="6622" y="322"/>
                    <a:pt x="5272" y="1"/>
                    <a:pt x="4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3502200" y="1399325"/>
              <a:ext cx="156725" cy="307825"/>
            </a:xfrm>
            <a:custGeom>
              <a:avLst/>
              <a:gdLst/>
              <a:ahLst/>
              <a:cxnLst/>
              <a:rect l="l" t="t" r="r" b="b"/>
              <a:pathLst>
                <a:path w="6269" h="12313" extrusionOk="0">
                  <a:moveTo>
                    <a:pt x="0" y="1"/>
                  </a:moveTo>
                  <a:cubicBezTo>
                    <a:pt x="0" y="1"/>
                    <a:pt x="32" y="129"/>
                    <a:pt x="64" y="322"/>
                  </a:cubicBezTo>
                  <a:cubicBezTo>
                    <a:pt x="450" y="1576"/>
                    <a:pt x="1768" y="6205"/>
                    <a:pt x="2572" y="8519"/>
                  </a:cubicBezTo>
                  <a:cubicBezTo>
                    <a:pt x="3504" y="11219"/>
                    <a:pt x="4886" y="12312"/>
                    <a:pt x="4886" y="12312"/>
                  </a:cubicBezTo>
                  <a:lnTo>
                    <a:pt x="6268" y="6783"/>
                  </a:lnTo>
                  <a:cubicBezTo>
                    <a:pt x="6268" y="6783"/>
                    <a:pt x="836" y="1479"/>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3494150" y="1392900"/>
              <a:ext cx="172000" cy="321200"/>
            </a:xfrm>
            <a:custGeom>
              <a:avLst/>
              <a:gdLst/>
              <a:ahLst/>
              <a:cxnLst/>
              <a:rect l="l" t="t" r="r" b="b"/>
              <a:pathLst>
                <a:path w="6880" h="12848" extrusionOk="0">
                  <a:moveTo>
                    <a:pt x="957" y="1566"/>
                  </a:moveTo>
                  <a:cubicBezTo>
                    <a:pt x="1108" y="1743"/>
                    <a:pt x="1272" y="1929"/>
                    <a:pt x="1447" y="2122"/>
                  </a:cubicBezTo>
                  <a:cubicBezTo>
                    <a:pt x="3115" y="3988"/>
                    <a:pt x="5702" y="6499"/>
                    <a:pt x="6302" y="7100"/>
                  </a:cubicBezTo>
                  <a:lnTo>
                    <a:pt x="6302" y="7100"/>
                  </a:lnTo>
                  <a:lnTo>
                    <a:pt x="5062" y="12062"/>
                  </a:lnTo>
                  <a:lnTo>
                    <a:pt x="5062" y="12062"/>
                  </a:lnTo>
                  <a:cubicBezTo>
                    <a:pt x="4616" y="11571"/>
                    <a:pt x="3788" y="10505"/>
                    <a:pt x="3151" y="8712"/>
                  </a:cubicBezTo>
                  <a:cubicBezTo>
                    <a:pt x="2501" y="6840"/>
                    <a:pt x="1515" y="3456"/>
                    <a:pt x="957" y="1566"/>
                  </a:cubicBezTo>
                  <a:close/>
                  <a:moveTo>
                    <a:pt x="328" y="1"/>
                  </a:moveTo>
                  <a:cubicBezTo>
                    <a:pt x="283" y="1"/>
                    <a:pt x="236" y="11"/>
                    <a:pt x="194" y="33"/>
                  </a:cubicBezTo>
                  <a:cubicBezTo>
                    <a:pt x="65" y="65"/>
                    <a:pt x="1" y="194"/>
                    <a:pt x="65" y="354"/>
                  </a:cubicBezTo>
                  <a:cubicBezTo>
                    <a:pt x="65" y="354"/>
                    <a:pt x="68" y="364"/>
                    <a:pt x="73" y="382"/>
                  </a:cubicBezTo>
                  <a:lnTo>
                    <a:pt x="73" y="382"/>
                  </a:lnTo>
                  <a:lnTo>
                    <a:pt x="65" y="386"/>
                  </a:lnTo>
                  <a:cubicBezTo>
                    <a:pt x="71" y="395"/>
                    <a:pt x="76" y="404"/>
                    <a:pt x="82" y="413"/>
                  </a:cubicBezTo>
                  <a:lnTo>
                    <a:pt x="82" y="413"/>
                  </a:lnTo>
                  <a:cubicBezTo>
                    <a:pt x="94" y="461"/>
                    <a:pt x="112" y="538"/>
                    <a:pt x="129" y="644"/>
                  </a:cubicBezTo>
                  <a:cubicBezTo>
                    <a:pt x="515" y="1897"/>
                    <a:pt x="1833" y="6558"/>
                    <a:pt x="2637" y="8873"/>
                  </a:cubicBezTo>
                  <a:cubicBezTo>
                    <a:pt x="3601" y="11605"/>
                    <a:pt x="5015" y="12762"/>
                    <a:pt x="5047" y="12794"/>
                  </a:cubicBezTo>
                  <a:cubicBezTo>
                    <a:pt x="5085" y="12832"/>
                    <a:pt x="5134" y="12847"/>
                    <a:pt x="5187" y="12847"/>
                  </a:cubicBezTo>
                  <a:cubicBezTo>
                    <a:pt x="5225" y="12847"/>
                    <a:pt x="5265" y="12840"/>
                    <a:pt x="5305" y="12826"/>
                  </a:cubicBezTo>
                  <a:cubicBezTo>
                    <a:pt x="5401" y="12794"/>
                    <a:pt x="5465" y="12730"/>
                    <a:pt x="5465" y="12633"/>
                  </a:cubicBezTo>
                  <a:lnTo>
                    <a:pt x="6880" y="7105"/>
                  </a:lnTo>
                  <a:cubicBezTo>
                    <a:pt x="6880" y="7008"/>
                    <a:pt x="6848" y="6912"/>
                    <a:pt x="6783" y="6847"/>
                  </a:cubicBezTo>
                  <a:cubicBezTo>
                    <a:pt x="6783" y="6847"/>
                    <a:pt x="6462" y="6494"/>
                    <a:pt x="5915" y="5980"/>
                  </a:cubicBezTo>
                  <a:cubicBezTo>
                    <a:pt x="5144" y="5208"/>
                    <a:pt x="3955" y="4019"/>
                    <a:pt x="2862" y="2862"/>
                  </a:cubicBezTo>
                  <a:cubicBezTo>
                    <a:pt x="2315" y="2315"/>
                    <a:pt x="1801" y="1736"/>
                    <a:pt x="1415" y="1254"/>
                  </a:cubicBezTo>
                  <a:cubicBezTo>
                    <a:pt x="997" y="772"/>
                    <a:pt x="676" y="386"/>
                    <a:pt x="547" y="129"/>
                  </a:cubicBezTo>
                  <a:cubicBezTo>
                    <a:pt x="504" y="44"/>
                    <a:pt x="41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3432275" y="1102075"/>
              <a:ext cx="359250" cy="500225"/>
            </a:xfrm>
            <a:custGeom>
              <a:avLst/>
              <a:gdLst/>
              <a:ahLst/>
              <a:cxnLst/>
              <a:rect l="l" t="t" r="r" b="b"/>
              <a:pathLst>
                <a:path w="14370" h="20009" extrusionOk="0">
                  <a:moveTo>
                    <a:pt x="7203" y="0"/>
                  </a:moveTo>
                  <a:cubicBezTo>
                    <a:pt x="5995" y="0"/>
                    <a:pt x="2837" y="474"/>
                    <a:pt x="1576" y="5237"/>
                  </a:cubicBezTo>
                  <a:cubicBezTo>
                    <a:pt x="1" y="11151"/>
                    <a:pt x="5112" y="16262"/>
                    <a:pt x="6590" y="18191"/>
                  </a:cubicBezTo>
                  <a:cubicBezTo>
                    <a:pt x="7446" y="19326"/>
                    <a:pt x="8517" y="20008"/>
                    <a:pt x="9504" y="20008"/>
                  </a:cubicBezTo>
                  <a:cubicBezTo>
                    <a:pt x="10223" y="20008"/>
                    <a:pt x="10897" y="19647"/>
                    <a:pt x="11412" y="18834"/>
                  </a:cubicBezTo>
                  <a:cubicBezTo>
                    <a:pt x="13244" y="15877"/>
                    <a:pt x="13791" y="14398"/>
                    <a:pt x="14080" y="10509"/>
                  </a:cubicBezTo>
                  <a:cubicBezTo>
                    <a:pt x="14369" y="6619"/>
                    <a:pt x="13887" y="4015"/>
                    <a:pt x="12151" y="1990"/>
                  </a:cubicBezTo>
                  <a:cubicBezTo>
                    <a:pt x="10489" y="86"/>
                    <a:pt x="8002" y="29"/>
                    <a:pt x="7711" y="29"/>
                  </a:cubicBezTo>
                  <a:cubicBezTo>
                    <a:pt x="7693" y="29"/>
                    <a:pt x="7683" y="29"/>
                    <a:pt x="7683" y="29"/>
                  </a:cubicBezTo>
                  <a:cubicBezTo>
                    <a:pt x="7683" y="29"/>
                    <a:pt x="7503" y="0"/>
                    <a:pt x="72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3457200" y="1095575"/>
              <a:ext cx="335925" cy="513525"/>
            </a:xfrm>
            <a:custGeom>
              <a:avLst/>
              <a:gdLst/>
              <a:ahLst/>
              <a:cxnLst/>
              <a:rect l="l" t="t" r="r" b="b"/>
              <a:pathLst>
                <a:path w="13437" h="20541" extrusionOk="0">
                  <a:moveTo>
                    <a:pt x="6558" y="547"/>
                  </a:moveTo>
                  <a:lnTo>
                    <a:pt x="6622" y="579"/>
                  </a:lnTo>
                  <a:lnTo>
                    <a:pt x="6750" y="579"/>
                  </a:lnTo>
                  <a:cubicBezTo>
                    <a:pt x="6911" y="579"/>
                    <a:pt x="7586" y="579"/>
                    <a:pt x="8422" y="836"/>
                  </a:cubicBezTo>
                  <a:cubicBezTo>
                    <a:pt x="9226" y="1061"/>
                    <a:pt x="10158" y="1543"/>
                    <a:pt x="10929" y="2411"/>
                  </a:cubicBezTo>
                  <a:cubicBezTo>
                    <a:pt x="12344" y="4050"/>
                    <a:pt x="12890" y="6011"/>
                    <a:pt x="12890" y="8840"/>
                  </a:cubicBezTo>
                  <a:cubicBezTo>
                    <a:pt x="12890" y="9419"/>
                    <a:pt x="12858" y="10061"/>
                    <a:pt x="12826" y="10736"/>
                  </a:cubicBezTo>
                  <a:cubicBezTo>
                    <a:pt x="12665" y="12697"/>
                    <a:pt x="12472" y="14015"/>
                    <a:pt x="12086" y="15205"/>
                  </a:cubicBezTo>
                  <a:cubicBezTo>
                    <a:pt x="11669" y="16394"/>
                    <a:pt x="11090" y="17487"/>
                    <a:pt x="10158" y="18965"/>
                  </a:cubicBezTo>
                  <a:cubicBezTo>
                    <a:pt x="9708" y="19705"/>
                    <a:pt x="9129" y="19994"/>
                    <a:pt x="8518" y="19994"/>
                  </a:cubicBezTo>
                  <a:cubicBezTo>
                    <a:pt x="7650" y="19994"/>
                    <a:pt x="6622" y="19383"/>
                    <a:pt x="5786" y="18290"/>
                  </a:cubicBezTo>
                  <a:cubicBezTo>
                    <a:pt x="5143" y="17423"/>
                    <a:pt x="3825" y="16008"/>
                    <a:pt x="2668" y="14176"/>
                  </a:cubicBezTo>
                  <a:cubicBezTo>
                    <a:pt x="1543" y="12376"/>
                    <a:pt x="547" y="1015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0" y="7779"/>
                  </a:cubicBezTo>
                  <a:cubicBezTo>
                    <a:pt x="0" y="10319"/>
                    <a:pt x="1061" y="12601"/>
                    <a:pt x="2218" y="14465"/>
                  </a:cubicBezTo>
                  <a:cubicBezTo>
                    <a:pt x="3407" y="16330"/>
                    <a:pt x="4757" y="17776"/>
                    <a:pt x="5368" y="18612"/>
                  </a:cubicBezTo>
                  <a:cubicBezTo>
                    <a:pt x="6268" y="19801"/>
                    <a:pt x="7393" y="20541"/>
                    <a:pt x="8518" y="20541"/>
                  </a:cubicBezTo>
                  <a:cubicBezTo>
                    <a:pt x="9322" y="20541"/>
                    <a:pt x="10093" y="20123"/>
                    <a:pt x="10640" y="19255"/>
                  </a:cubicBezTo>
                  <a:cubicBezTo>
                    <a:pt x="11572" y="17744"/>
                    <a:pt x="12183" y="16619"/>
                    <a:pt x="12601" y="15365"/>
                  </a:cubicBezTo>
                  <a:cubicBezTo>
                    <a:pt x="12986" y="14112"/>
                    <a:pt x="13211" y="12729"/>
                    <a:pt x="13340" y="10801"/>
                  </a:cubicBezTo>
                  <a:cubicBezTo>
                    <a:pt x="13404" y="10094"/>
                    <a:pt x="13436" y="9451"/>
                    <a:pt x="13436" y="8840"/>
                  </a:cubicBezTo>
                  <a:cubicBezTo>
                    <a:pt x="13436" y="5947"/>
                    <a:pt x="12858" y="382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3459600" y="1102075"/>
              <a:ext cx="323875" cy="276500"/>
            </a:xfrm>
            <a:custGeom>
              <a:avLst/>
              <a:gdLst/>
              <a:ahLst/>
              <a:cxnLst/>
              <a:rect l="l" t="t" r="r" b="b"/>
              <a:pathLst>
                <a:path w="12955" h="11060" extrusionOk="0">
                  <a:moveTo>
                    <a:pt x="6110" y="0"/>
                  </a:moveTo>
                  <a:cubicBezTo>
                    <a:pt x="4902" y="0"/>
                    <a:pt x="1744" y="474"/>
                    <a:pt x="483" y="5237"/>
                  </a:cubicBezTo>
                  <a:cubicBezTo>
                    <a:pt x="1" y="7037"/>
                    <a:pt x="161" y="8741"/>
                    <a:pt x="611" y="10348"/>
                  </a:cubicBezTo>
                  <a:cubicBezTo>
                    <a:pt x="772" y="9898"/>
                    <a:pt x="1029" y="9576"/>
                    <a:pt x="1415" y="9576"/>
                  </a:cubicBezTo>
                  <a:cubicBezTo>
                    <a:pt x="2507" y="9576"/>
                    <a:pt x="2599" y="11059"/>
                    <a:pt x="2956" y="11059"/>
                  </a:cubicBezTo>
                  <a:cubicBezTo>
                    <a:pt x="2967" y="11059"/>
                    <a:pt x="2979" y="11058"/>
                    <a:pt x="2990" y="11055"/>
                  </a:cubicBezTo>
                  <a:cubicBezTo>
                    <a:pt x="3344" y="10959"/>
                    <a:pt x="4854" y="9673"/>
                    <a:pt x="4565" y="8483"/>
                  </a:cubicBezTo>
                  <a:cubicBezTo>
                    <a:pt x="4276" y="7262"/>
                    <a:pt x="4661" y="6716"/>
                    <a:pt x="6590" y="6716"/>
                  </a:cubicBezTo>
                  <a:cubicBezTo>
                    <a:pt x="8348" y="6716"/>
                    <a:pt x="8892" y="7387"/>
                    <a:pt x="9449" y="7387"/>
                  </a:cubicBezTo>
                  <a:cubicBezTo>
                    <a:pt x="9513" y="7387"/>
                    <a:pt x="9577" y="7378"/>
                    <a:pt x="9644" y="7358"/>
                  </a:cubicBezTo>
                  <a:cubicBezTo>
                    <a:pt x="10319" y="7166"/>
                    <a:pt x="10769" y="5880"/>
                    <a:pt x="11412" y="5880"/>
                  </a:cubicBezTo>
                  <a:cubicBezTo>
                    <a:pt x="11830" y="5880"/>
                    <a:pt x="12376" y="6041"/>
                    <a:pt x="12955" y="6587"/>
                  </a:cubicBezTo>
                  <a:cubicBezTo>
                    <a:pt x="12730" y="4723"/>
                    <a:pt x="12119" y="3244"/>
                    <a:pt x="11058" y="1990"/>
                  </a:cubicBezTo>
                  <a:cubicBezTo>
                    <a:pt x="9396" y="86"/>
                    <a:pt x="6909" y="29"/>
                    <a:pt x="6618" y="29"/>
                  </a:cubicBezTo>
                  <a:cubicBezTo>
                    <a:pt x="6600" y="29"/>
                    <a:pt x="6590" y="29"/>
                    <a:pt x="6590" y="29"/>
                  </a:cubicBezTo>
                  <a:cubicBezTo>
                    <a:pt x="6590" y="29"/>
                    <a:pt x="6410" y="0"/>
                    <a:pt x="6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3457200" y="1095575"/>
              <a:ext cx="333525" cy="290125"/>
            </a:xfrm>
            <a:custGeom>
              <a:avLst/>
              <a:gdLst/>
              <a:ahLst/>
              <a:cxnLst/>
              <a:rect l="l" t="t" r="r" b="b"/>
              <a:pathLst>
                <a:path w="13341" h="11605" extrusionOk="0">
                  <a:moveTo>
                    <a:pt x="6558" y="547"/>
                  </a:moveTo>
                  <a:lnTo>
                    <a:pt x="6622" y="579"/>
                  </a:lnTo>
                  <a:lnTo>
                    <a:pt x="6750" y="579"/>
                  </a:lnTo>
                  <a:cubicBezTo>
                    <a:pt x="6911" y="579"/>
                    <a:pt x="7586" y="579"/>
                    <a:pt x="8422" y="836"/>
                  </a:cubicBezTo>
                  <a:cubicBezTo>
                    <a:pt x="9226" y="1061"/>
                    <a:pt x="10158" y="1543"/>
                    <a:pt x="10929" y="2411"/>
                  </a:cubicBezTo>
                  <a:cubicBezTo>
                    <a:pt x="11859" y="3482"/>
                    <a:pt x="12419" y="4701"/>
                    <a:pt x="12694" y="6220"/>
                  </a:cubicBezTo>
                  <a:lnTo>
                    <a:pt x="12694" y="6220"/>
                  </a:lnTo>
                  <a:cubicBezTo>
                    <a:pt x="12264" y="5962"/>
                    <a:pt x="11846" y="5883"/>
                    <a:pt x="11508" y="5883"/>
                  </a:cubicBezTo>
                  <a:cubicBezTo>
                    <a:pt x="11251" y="5883"/>
                    <a:pt x="11058" y="6011"/>
                    <a:pt x="10865" y="6140"/>
                  </a:cubicBezTo>
                  <a:cubicBezTo>
                    <a:pt x="10640" y="6365"/>
                    <a:pt x="10415" y="6654"/>
                    <a:pt x="10222" y="6911"/>
                  </a:cubicBezTo>
                  <a:cubicBezTo>
                    <a:pt x="10029" y="7136"/>
                    <a:pt x="9804" y="7329"/>
                    <a:pt x="9676" y="7361"/>
                  </a:cubicBezTo>
                  <a:lnTo>
                    <a:pt x="9547" y="7393"/>
                  </a:lnTo>
                  <a:cubicBezTo>
                    <a:pt x="9483" y="7393"/>
                    <a:pt x="9354" y="7361"/>
                    <a:pt x="9226" y="7297"/>
                  </a:cubicBezTo>
                  <a:cubicBezTo>
                    <a:pt x="8792" y="7111"/>
                    <a:pt x="8120" y="6717"/>
                    <a:pt x="6836" y="6717"/>
                  </a:cubicBezTo>
                  <a:cubicBezTo>
                    <a:pt x="6787" y="6717"/>
                    <a:pt x="6737" y="6717"/>
                    <a:pt x="6686" y="6718"/>
                  </a:cubicBezTo>
                  <a:cubicBezTo>
                    <a:pt x="5883" y="6718"/>
                    <a:pt x="5304" y="6783"/>
                    <a:pt x="4918" y="7008"/>
                  </a:cubicBezTo>
                  <a:cubicBezTo>
                    <a:pt x="4693" y="7136"/>
                    <a:pt x="4532" y="7297"/>
                    <a:pt x="4436" y="7490"/>
                  </a:cubicBezTo>
                  <a:cubicBezTo>
                    <a:pt x="4340" y="7683"/>
                    <a:pt x="4307" y="7908"/>
                    <a:pt x="4307" y="8133"/>
                  </a:cubicBezTo>
                  <a:cubicBezTo>
                    <a:pt x="4307" y="8326"/>
                    <a:pt x="4340" y="8551"/>
                    <a:pt x="4404" y="8808"/>
                  </a:cubicBezTo>
                  <a:lnTo>
                    <a:pt x="4405" y="8808"/>
                  </a:lnTo>
                  <a:lnTo>
                    <a:pt x="4405" y="8808"/>
                  </a:lnTo>
                  <a:cubicBezTo>
                    <a:pt x="4411" y="8893"/>
                    <a:pt x="4436" y="8976"/>
                    <a:pt x="4436" y="9033"/>
                  </a:cubicBezTo>
                  <a:cubicBezTo>
                    <a:pt x="4436" y="9483"/>
                    <a:pt x="4147" y="9997"/>
                    <a:pt x="3825" y="10383"/>
                  </a:cubicBezTo>
                  <a:cubicBezTo>
                    <a:pt x="3632" y="10576"/>
                    <a:pt x="3472" y="10769"/>
                    <a:pt x="3311" y="10865"/>
                  </a:cubicBezTo>
                  <a:cubicBezTo>
                    <a:pt x="3247" y="10929"/>
                    <a:pt x="3150" y="10994"/>
                    <a:pt x="3118" y="11026"/>
                  </a:cubicBezTo>
                  <a:lnTo>
                    <a:pt x="3098" y="11036"/>
                  </a:lnTo>
                  <a:lnTo>
                    <a:pt x="3098" y="11036"/>
                  </a:lnTo>
                  <a:cubicBezTo>
                    <a:pt x="3071" y="10986"/>
                    <a:pt x="3021" y="10908"/>
                    <a:pt x="2957" y="10801"/>
                  </a:cubicBezTo>
                  <a:cubicBezTo>
                    <a:pt x="2861" y="10608"/>
                    <a:pt x="2732" y="10286"/>
                    <a:pt x="2507" y="10029"/>
                  </a:cubicBezTo>
                  <a:cubicBezTo>
                    <a:pt x="2282" y="9804"/>
                    <a:pt x="1961" y="9579"/>
                    <a:pt x="1511" y="9579"/>
                  </a:cubicBezTo>
                  <a:cubicBezTo>
                    <a:pt x="1222" y="9579"/>
                    <a:pt x="997" y="9708"/>
                    <a:pt x="836" y="9869"/>
                  </a:cubicBezTo>
                  <a:cubicBezTo>
                    <a:pt x="825" y="9881"/>
                    <a:pt x="815" y="9894"/>
                    <a:pt x="804" y="9907"/>
                  </a:cubicBezTo>
                  <a:lnTo>
                    <a:pt x="804" y="9907"/>
                  </a:lnTo>
                  <a:cubicBezTo>
                    <a:pt x="642" y="9218"/>
                    <a:pt x="547" y="8498"/>
                    <a:pt x="547" y="7779"/>
                  </a:cubicBezTo>
                  <a:cubicBezTo>
                    <a:pt x="547" y="7040"/>
                    <a:pt x="643" y="6301"/>
                    <a:pt x="836" y="5561"/>
                  </a:cubicBezTo>
                  <a:cubicBezTo>
                    <a:pt x="1447" y="3247"/>
                    <a:pt x="2507" y="1993"/>
                    <a:pt x="3568" y="1318"/>
                  </a:cubicBezTo>
                  <a:cubicBezTo>
                    <a:pt x="4597" y="643"/>
                    <a:pt x="5625" y="547"/>
                    <a:pt x="6204" y="547"/>
                  </a:cubicBezTo>
                  <a:close/>
                  <a:moveTo>
                    <a:pt x="6204" y="0"/>
                  </a:moveTo>
                  <a:cubicBezTo>
                    <a:pt x="5561" y="0"/>
                    <a:pt x="4436" y="129"/>
                    <a:pt x="3279" y="868"/>
                  </a:cubicBezTo>
                  <a:cubicBezTo>
                    <a:pt x="2122" y="1640"/>
                    <a:pt x="964" y="2990"/>
                    <a:pt x="322" y="5433"/>
                  </a:cubicBezTo>
                  <a:cubicBezTo>
                    <a:pt x="97" y="6236"/>
                    <a:pt x="0" y="7008"/>
                    <a:pt x="32" y="7779"/>
                  </a:cubicBezTo>
                  <a:cubicBezTo>
                    <a:pt x="0" y="8776"/>
                    <a:pt x="193" y="9740"/>
                    <a:pt x="450" y="10672"/>
                  </a:cubicBezTo>
                  <a:cubicBezTo>
                    <a:pt x="482" y="10769"/>
                    <a:pt x="579" y="10865"/>
                    <a:pt x="707" y="10865"/>
                  </a:cubicBezTo>
                  <a:cubicBezTo>
                    <a:pt x="804" y="10865"/>
                    <a:pt x="900" y="10801"/>
                    <a:pt x="964" y="10704"/>
                  </a:cubicBezTo>
                  <a:cubicBezTo>
                    <a:pt x="1029" y="10511"/>
                    <a:pt x="1125" y="10351"/>
                    <a:pt x="1222" y="10254"/>
                  </a:cubicBezTo>
                  <a:cubicBezTo>
                    <a:pt x="1318" y="10158"/>
                    <a:pt x="1382" y="10126"/>
                    <a:pt x="1511" y="10126"/>
                  </a:cubicBezTo>
                  <a:cubicBezTo>
                    <a:pt x="1704" y="10126"/>
                    <a:pt x="1864" y="10190"/>
                    <a:pt x="1993" y="10286"/>
                  </a:cubicBezTo>
                  <a:cubicBezTo>
                    <a:pt x="2186" y="10447"/>
                    <a:pt x="2347" y="10704"/>
                    <a:pt x="2443" y="10961"/>
                  </a:cubicBezTo>
                  <a:cubicBezTo>
                    <a:pt x="2507" y="11122"/>
                    <a:pt x="2572" y="11219"/>
                    <a:pt x="2636" y="11347"/>
                  </a:cubicBezTo>
                  <a:cubicBezTo>
                    <a:pt x="2700" y="11379"/>
                    <a:pt x="2732" y="11444"/>
                    <a:pt x="2797" y="11508"/>
                  </a:cubicBezTo>
                  <a:cubicBezTo>
                    <a:pt x="2861" y="11540"/>
                    <a:pt x="2957" y="11604"/>
                    <a:pt x="3054" y="11604"/>
                  </a:cubicBezTo>
                  <a:lnTo>
                    <a:pt x="3150" y="11572"/>
                  </a:lnTo>
                  <a:cubicBezTo>
                    <a:pt x="3247" y="11572"/>
                    <a:pt x="3311" y="11540"/>
                    <a:pt x="3375" y="11476"/>
                  </a:cubicBezTo>
                  <a:cubicBezTo>
                    <a:pt x="3665" y="11315"/>
                    <a:pt x="4018" y="10994"/>
                    <a:pt x="4372" y="10576"/>
                  </a:cubicBezTo>
                  <a:cubicBezTo>
                    <a:pt x="4693" y="10126"/>
                    <a:pt x="4950" y="9611"/>
                    <a:pt x="4950" y="9033"/>
                  </a:cubicBezTo>
                  <a:cubicBezTo>
                    <a:pt x="4950" y="8904"/>
                    <a:pt x="4950" y="8808"/>
                    <a:pt x="4918" y="8679"/>
                  </a:cubicBezTo>
                  <a:cubicBezTo>
                    <a:pt x="4854" y="8454"/>
                    <a:pt x="4854" y="8261"/>
                    <a:pt x="4854" y="8133"/>
                  </a:cubicBezTo>
                  <a:cubicBezTo>
                    <a:pt x="4854" y="7940"/>
                    <a:pt x="4886" y="7843"/>
                    <a:pt x="4918" y="7747"/>
                  </a:cubicBezTo>
                  <a:cubicBezTo>
                    <a:pt x="4983" y="7586"/>
                    <a:pt x="5111" y="7490"/>
                    <a:pt x="5400" y="7393"/>
                  </a:cubicBezTo>
                  <a:cubicBezTo>
                    <a:pt x="5690" y="7297"/>
                    <a:pt x="6108" y="7233"/>
                    <a:pt x="6686" y="7233"/>
                  </a:cubicBezTo>
                  <a:cubicBezTo>
                    <a:pt x="7522" y="7233"/>
                    <a:pt x="8068" y="7393"/>
                    <a:pt x="8486" y="7554"/>
                  </a:cubicBezTo>
                  <a:cubicBezTo>
                    <a:pt x="8679" y="7651"/>
                    <a:pt x="8840" y="7715"/>
                    <a:pt x="9033" y="7779"/>
                  </a:cubicBezTo>
                  <a:cubicBezTo>
                    <a:pt x="9193" y="7843"/>
                    <a:pt x="9354" y="7908"/>
                    <a:pt x="9547" y="7908"/>
                  </a:cubicBezTo>
                  <a:cubicBezTo>
                    <a:pt x="9643" y="7908"/>
                    <a:pt x="9740" y="7908"/>
                    <a:pt x="9836" y="7876"/>
                  </a:cubicBezTo>
                  <a:cubicBezTo>
                    <a:pt x="10061" y="7811"/>
                    <a:pt x="10254" y="7651"/>
                    <a:pt x="10415" y="7490"/>
                  </a:cubicBezTo>
                  <a:cubicBezTo>
                    <a:pt x="10640" y="7265"/>
                    <a:pt x="10833" y="6943"/>
                    <a:pt x="11026" y="6751"/>
                  </a:cubicBezTo>
                  <a:cubicBezTo>
                    <a:pt x="11122" y="6622"/>
                    <a:pt x="11219" y="6526"/>
                    <a:pt x="11315" y="6493"/>
                  </a:cubicBezTo>
                  <a:cubicBezTo>
                    <a:pt x="11411" y="6429"/>
                    <a:pt x="11444" y="6397"/>
                    <a:pt x="11508" y="6397"/>
                  </a:cubicBezTo>
                  <a:cubicBezTo>
                    <a:pt x="11861" y="6397"/>
                    <a:pt x="12344" y="6526"/>
                    <a:pt x="12858" y="7040"/>
                  </a:cubicBezTo>
                  <a:cubicBezTo>
                    <a:pt x="12917" y="7080"/>
                    <a:pt x="12977" y="7107"/>
                    <a:pt x="13044" y="7107"/>
                  </a:cubicBezTo>
                  <a:cubicBezTo>
                    <a:pt x="13086" y="7107"/>
                    <a:pt x="13130" y="7097"/>
                    <a:pt x="13179" y="7072"/>
                  </a:cubicBezTo>
                  <a:cubicBezTo>
                    <a:pt x="13276" y="7040"/>
                    <a:pt x="13340" y="6911"/>
                    <a:pt x="13308" y="6815"/>
                  </a:cubicBezTo>
                  <a:cubicBezTo>
                    <a:pt x="13083" y="4918"/>
                    <a:pt x="12472" y="3375"/>
                    <a:pt x="11347" y="2090"/>
                  </a:cubicBezTo>
                  <a:cubicBezTo>
                    <a:pt x="10479" y="1093"/>
                    <a:pt x="9451" y="579"/>
                    <a:pt x="8551" y="322"/>
                  </a:cubicBezTo>
                  <a:cubicBezTo>
                    <a:pt x="7683" y="64"/>
                    <a:pt x="6975" y="32"/>
                    <a:pt x="6750" y="32"/>
                  </a:cubicBezTo>
                  <a:cubicBezTo>
                    <a:pt x="6718" y="32"/>
                    <a:pt x="6525" y="0"/>
                    <a:pt x="6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3464200" y="1340575"/>
              <a:ext cx="70150" cy="105400"/>
            </a:xfrm>
            <a:custGeom>
              <a:avLst/>
              <a:gdLst/>
              <a:ahLst/>
              <a:cxnLst/>
              <a:rect l="l" t="t" r="r" b="b"/>
              <a:pathLst>
                <a:path w="2806" h="4216" extrusionOk="0">
                  <a:moveTo>
                    <a:pt x="941" y="1"/>
                  </a:moveTo>
                  <a:cubicBezTo>
                    <a:pt x="298" y="1"/>
                    <a:pt x="0" y="616"/>
                    <a:pt x="395" y="1997"/>
                  </a:cubicBezTo>
                  <a:cubicBezTo>
                    <a:pt x="845" y="3572"/>
                    <a:pt x="1520" y="4215"/>
                    <a:pt x="1874" y="4215"/>
                  </a:cubicBezTo>
                  <a:cubicBezTo>
                    <a:pt x="2260" y="4215"/>
                    <a:pt x="2420" y="3669"/>
                    <a:pt x="2420" y="3669"/>
                  </a:cubicBezTo>
                  <a:lnTo>
                    <a:pt x="2806" y="2094"/>
                  </a:lnTo>
                  <a:cubicBezTo>
                    <a:pt x="2806" y="2094"/>
                    <a:pt x="2067" y="229"/>
                    <a:pt x="1231" y="36"/>
                  </a:cubicBezTo>
                  <a:cubicBezTo>
                    <a:pt x="1128" y="13"/>
                    <a:pt x="1031" y="1"/>
                    <a:pt x="9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3462825" y="1334250"/>
              <a:ext cx="78775" cy="118150"/>
            </a:xfrm>
            <a:custGeom>
              <a:avLst/>
              <a:gdLst/>
              <a:ahLst/>
              <a:cxnLst/>
              <a:rect l="l" t="t" r="r" b="b"/>
              <a:pathLst>
                <a:path w="3151" h="4726" extrusionOk="0">
                  <a:moveTo>
                    <a:pt x="997" y="0"/>
                  </a:moveTo>
                  <a:cubicBezTo>
                    <a:pt x="707" y="0"/>
                    <a:pt x="450" y="97"/>
                    <a:pt x="257" y="322"/>
                  </a:cubicBezTo>
                  <a:cubicBezTo>
                    <a:pt x="64" y="514"/>
                    <a:pt x="0" y="836"/>
                    <a:pt x="0" y="1189"/>
                  </a:cubicBezTo>
                  <a:cubicBezTo>
                    <a:pt x="0" y="1511"/>
                    <a:pt x="64" y="1864"/>
                    <a:pt x="193" y="2315"/>
                  </a:cubicBezTo>
                  <a:cubicBezTo>
                    <a:pt x="418" y="3118"/>
                    <a:pt x="707" y="3697"/>
                    <a:pt x="997" y="4115"/>
                  </a:cubicBezTo>
                  <a:cubicBezTo>
                    <a:pt x="1157" y="4307"/>
                    <a:pt x="1318" y="4436"/>
                    <a:pt x="1447" y="4565"/>
                  </a:cubicBezTo>
                  <a:cubicBezTo>
                    <a:pt x="1607" y="4661"/>
                    <a:pt x="1768" y="4725"/>
                    <a:pt x="1929" y="4725"/>
                  </a:cubicBezTo>
                  <a:cubicBezTo>
                    <a:pt x="2090" y="4725"/>
                    <a:pt x="2218" y="4661"/>
                    <a:pt x="2347" y="4597"/>
                  </a:cubicBezTo>
                  <a:cubicBezTo>
                    <a:pt x="2475" y="4468"/>
                    <a:pt x="2572" y="4340"/>
                    <a:pt x="2636" y="4211"/>
                  </a:cubicBezTo>
                  <a:cubicBezTo>
                    <a:pt x="2700" y="4082"/>
                    <a:pt x="2732" y="3986"/>
                    <a:pt x="2732" y="3986"/>
                  </a:cubicBezTo>
                  <a:cubicBezTo>
                    <a:pt x="2797" y="3857"/>
                    <a:pt x="2700" y="3697"/>
                    <a:pt x="2572" y="3665"/>
                  </a:cubicBezTo>
                  <a:cubicBezTo>
                    <a:pt x="2543" y="3650"/>
                    <a:pt x="2514" y="3644"/>
                    <a:pt x="2484" y="3644"/>
                  </a:cubicBezTo>
                  <a:cubicBezTo>
                    <a:pt x="2379" y="3644"/>
                    <a:pt x="2275" y="3725"/>
                    <a:pt x="2250" y="3825"/>
                  </a:cubicBezTo>
                  <a:lnTo>
                    <a:pt x="2218" y="3825"/>
                  </a:lnTo>
                  <a:cubicBezTo>
                    <a:pt x="2218" y="3825"/>
                    <a:pt x="2186" y="3954"/>
                    <a:pt x="2122" y="4050"/>
                  </a:cubicBezTo>
                  <a:lnTo>
                    <a:pt x="1993" y="4179"/>
                  </a:lnTo>
                  <a:lnTo>
                    <a:pt x="1929" y="4211"/>
                  </a:lnTo>
                  <a:cubicBezTo>
                    <a:pt x="1929" y="4211"/>
                    <a:pt x="1865" y="4179"/>
                    <a:pt x="1768" y="4115"/>
                  </a:cubicBezTo>
                  <a:cubicBezTo>
                    <a:pt x="1479" y="3922"/>
                    <a:pt x="1029" y="3311"/>
                    <a:pt x="707" y="2154"/>
                  </a:cubicBezTo>
                  <a:cubicBezTo>
                    <a:pt x="579" y="1768"/>
                    <a:pt x="547" y="1414"/>
                    <a:pt x="547" y="1189"/>
                  </a:cubicBezTo>
                  <a:cubicBezTo>
                    <a:pt x="547" y="900"/>
                    <a:pt x="611" y="739"/>
                    <a:pt x="675" y="643"/>
                  </a:cubicBezTo>
                  <a:cubicBezTo>
                    <a:pt x="739" y="579"/>
                    <a:pt x="836" y="547"/>
                    <a:pt x="997" y="514"/>
                  </a:cubicBezTo>
                  <a:cubicBezTo>
                    <a:pt x="1061" y="514"/>
                    <a:pt x="1125" y="547"/>
                    <a:pt x="1222" y="547"/>
                  </a:cubicBezTo>
                  <a:cubicBezTo>
                    <a:pt x="1350" y="579"/>
                    <a:pt x="1511" y="707"/>
                    <a:pt x="1672" y="868"/>
                  </a:cubicBezTo>
                  <a:cubicBezTo>
                    <a:pt x="1929" y="1157"/>
                    <a:pt x="2186" y="1543"/>
                    <a:pt x="2347" y="1864"/>
                  </a:cubicBezTo>
                  <a:cubicBezTo>
                    <a:pt x="2411" y="2025"/>
                    <a:pt x="2507" y="2154"/>
                    <a:pt x="2540" y="2282"/>
                  </a:cubicBezTo>
                  <a:cubicBezTo>
                    <a:pt x="2572" y="2315"/>
                    <a:pt x="2572" y="2379"/>
                    <a:pt x="2604" y="2379"/>
                  </a:cubicBezTo>
                  <a:lnTo>
                    <a:pt x="2604" y="2443"/>
                  </a:lnTo>
                  <a:cubicBezTo>
                    <a:pt x="2651" y="2537"/>
                    <a:pt x="2750" y="2597"/>
                    <a:pt x="2850" y="2597"/>
                  </a:cubicBezTo>
                  <a:cubicBezTo>
                    <a:pt x="2886" y="2597"/>
                    <a:pt x="2923" y="2589"/>
                    <a:pt x="2957" y="2572"/>
                  </a:cubicBezTo>
                  <a:cubicBezTo>
                    <a:pt x="3086" y="2540"/>
                    <a:pt x="3150" y="2379"/>
                    <a:pt x="3118" y="2218"/>
                  </a:cubicBezTo>
                  <a:cubicBezTo>
                    <a:pt x="3118" y="2218"/>
                    <a:pt x="2925" y="1768"/>
                    <a:pt x="2604" y="1254"/>
                  </a:cubicBezTo>
                  <a:cubicBezTo>
                    <a:pt x="2475" y="997"/>
                    <a:pt x="2282" y="739"/>
                    <a:pt x="2090" y="514"/>
                  </a:cubicBezTo>
                  <a:cubicBezTo>
                    <a:pt x="1865" y="289"/>
                    <a:pt x="1639" y="97"/>
                    <a:pt x="1350" y="32"/>
                  </a:cubicBezTo>
                  <a:cubicBezTo>
                    <a:pt x="1222" y="0"/>
                    <a:pt x="1093"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3358350" y="1860450"/>
              <a:ext cx="196900" cy="140000"/>
            </a:xfrm>
            <a:custGeom>
              <a:avLst/>
              <a:gdLst/>
              <a:ahLst/>
              <a:cxnLst/>
              <a:rect l="l" t="t" r="r" b="b"/>
              <a:pathLst>
                <a:path w="7876" h="5600" extrusionOk="0">
                  <a:moveTo>
                    <a:pt x="286" y="1"/>
                  </a:moveTo>
                  <a:cubicBezTo>
                    <a:pt x="266" y="1"/>
                    <a:pt x="246" y="3"/>
                    <a:pt x="225" y="7"/>
                  </a:cubicBezTo>
                  <a:cubicBezTo>
                    <a:pt x="97" y="39"/>
                    <a:pt x="0" y="167"/>
                    <a:pt x="0" y="296"/>
                  </a:cubicBezTo>
                  <a:cubicBezTo>
                    <a:pt x="0" y="328"/>
                    <a:pt x="129" y="1100"/>
                    <a:pt x="515" y="2032"/>
                  </a:cubicBezTo>
                  <a:cubicBezTo>
                    <a:pt x="900" y="2932"/>
                    <a:pt x="1543" y="4057"/>
                    <a:pt x="2636" y="4764"/>
                  </a:cubicBezTo>
                  <a:cubicBezTo>
                    <a:pt x="3729" y="5439"/>
                    <a:pt x="4983" y="5600"/>
                    <a:pt x="5947" y="5600"/>
                  </a:cubicBezTo>
                  <a:cubicBezTo>
                    <a:pt x="6911" y="5600"/>
                    <a:pt x="7651" y="5439"/>
                    <a:pt x="7651" y="5439"/>
                  </a:cubicBezTo>
                  <a:cubicBezTo>
                    <a:pt x="7811" y="5407"/>
                    <a:pt x="7876" y="5246"/>
                    <a:pt x="7844" y="5118"/>
                  </a:cubicBezTo>
                  <a:cubicBezTo>
                    <a:pt x="7816" y="5006"/>
                    <a:pt x="7715" y="4919"/>
                    <a:pt x="7584" y="4919"/>
                  </a:cubicBezTo>
                  <a:cubicBezTo>
                    <a:pt x="7564" y="4919"/>
                    <a:pt x="7543" y="4921"/>
                    <a:pt x="7522" y="4925"/>
                  </a:cubicBezTo>
                  <a:lnTo>
                    <a:pt x="7490" y="4925"/>
                  </a:lnTo>
                  <a:cubicBezTo>
                    <a:pt x="7361" y="4957"/>
                    <a:pt x="6751" y="5086"/>
                    <a:pt x="5947" y="5086"/>
                  </a:cubicBezTo>
                  <a:cubicBezTo>
                    <a:pt x="5015" y="5086"/>
                    <a:pt x="3890" y="4925"/>
                    <a:pt x="2926" y="4314"/>
                  </a:cubicBezTo>
                  <a:cubicBezTo>
                    <a:pt x="1961" y="3703"/>
                    <a:pt x="1383" y="2675"/>
                    <a:pt x="997" y="1807"/>
                  </a:cubicBezTo>
                  <a:cubicBezTo>
                    <a:pt x="836" y="1389"/>
                    <a:pt x="708" y="971"/>
                    <a:pt x="643" y="682"/>
                  </a:cubicBezTo>
                  <a:cubicBezTo>
                    <a:pt x="611" y="553"/>
                    <a:pt x="579" y="425"/>
                    <a:pt x="579" y="360"/>
                  </a:cubicBezTo>
                  <a:lnTo>
                    <a:pt x="547" y="264"/>
                  </a:lnTo>
                  <a:lnTo>
                    <a:pt x="547" y="232"/>
                  </a:lnTo>
                  <a:cubicBezTo>
                    <a:pt x="519" y="92"/>
                    <a:pt x="418"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3617100" y="1700525"/>
              <a:ext cx="40225" cy="189850"/>
            </a:xfrm>
            <a:custGeom>
              <a:avLst/>
              <a:gdLst/>
              <a:ahLst/>
              <a:cxnLst/>
              <a:rect l="l" t="t" r="r" b="b"/>
              <a:pathLst>
                <a:path w="1609" h="7594" extrusionOk="0">
                  <a:moveTo>
                    <a:pt x="287" y="1"/>
                  </a:moveTo>
                  <a:cubicBezTo>
                    <a:pt x="268" y="1"/>
                    <a:pt x="247" y="3"/>
                    <a:pt x="226" y="7"/>
                  </a:cubicBezTo>
                  <a:cubicBezTo>
                    <a:pt x="97" y="71"/>
                    <a:pt x="1" y="200"/>
                    <a:pt x="33" y="361"/>
                  </a:cubicBezTo>
                  <a:cubicBezTo>
                    <a:pt x="33" y="361"/>
                    <a:pt x="97" y="586"/>
                    <a:pt x="194" y="1003"/>
                  </a:cubicBezTo>
                  <a:cubicBezTo>
                    <a:pt x="515" y="2225"/>
                    <a:pt x="1094" y="4925"/>
                    <a:pt x="1094" y="6629"/>
                  </a:cubicBezTo>
                  <a:cubicBezTo>
                    <a:pt x="1094" y="6854"/>
                    <a:pt x="1062" y="7079"/>
                    <a:pt x="1062" y="7272"/>
                  </a:cubicBezTo>
                  <a:cubicBezTo>
                    <a:pt x="1029" y="7432"/>
                    <a:pt x="1126" y="7561"/>
                    <a:pt x="1287" y="7593"/>
                  </a:cubicBezTo>
                  <a:cubicBezTo>
                    <a:pt x="1447" y="7593"/>
                    <a:pt x="1576" y="7497"/>
                    <a:pt x="1576" y="7336"/>
                  </a:cubicBezTo>
                  <a:cubicBezTo>
                    <a:pt x="1608" y="7143"/>
                    <a:pt x="1608" y="6886"/>
                    <a:pt x="1608" y="6629"/>
                  </a:cubicBezTo>
                  <a:cubicBezTo>
                    <a:pt x="1608" y="5407"/>
                    <a:pt x="1351" y="3832"/>
                    <a:pt x="1094" y="2514"/>
                  </a:cubicBezTo>
                  <a:cubicBezTo>
                    <a:pt x="837" y="1228"/>
                    <a:pt x="547" y="200"/>
                    <a:pt x="547" y="200"/>
                  </a:cubicBezTo>
                  <a:cubicBezTo>
                    <a:pt x="519" y="88"/>
                    <a:pt x="419" y="1"/>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852875" y="1675025"/>
              <a:ext cx="234675" cy="478400"/>
            </a:xfrm>
            <a:custGeom>
              <a:avLst/>
              <a:gdLst/>
              <a:ahLst/>
              <a:cxnLst/>
              <a:rect l="l" t="t" r="r" b="b"/>
              <a:pathLst>
                <a:path w="9387" h="19136" extrusionOk="0">
                  <a:moveTo>
                    <a:pt x="2842" y="0"/>
                  </a:moveTo>
                  <a:cubicBezTo>
                    <a:pt x="1898" y="0"/>
                    <a:pt x="884" y="1395"/>
                    <a:pt x="483" y="3888"/>
                  </a:cubicBezTo>
                  <a:cubicBezTo>
                    <a:pt x="1" y="6717"/>
                    <a:pt x="933" y="11956"/>
                    <a:pt x="1318" y="12535"/>
                  </a:cubicBezTo>
                  <a:cubicBezTo>
                    <a:pt x="1686" y="13056"/>
                    <a:pt x="4073" y="19136"/>
                    <a:pt x="6413" y="19136"/>
                  </a:cubicBezTo>
                  <a:cubicBezTo>
                    <a:pt x="6526" y="19136"/>
                    <a:pt x="6639" y="19122"/>
                    <a:pt x="6751" y="19092"/>
                  </a:cubicBezTo>
                  <a:cubicBezTo>
                    <a:pt x="9194" y="18417"/>
                    <a:pt x="9387" y="15813"/>
                    <a:pt x="8808" y="13724"/>
                  </a:cubicBezTo>
                  <a:cubicBezTo>
                    <a:pt x="8262" y="11667"/>
                    <a:pt x="6012" y="6331"/>
                    <a:pt x="5176" y="3438"/>
                  </a:cubicBezTo>
                  <a:cubicBezTo>
                    <a:pt x="4308" y="513"/>
                    <a:pt x="3183" y="63"/>
                    <a:pt x="3183" y="63"/>
                  </a:cubicBezTo>
                  <a:cubicBezTo>
                    <a:pt x="3071" y="21"/>
                    <a:pt x="2957" y="0"/>
                    <a:pt x="2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854475" y="1667750"/>
              <a:ext cx="232275" cy="491825"/>
            </a:xfrm>
            <a:custGeom>
              <a:avLst/>
              <a:gdLst/>
              <a:ahLst/>
              <a:cxnLst/>
              <a:rect l="l" t="t" r="r" b="b"/>
              <a:pathLst>
                <a:path w="9291" h="19673" extrusionOk="0">
                  <a:moveTo>
                    <a:pt x="2797" y="547"/>
                  </a:moveTo>
                  <a:cubicBezTo>
                    <a:pt x="2862" y="547"/>
                    <a:pt x="2958" y="579"/>
                    <a:pt x="3022" y="579"/>
                  </a:cubicBezTo>
                  <a:lnTo>
                    <a:pt x="3055" y="611"/>
                  </a:lnTo>
                  <a:cubicBezTo>
                    <a:pt x="3247" y="739"/>
                    <a:pt x="4147" y="1382"/>
                    <a:pt x="4855" y="3793"/>
                  </a:cubicBezTo>
                  <a:cubicBezTo>
                    <a:pt x="5273" y="5272"/>
                    <a:pt x="6044" y="7329"/>
                    <a:pt x="6783" y="9290"/>
                  </a:cubicBezTo>
                  <a:cubicBezTo>
                    <a:pt x="7523" y="11251"/>
                    <a:pt x="8230" y="13083"/>
                    <a:pt x="8487" y="14112"/>
                  </a:cubicBezTo>
                  <a:cubicBezTo>
                    <a:pt x="8648" y="14690"/>
                    <a:pt x="8744" y="15301"/>
                    <a:pt x="8744" y="15912"/>
                  </a:cubicBezTo>
                  <a:cubicBezTo>
                    <a:pt x="8744" y="16651"/>
                    <a:pt x="8616" y="17358"/>
                    <a:pt x="8262" y="17905"/>
                  </a:cubicBezTo>
                  <a:cubicBezTo>
                    <a:pt x="7940" y="18451"/>
                    <a:pt x="7426" y="18901"/>
                    <a:pt x="6623" y="19126"/>
                  </a:cubicBezTo>
                  <a:cubicBezTo>
                    <a:pt x="6526" y="19126"/>
                    <a:pt x="6430" y="19158"/>
                    <a:pt x="6333" y="19158"/>
                  </a:cubicBezTo>
                  <a:cubicBezTo>
                    <a:pt x="6108" y="19158"/>
                    <a:pt x="5851" y="19062"/>
                    <a:pt x="5594" y="18933"/>
                  </a:cubicBezTo>
                  <a:cubicBezTo>
                    <a:pt x="5144" y="18676"/>
                    <a:pt x="4662" y="18162"/>
                    <a:pt x="4212" y="17583"/>
                  </a:cubicBezTo>
                  <a:cubicBezTo>
                    <a:pt x="3537" y="16683"/>
                    <a:pt x="2894" y="15558"/>
                    <a:pt x="2444" y="14594"/>
                  </a:cubicBezTo>
                  <a:cubicBezTo>
                    <a:pt x="2187" y="14112"/>
                    <a:pt x="1994" y="13694"/>
                    <a:pt x="1833" y="13340"/>
                  </a:cubicBezTo>
                  <a:cubicBezTo>
                    <a:pt x="1737" y="13179"/>
                    <a:pt x="1672" y="13051"/>
                    <a:pt x="1608" y="12922"/>
                  </a:cubicBezTo>
                  <a:cubicBezTo>
                    <a:pt x="1576" y="12826"/>
                    <a:pt x="1512" y="12729"/>
                    <a:pt x="1479" y="12665"/>
                  </a:cubicBezTo>
                  <a:cubicBezTo>
                    <a:pt x="1479" y="12665"/>
                    <a:pt x="1415" y="12569"/>
                    <a:pt x="1383" y="12408"/>
                  </a:cubicBezTo>
                  <a:cubicBezTo>
                    <a:pt x="1222" y="11958"/>
                    <a:pt x="997" y="10929"/>
                    <a:pt x="837" y="9772"/>
                  </a:cubicBezTo>
                  <a:cubicBezTo>
                    <a:pt x="676" y="8615"/>
                    <a:pt x="547" y="7233"/>
                    <a:pt x="547" y="6043"/>
                  </a:cubicBezTo>
                  <a:cubicBezTo>
                    <a:pt x="547" y="5368"/>
                    <a:pt x="579" y="4757"/>
                    <a:pt x="676" y="4243"/>
                  </a:cubicBezTo>
                  <a:cubicBezTo>
                    <a:pt x="869" y="2990"/>
                    <a:pt x="1222" y="2057"/>
                    <a:pt x="1640" y="1447"/>
                  </a:cubicBezTo>
                  <a:cubicBezTo>
                    <a:pt x="1833" y="1125"/>
                    <a:pt x="2026" y="900"/>
                    <a:pt x="2251" y="739"/>
                  </a:cubicBezTo>
                  <a:cubicBezTo>
                    <a:pt x="2444" y="611"/>
                    <a:pt x="2637" y="547"/>
                    <a:pt x="2797" y="547"/>
                  </a:cubicBezTo>
                  <a:close/>
                  <a:moveTo>
                    <a:pt x="2797" y="0"/>
                  </a:moveTo>
                  <a:cubicBezTo>
                    <a:pt x="2476" y="0"/>
                    <a:pt x="2187" y="129"/>
                    <a:pt x="1929" y="322"/>
                  </a:cubicBezTo>
                  <a:cubicBezTo>
                    <a:pt x="1512" y="611"/>
                    <a:pt x="1158" y="1093"/>
                    <a:pt x="869" y="1736"/>
                  </a:cubicBezTo>
                  <a:cubicBezTo>
                    <a:pt x="547" y="2379"/>
                    <a:pt x="290" y="3182"/>
                    <a:pt x="129" y="4147"/>
                  </a:cubicBezTo>
                  <a:cubicBezTo>
                    <a:pt x="65" y="4693"/>
                    <a:pt x="1" y="5336"/>
                    <a:pt x="1" y="6043"/>
                  </a:cubicBezTo>
                  <a:cubicBezTo>
                    <a:pt x="1" y="7458"/>
                    <a:pt x="194" y="9065"/>
                    <a:pt x="387" y="10351"/>
                  </a:cubicBezTo>
                  <a:cubicBezTo>
                    <a:pt x="483" y="10993"/>
                    <a:pt x="612" y="11572"/>
                    <a:pt x="708" y="12022"/>
                  </a:cubicBezTo>
                  <a:cubicBezTo>
                    <a:pt x="772" y="12247"/>
                    <a:pt x="804" y="12440"/>
                    <a:pt x="869" y="12601"/>
                  </a:cubicBezTo>
                  <a:cubicBezTo>
                    <a:pt x="933" y="12729"/>
                    <a:pt x="965" y="12858"/>
                    <a:pt x="1029" y="12954"/>
                  </a:cubicBezTo>
                  <a:cubicBezTo>
                    <a:pt x="1062" y="12986"/>
                    <a:pt x="1126" y="13147"/>
                    <a:pt x="1222" y="13372"/>
                  </a:cubicBezTo>
                  <a:cubicBezTo>
                    <a:pt x="1608" y="14112"/>
                    <a:pt x="2315" y="15687"/>
                    <a:pt x="3183" y="17037"/>
                  </a:cubicBezTo>
                  <a:cubicBezTo>
                    <a:pt x="3633" y="17744"/>
                    <a:pt x="4115" y="18387"/>
                    <a:pt x="4630" y="18869"/>
                  </a:cubicBezTo>
                  <a:cubicBezTo>
                    <a:pt x="5176" y="19351"/>
                    <a:pt x="5723" y="19673"/>
                    <a:pt x="6333" y="19673"/>
                  </a:cubicBezTo>
                  <a:cubicBezTo>
                    <a:pt x="6494" y="19673"/>
                    <a:pt x="6623" y="19673"/>
                    <a:pt x="6751" y="19640"/>
                  </a:cubicBezTo>
                  <a:cubicBezTo>
                    <a:pt x="7683" y="19383"/>
                    <a:pt x="8326" y="18837"/>
                    <a:pt x="8744" y="18194"/>
                  </a:cubicBezTo>
                  <a:cubicBezTo>
                    <a:pt x="9130" y="17519"/>
                    <a:pt x="9291" y="16715"/>
                    <a:pt x="9291" y="15912"/>
                  </a:cubicBezTo>
                  <a:cubicBezTo>
                    <a:pt x="9291" y="15237"/>
                    <a:pt x="9194" y="14594"/>
                    <a:pt x="9001" y="13951"/>
                  </a:cubicBezTo>
                  <a:cubicBezTo>
                    <a:pt x="8712" y="12890"/>
                    <a:pt x="8005" y="11058"/>
                    <a:pt x="7298" y="9097"/>
                  </a:cubicBezTo>
                  <a:cubicBezTo>
                    <a:pt x="6558" y="7136"/>
                    <a:pt x="5787" y="5079"/>
                    <a:pt x="5369" y="3632"/>
                  </a:cubicBezTo>
                  <a:cubicBezTo>
                    <a:pt x="4501" y="675"/>
                    <a:pt x="3312" y="129"/>
                    <a:pt x="3215" y="97"/>
                  </a:cubicBezTo>
                  <a:cubicBezTo>
                    <a:pt x="3087" y="32"/>
                    <a:pt x="2926" y="0"/>
                    <a:pt x="2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232500" y="1920075"/>
              <a:ext cx="607550" cy="897025"/>
            </a:xfrm>
            <a:custGeom>
              <a:avLst/>
              <a:gdLst/>
              <a:ahLst/>
              <a:cxnLst/>
              <a:rect l="l" t="t" r="r" b="b"/>
              <a:pathLst>
                <a:path w="24302" h="35881" extrusionOk="0">
                  <a:moveTo>
                    <a:pt x="14658" y="0"/>
                  </a:moveTo>
                  <a:cubicBezTo>
                    <a:pt x="14658" y="0"/>
                    <a:pt x="0" y="14273"/>
                    <a:pt x="0" y="16426"/>
                  </a:cubicBezTo>
                  <a:cubicBezTo>
                    <a:pt x="0" y="18523"/>
                    <a:pt x="8416" y="35881"/>
                    <a:pt x="10939" y="35881"/>
                  </a:cubicBezTo>
                  <a:cubicBezTo>
                    <a:pt x="10969" y="35881"/>
                    <a:pt x="10998" y="35879"/>
                    <a:pt x="11026" y="35874"/>
                  </a:cubicBezTo>
                  <a:cubicBezTo>
                    <a:pt x="13436" y="35488"/>
                    <a:pt x="24301" y="23916"/>
                    <a:pt x="24301" y="23916"/>
                  </a:cubicBezTo>
                  <a:lnTo>
                    <a:pt x="146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226050" y="1912850"/>
              <a:ext cx="621225" cy="911300"/>
            </a:xfrm>
            <a:custGeom>
              <a:avLst/>
              <a:gdLst/>
              <a:ahLst/>
              <a:cxnLst/>
              <a:rect l="l" t="t" r="r" b="b"/>
              <a:pathLst>
                <a:path w="24849" h="36452" extrusionOk="0">
                  <a:moveTo>
                    <a:pt x="14809" y="759"/>
                  </a:moveTo>
                  <a:lnTo>
                    <a:pt x="24242" y="24153"/>
                  </a:lnTo>
                  <a:lnTo>
                    <a:pt x="24242" y="24153"/>
                  </a:lnTo>
                  <a:cubicBezTo>
                    <a:pt x="24162" y="24241"/>
                    <a:pt x="24042" y="24368"/>
                    <a:pt x="23884" y="24526"/>
                  </a:cubicBezTo>
                  <a:cubicBezTo>
                    <a:pt x="22823" y="25619"/>
                    <a:pt x="20155" y="28416"/>
                    <a:pt x="17520" y="30955"/>
                  </a:cubicBezTo>
                  <a:cubicBezTo>
                    <a:pt x="16170" y="32209"/>
                    <a:pt x="14852" y="33430"/>
                    <a:pt x="13727" y="34330"/>
                  </a:cubicBezTo>
                  <a:cubicBezTo>
                    <a:pt x="13148" y="34780"/>
                    <a:pt x="12634" y="35166"/>
                    <a:pt x="12216" y="35456"/>
                  </a:cubicBezTo>
                  <a:cubicBezTo>
                    <a:pt x="11798" y="35713"/>
                    <a:pt x="11444" y="35873"/>
                    <a:pt x="11251" y="35906"/>
                  </a:cubicBezTo>
                  <a:lnTo>
                    <a:pt x="11219" y="35906"/>
                  </a:lnTo>
                  <a:cubicBezTo>
                    <a:pt x="11123" y="35906"/>
                    <a:pt x="10994" y="35873"/>
                    <a:pt x="10834" y="35745"/>
                  </a:cubicBezTo>
                  <a:cubicBezTo>
                    <a:pt x="10480" y="35552"/>
                    <a:pt x="10062" y="35102"/>
                    <a:pt x="9580" y="34523"/>
                  </a:cubicBezTo>
                  <a:cubicBezTo>
                    <a:pt x="7876" y="32434"/>
                    <a:pt x="5626" y="28352"/>
                    <a:pt x="3762" y="24623"/>
                  </a:cubicBezTo>
                  <a:cubicBezTo>
                    <a:pt x="2862" y="22758"/>
                    <a:pt x="2026" y="20958"/>
                    <a:pt x="1447" y="19544"/>
                  </a:cubicBezTo>
                  <a:cubicBezTo>
                    <a:pt x="1158" y="18837"/>
                    <a:pt x="933" y="18226"/>
                    <a:pt x="772" y="17712"/>
                  </a:cubicBezTo>
                  <a:cubicBezTo>
                    <a:pt x="612" y="17230"/>
                    <a:pt x="547" y="16844"/>
                    <a:pt x="547" y="16715"/>
                  </a:cubicBezTo>
                  <a:cubicBezTo>
                    <a:pt x="547" y="16651"/>
                    <a:pt x="580" y="16490"/>
                    <a:pt x="676" y="16297"/>
                  </a:cubicBezTo>
                  <a:cubicBezTo>
                    <a:pt x="1062" y="15494"/>
                    <a:pt x="2155" y="14079"/>
                    <a:pt x="3569" y="12440"/>
                  </a:cubicBezTo>
                  <a:cubicBezTo>
                    <a:pt x="5723" y="9997"/>
                    <a:pt x="8616" y="6975"/>
                    <a:pt x="10930" y="4597"/>
                  </a:cubicBezTo>
                  <a:cubicBezTo>
                    <a:pt x="12119" y="3407"/>
                    <a:pt x="13148" y="2379"/>
                    <a:pt x="13887" y="1640"/>
                  </a:cubicBezTo>
                  <a:cubicBezTo>
                    <a:pt x="14287" y="1257"/>
                    <a:pt x="14600" y="960"/>
                    <a:pt x="14809" y="759"/>
                  </a:cubicBezTo>
                  <a:close/>
                  <a:moveTo>
                    <a:pt x="14980" y="0"/>
                  </a:moveTo>
                  <a:cubicBezTo>
                    <a:pt x="14884" y="0"/>
                    <a:pt x="14787" y="32"/>
                    <a:pt x="14723" y="97"/>
                  </a:cubicBezTo>
                  <a:cubicBezTo>
                    <a:pt x="14723" y="97"/>
                    <a:pt x="11059" y="3665"/>
                    <a:pt x="7394" y="7490"/>
                  </a:cubicBezTo>
                  <a:cubicBezTo>
                    <a:pt x="5562" y="9418"/>
                    <a:pt x="3730" y="11411"/>
                    <a:pt x="2347" y="13051"/>
                  </a:cubicBezTo>
                  <a:cubicBezTo>
                    <a:pt x="1672" y="13887"/>
                    <a:pt x="1094" y="14626"/>
                    <a:pt x="676" y="15237"/>
                  </a:cubicBezTo>
                  <a:cubicBezTo>
                    <a:pt x="483" y="15526"/>
                    <a:pt x="322" y="15815"/>
                    <a:pt x="194" y="16040"/>
                  </a:cubicBezTo>
                  <a:cubicBezTo>
                    <a:pt x="65" y="16297"/>
                    <a:pt x="1" y="16490"/>
                    <a:pt x="1" y="16715"/>
                  </a:cubicBezTo>
                  <a:cubicBezTo>
                    <a:pt x="1" y="16876"/>
                    <a:pt x="33" y="17069"/>
                    <a:pt x="97" y="17326"/>
                  </a:cubicBezTo>
                  <a:cubicBezTo>
                    <a:pt x="355" y="18290"/>
                    <a:pt x="997" y="19930"/>
                    <a:pt x="1865" y="21891"/>
                  </a:cubicBezTo>
                  <a:cubicBezTo>
                    <a:pt x="3183" y="24816"/>
                    <a:pt x="5015" y="28416"/>
                    <a:pt x="6751" y="31309"/>
                  </a:cubicBezTo>
                  <a:cubicBezTo>
                    <a:pt x="7619" y="32723"/>
                    <a:pt x="8455" y="34009"/>
                    <a:pt x="9194" y="34909"/>
                  </a:cubicBezTo>
                  <a:cubicBezTo>
                    <a:pt x="9580" y="35359"/>
                    <a:pt x="9934" y="35745"/>
                    <a:pt x="10255" y="36002"/>
                  </a:cubicBezTo>
                  <a:cubicBezTo>
                    <a:pt x="10576" y="36259"/>
                    <a:pt x="10866" y="36452"/>
                    <a:pt x="11219" y="36452"/>
                  </a:cubicBezTo>
                  <a:lnTo>
                    <a:pt x="11348" y="36420"/>
                  </a:lnTo>
                  <a:cubicBezTo>
                    <a:pt x="11734" y="36356"/>
                    <a:pt x="12152" y="36131"/>
                    <a:pt x="12698" y="35777"/>
                  </a:cubicBezTo>
                  <a:cubicBezTo>
                    <a:pt x="14594" y="34491"/>
                    <a:pt x="17584" y="31662"/>
                    <a:pt x="20123" y="29123"/>
                  </a:cubicBezTo>
                  <a:cubicBezTo>
                    <a:pt x="22663" y="26616"/>
                    <a:pt x="24752" y="24398"/>
                    <a:pt x="24752" y="24398"/>
                  </a:cubicBezTo>
                  <a:cubicBezTo>
                    <a:pt x="24816" y="24301"/>
                    <a:pt x="24849" y="24205"/>
                    <a:pt x="24816" y="24109"/>
                  </a:cubicBezTo>
                  <a:lnTo>
                    <a:pt x="15173" y="161"/>
                  </a:lnTo>
                  <a:cubicBezTo>
                    <a:pt x="15141" y="97"/>
                    <a:pt x="15045" y="32"/>
                    <a:pt x="14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30525" y="1675750"/>
              <a:ext cx="585850" cy="1056000"/>
            </a:xfrm>
            <a:custGeom>
              <a:avLst/>
              <a:gdLst/>
              <a:ahLst/>
              <a:cxnLst/>
              <a:rect l="l" t="t" r="r" b="b"/>
              <a:pathLst>
                <a:path w="23434" h="42240" extrusionOk="0">
                  <a:moveTo>
                    <a:pt x="18339" y="1"/>
                  </a:moveTo>
                  <a:cubicBezTo>
                    <a:pt x="15917" y="1"/>
                    <a:pt x="11880" y="1698"/>
                    <a:pt x="11155" y="2284"/>
                  </a:cubicBezTo>
                  <a:cubicBezTo>
                    <a:pt x="11155" y="2284"/>
                    <a:pt x="6558" y="6302"/>
                    <a:pt x="3279" y="10159"/>
                  </a:cubicBezTo>
                  <a:cubicBezTo>
                    <a:pt x="1" y="13984"/>
                    <a:pt x="258" y="20445"/>
                    <a:pt x="1319" y="24881"/>
                  </a:cubicBezTo>
                  <a:cubicBezTo>
                    <a:pt x="2347" y="29285"/>
                    <a:pt x="4212" y="41757"/>
                    <a:pt x="6558" y="42207"/>
                  </a:cubicBezTo>
                  <a:cubicBezTo>
                    <a:pt x="6665" y="42229"/>
                    <a:pt x="6770" y="42240"/>
                    <a:pt x="6875" y="42240"/>
                  </a:cubicBezTo>
                  <a:cubicBezTo>
                    <a:pt x="9079" y="42240"/>
                    <a:pt x="10956" y="37545"/>
                    <a:pt x="14884" y="34139"/>
                  </a:cubicBezTo>
                  <a:cubicBezTo>
                    <a:pt x="19030" y="30571"/>
                    <a:pt x="22309" y="27581"/>
                    <a:pt x="22598" y="25235"/>
                  </a:cubicBezTo>
                  <a:cubicBezTo>
                    <a:pt x="22855" y="22888"/>
                    <a:pt x="22502" y="15399"/>
                    <a:pt x="22695" y="14820"/>
                  </a:cubicBezTo>
                  <a:cubicBezTo>
                    <a:pt x="22855" y="14274"/>
                    <a:pt x="23434" y="9195"/>
                    <a:pt x="23434" y="6495"/>
                  </a:cubicBezTo>
                  <a:cubicBezTo>
                    <a:pt x="23434" y="3762"/>
                    <a:pt x="21377" y="773"/>
                    <a:pt x="19319" y="130"/>
                  </a:cubicBezTo>
                  <a:cubicBezTo>
                    <a:pt x="19042" y="40"/>
                    <a:pt x="18709" y="1"/>
                    <a:pt x="18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338575" y="1668550"/>
              <a:ext cx="584250" cy="1069625"/>
            </a:xfrm>
            <a:custGeom>
              <a:avLst/>
              <a:gdLst/>
              <a:ahLst/>
              <a:cxnLst/>
              <a:rect l="l" t="t" r="r" b="b"/>
              <a:pathLst>
                <a:path w="23370" h="42785" extrusionOk="0">
                  <a:moveTo>
                    <a:pt x="18033" y="547"/>
                  </a:moveTo>
                  <a:cubicBezTo>
                    <a:pt x="18387" y="547"/>
                    <a:pt x="18676" y="579"/>
                    <a:pt x="18901" y="643"/>
                  </a:cubicBezTo>
                  <a:cubicBezTo>
                    <a:pt x="19833" y="965"/>
                    <a:pt x="20862" y="1832"/>
                    <a:pt x="21601" y="2958"/>
                  </a:cubicBezTo>
                  <a:cubicBezTo>
                    <a:pt x="22340" y="4083"/>
                    <a:pt x="22855" y="5497"/>
                    <a:pt x="22855" y="6783"/>
                  </a:cubicBezTo>
                  <a:cubicBezTo>
                    <a:pt x="22855" y="8133"/>
                    <a:pt x="22694" y="10061"/>
                    <a:pt x="22533" y="11733"/>
                  </a:cubicBezTo>
                  <a:cubicBezTo>
                    <a:pt x="22469" y="12569"/>
                    <a:pt x="22373" y="13340"/>
                    <a:pt x="22276" y="13919"/>
                  </a:cubicBezTo>
                  <a:cubicBezTo>
                    <a:pt x="22244" y="14208"/>
                    <a:pt x="22212" y="14465"/>
                    <a:pt x="22180" y="14658"/>
                  </a:cubicBezTo>
                  <a:cubicBezTo>
                    <a:pt x="22148" y="14851"/>
                    <a:pt x="22115" y="15012"/>
                    <a:pt x="22115" y="15044"/>
                  </a:cubicBezTo>
                  <a:cubicBezTo>
                    <a:pt x="22083" y="15108"/>
                    <a:pt x="22083" y="15172"/>
                    <a:pt x="22051" y="15237"/>
                  </a:cubicBezTo>
                  <a:cubicBezTo>
                    <a:pt x="22051" y="15494"/>
                    <a:pt x="22019" y="15847"/>
                    <a:pt x="22019" y="16362"/>
                  </a:cubicBezTo>
                  <a:cubicBezTo>
                    <a:pt x="22019" y="17840"/>
                    <a:pt x="22115" y="20316"/>
                    <a:pt x="22115" y="22405"/>
                  </a:cubicBezTo>
                  <a:cubicBezTo>
                    <a:pt x="22115" y="23691"/>
                    <a:pt x="22083" y="24816"/>
                    <a:pt x="21987" y="25491"/>
                  </a:cubicBezTo>
                  <a:cubicBezTo>
                    <a:pt x="21890" y="26552"/>
                    <a:pt x="21023" y="27869"/>
                    <a:pt x="19673" y="29348"/>
                  </a:cubicBezTo>
                  <a:cubicBezTo>
                    <a:pt x="18322" y="30827"/>
                    <a:pt x="16458" y="32466"/>
                    <a:pt x="14401" y="34234"/>
                  </a:cubicBezTo>
                  <a:cubicBezTo>
                    <a:pt x="12408" y="35970"/>
                    <a:pt x="10929" y="37995"/>
                    <a:pt x="9708" y="39602"/>
                  </a:cubicBezTo>
                  <a:cubicBezTo>
                    <a:pt x="9065" y="40406"/>
                    <a:pt x="8518" y="41081"/>
                    <a:pt x="8004" y="41531"/>
                  </a:cubicBezTo>
                  <a:cubicBezTo>
                    <a:pt x="7458" y="42013"/>
                    <a:pt x="6975" y="42270"/>
                    <a:pt x="6525" y="42270"/>
                  </a:cubicBezTo>
                  <a:cubicBezTo>
                    <a:pt x="6461" y="42270"/>
                    <a:pt x="6365" y="42238"/>
                    <a:pt x="6300" y="42238"/>
                  </a:cubicBezTo>
                  <a:cubicBezTo>
                    <a:pt x="6108" y="42206"/>
                    <a:pt x="5850" y="42013"/>
                    <a:pt x="5593" y="41659"/>
                  </a:cubicBezTo>
                  <a:cubicBezTo>
                    <a:pt x="5143" y="41017"/>
                    <a:pt x="4693" y="39859"/>
                    <a:pt x="4243" y="38509"/>
                  </a:cubicBezTo>
                  <a:cubicBezTo>
                    <a:pt x="2957" y="34363"/>
                    <a:pt x="1929" y="27998"/>
                    <a:pt x="1254" y="25105"/>
                  </a:cubicBezTo>
                  <a:cubicBezTo>
                    <a:pt x="836" y="23369"/>
                    <a:pt x="547" y="21312"/>
                    <a:pt x="547" y="19255"/>
                  </a:cubicBezTo>
                  <a:cubicBezTo>
                    <a:pt x="547" y="16072"/>
                    <a:pt x="1222" y="12858"/>
                    <a:pt x="3150" y="10608"/>
                  </a:cubicBezTo>
                  <a:cubicBezTo>
                    <a:pt x="4790" y="8711"/>
                    <a:pt x="6750" y="6718"/>
                    <a:pt x="8293" y="5240"/>
                  </a:cubicBezTo>
                  <a:cubicBezTo>
                    <a:pt x="9097" y="4500"/>
                    <a:pt x="9772" y="3890"/>
                    <a:pt x="10222" y="3440"/>
                  </a:cubicBezTo>
                  <a:cubicBezTo>
                    <a:pt x="10704" y="3022"/>
                    <a:pt x="10994" y="2765"/>
                    <a:pt x="10994" y="2765"/>
                  </a:cubicBezTo>
                  <a:cubicBezTo>
                    <a:pt x="11122" y="2668"/>
                    <a:pt x="11540" y="2443"/>
                    <a:pt x="12022" y="2218"/>
                  </a:cubicBezTo>
                  <a:cubicBezTo>
                    <a:pt x="12794" y="1865"/>
                    <a:pt x="13887" y="1447"/>
                    <a:pt x="14979" y="1093"/>
                  </a:cubicBezTo>
                  <a:cubicBezTo>
                    <a:pt x="16072" y="772"/>
                    <a:pt x="17197" y="547"/>
                    <a:pt x="18033" y="547"/>
                  </a:cubicBezTo>
                  <a:close/>
                  <a:moveTo>
                    <a:pt x="18033" y="0"/>
                  </a:moveTo>
                  <a:cubicBezTo>
                    <a:pt x="16780" y="0"/>
                    <a:pt x="15140" y="450"/>
                    <a:pt x="13726" y="965"/>
                  </a:cubicBezTo>
                  <a:cubicBezTo>
                    <a:pt x="13019" y="1190"/>
                    <a:pt x="12344" y="1479"/>
                    <a:pt x="11797" y="1704"/>
                  </a:cubicBezTo>
                  <a:cubicBezTo>
                    <a:pt x="11283" y="1961"/>
                    <a:pt x="10897" y="2186"/>
                    <a:pt x="10672" y="2347"/>
                  </a:cubicBezTo>
                  <a:lnTo>
                    <a:pt x="10640" y="2347"/>
                  </a:lnTo>
                  <a:cubicBezTo>
                    <a:pt x="10640" y="2347"/>
                    <a:pt x="6043" y="6397"/>
                    <a:pt x="2732" y="10254"/>
                  </a:cubicBezTo>
                  <a:cubicBezTo>
                    <a:pt x="707" y="12665"/>
                    <a:pt x="32" y="16008"/>
                    <a:pt x="0" y="19255"/>
                  </a:cubicBezTo>
                  <a:cubicBezTo>
                    <a:pt x="0" y="21376"/>
                    <a:pt x="322" y="23466"/>
                    <a:pt x="707" y="25202"/>
                  </a:cubicBezTo>
                  <a:cubicBezTo>
                    <a:pt x="1222" y="27387"/>
                    <a:pt x="1961" y="31630"/>
                    <a:pt x="2861" y="35359"/>
                  </a:cubicBezTo>
                  <a:cubicBezTo>
                    <a:pt x="3311" y="37224"/>
                    <a:pt x="3793" y="38991"/>
                    <a:pt x="4307" y="40309"/>
                  </a:cubicBezTo>
                  <a:cubicBezTo>
                    <a:pt x="4597" y="40984"/>
                    <a:pt x="4854" y="41531"/>
                    <a:pt x="5143" y="41949"/>
                  </a:cubicBezTo>
                  <a:cubicBezTo>
                    <a:pt x="5465" y="42367"/>
                    <a:pt x="5786" y="42688"/>
                    <a:pt x="6172" y="42752"/>
                  </a:cubicBezTo>
                  <a:cubicBezTo>
                    <a:pt x="6300" y="42785"/>
                    <a:pt x="6429" y="42785"/>
                    <a:pt x="6525" y="42785"/>
                  </a:cubicBezTo>
                  <a:cubicBezTo>
                    <a:pt x="7200" y="42785"/>
                    <a:pt x="7779" y="42463"/>
                    <a:pt x="8358" y="41949"/>
                  </a:cubicBezTo>
                  <a:cubicBezTo>
                    <a:pt x="9193" y="41177"/>
                    <a:pt x="10061" y="39988"/>
                    <a:pt x="11090" y="38670"/>
                  </a:cubicBezTo>
                  <a:cubicBezTo>
                    <a:pt x="12119" y="37352"/>
                    <a:pt x="13308" y="35906"/>
                    <a:pt x="14754" y="34652"/>
                  </a:cubicBezTo>
                  <a:cubicBezTo>
                    <a:pt x="16812" y="32852"/>
                    <a:pt x="18676" y="31213"/>
                    <a:pt x="20058" y="29702"/>
                  </a:cubicBezTo>
                  <a:cubicBezTo>
                    <a:pt x="21440" y="28191"/>
                    <a:pt x="22373" y="26841"/>
                    <a:pt x="22533" y="25555"/>
                  </a:cubicBezTo>
                  <a:cubicBezTo>
                    <a:pt x="22630" y="24848"/>
                    <a:pt x="22630" y="23691"/>
                    <a:pt x="22630" y="22405"/>
                  </a:cubicBezTo>
                  <a:cubicBezTo>
                    <a:pt x="22630" y="20316"/>
                    <a:pt x="22565" y="17808"/>
                    <a:pt x="22565" y="16362"/>
                  </a:cubicBezTo>
                  <a:cubicBezTo>
                    <a:pt x="22565" y="16040"/>
                    <a:pt x="22565" y="15751"/>
                    <a:pt x="22565" y="15558"/>
                  </a:cubicBezTo>
                  <a:cubicBezTo>
                    <a:pt x="22598" y="15462"/>
                    <a:pt x="22598" y="15365"/>
                    <a:pt x="22598" y="15301"/>
                  </a:cubicBezTo>
                  <a:lnTo>
                    <a:pt x="22598" y="15237"/>
                  </a:lnTo>
                  <a:lnTo>
                    <a:pt x="22598" y="15205"/>
                  </a:lnTo>
                  <a:cubicBezTo>
                    <a:pt x="22662" y="15108"/>
                    <a:pt x="22662" y="14947"/>
                    <a:pt x="22694" y="14755"/>
                  </a:cubicBezTo>
                  <a:cubicBezTo>
                    <a:pt x="22951" y="13340"/>
                    <a:pt x="23369" y="9194"/>
                    <a:pt x="23369" y="6783"/>
                  </a:cubicBezTo>
                  <a:cubicBezTo>
                    <a:pt x="23369" y="5336"/>
                    <a:pt x="22855" y="3890"/>
                    <a:pt x="22051" y="2668"/>
                  </a:cubicBezTo>
                  <a:cubicBezTo>
                    <a:pt x="21248" y="1447"/>
                    <a:pt x="20187" y="515"/>
                    <a:pt x="19062" y="161"/>
                  </a:cubicBezTo>
                  <a:cubicBezTo>
                    <a:pt x="18772" y="65"/>
                    <a:pt x="18419" y="0"/>
                    <a:pt x="18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408475" y="3896950"/>
              <a:ext cx="675875" cy="654975"/>
            </a:xfrm>
            <a:custGeom>
              <a:avLst/>
              <a:gdLst/>
              <a:ahLst/>
              <a:cxnLst/>
              <a:rect l="l" t="t" r="r" b="b"/>
              <a:pathLst>
                <a:path w="27035" h="26199" extrusionOk="0">
                  <a:moveTo>
                    <a:pt x="22331" y="1"/>
                  </a:moveTo>
                  <a:cubicBezTo>
                    <a:pt x="19738" y="1"/>
                    <a:pt x="17488" y="1145"/>
                    <a:pt x="17005" y="1608"/>
                  </a:cubicBezTo>
                  <a:cubicBezTo>
                    <a:pt x="16266" y="2380"/>
                    <a:pt x="7555" y="16555"/>
                    <a:pt x="5272" y="18805"/>
                  </a:cubicBezTo>
                  <a:cubicBezTo>
                    <a:pt x="3022" y="21088"/>
                    <a:pt x="1" y="23916"/>
                    <a:pt x="194" y="25041"/>
                  </a:cubicBezTo>
                  <a:cubicBezTo>
                    <a:pt x="386" y="26199"/>
                    <a:pt x="3408" y="26199"/>
                    <a:pt x="8133" y="26199"/>
                  </a:cubicBezTo>
                  <a:cubicBezTo>
                    <a:pt x="12858" y="26199"/>
                    <a:pt x="14916" y="25620"/>
                    <a:pt x="16619" y="24881"/>
                  </a:cubicBezTo>
                  <a:cubicBezTo>
                    <a:pt x="18323" y="24109"/>
                    <a:pt x="18709" y="23370"/>
                    <a:pt x="17198" y="23177"/>
                  </a:cubicBezTo>
                  <a:cubicBezTo>
                    <a:pt x="15687" y="22984"/>
                    <a:pt x="8487" y="20702"/>
                    <a:pt x="8487" y="20702"/>
                  </a:cubicBezTo>
                  <a:cubicBezTo>
                    <a:pt x="8487" y="20702"/>
                    <a:pt x="15301" y="15784"/>
                    <a:pt x="19641" y="11830"/>
                  </a:cubicBezTo>
                  <a:cubicBezTo>
                    <a:pt x="24013" y="7844"/>
                    <a:pt x="27034" y="1608"/>
                    <a:pt x="27034" y="1608"/>
                  </a:cubicBezTo>
                  <a:cubicBezTo>
                    <a:pt x="25545" y="407"/>
                    <a:pt x="23877" y="1"/>
                    <a:pt x="223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406075" y="3890525"/>
              <a:ext cx="685500" cy="667825"/>
            </a:xfrm>
            <a:custGeom>
              <a:avLst/>
              <a:gdLst/>
              <a:ahLst/>
              <a:cxnLst/>
              <a:rect l="l" t="t" r="r" b="b"/>
              <a:pathLst>
                <a:path w="27420" h="26713" extrusionOk="0">
                  <a:moveTo>
                    <a:pt x="22270" y="546"/>
                  </a:moveTo>
                  <a:cubicBezTo>
                    <a:pt x="22315" y="546"/>
                    <a:pt x="22360" y="546"/>
                    <a:pt x="22405" y="547"/>
                  </a:cubicBezTo>
                  <a:cubicBezTo>
                    <a:pt x="23860" y="547"/>
                    <a:pt x="25404" y="905"/>
                    <a:pt x="26780" y="1965"/>
                  </a:cubicBezTo>
                  <a:lnTo>
                    <a:pt x="26780" y="1965"/>
                  </a:lnTo>
                  <a:cubicBezTo>
                    <a:pt x="26769" y="1984"/>
                    <a:pt x="26757" y="2004"/>
                    <a:pt x="26744" y="2026"/>
                  </a:cubicBezTo>
                  <a:cubicBezTo>
                    <a:pt x="26102" y="3280"/>
                    <a:pt x="23337" y="8455"/>
                    <a:pt x="19576" y="11894"/>
                  </a:cubicBezTo>
                  <a:cubicBezTo>
                    <a:pt x="17390" y="13855"/>
                    <a:pt x="14626" y="16073"/>
                    <a:pt x="12376" y="17809"/>
                  </a:cubicBezTo>
                  <a:cubicBezTo>
                    <a:pt x="11251" y="18677"/>
                    <a:pt x="10286" y="19384"/>
                    <a:pt x="9579" y="19930"/>
                  </a:cubicBezTo>
                  <a:cubicBezTo>
                    <a:pt x="8872" y="20445"/>
                    <a:pt x="8454" y="20734"/>
                    <a:pt x="8454" y="20734"/>
                  </a:cubicBezTo>
                  <a:cubicBezTo>
                    <a:pt x="8358" y="20798"/>
                    <a:pt x="8326" y="20895"/>
                    <a:pt x="8326" y="21023"/>
                  </a:cubicBezTo>
                  <a:cubicBezTo>
                    <a:pt x="8358" y="21120"/>
                    <a:pt x="8422" y="21184"/>
                    <a:pt x="8519" y="21216"/>
                  </a:cubicBezTo>
                  <a:cubicBezTo>
                    <a:pt x="8519" y="21216"/>
                    <a:pt x="10319" y="21795"/>
                    <a:pt x="12312" y="22373"/>
                  </a:cubicBezTo>
                  <a:cubicBezTo>
                    <a:pt x="13308" y="22663"/>
                    <a:pt x="14337" y="22984"/>
                    <a:pt x="15237" y="23209"/>
                  </a:cubicBezTo>
                  <a:cubicBezTo>
                    <a:pt x="16105" y="23466"/>
                    <a:pt x="16844" y="23627"/>
                    <a:pt x="17262" y="23691"/>
                  </a:cubicBezTo>
                  <a:cubicBezTo>
                    <a:pt x="17551" y="23723"/>
                    <a:pt x="17776" y="23788"/>
                    <a:pt x="17873" y="23852"/>
                  </a:cubicBezTo>
                  <a:cubicBezTo>
                    <a:pt x="17937" y="23884"/>
                    <a:pt x="17969" y="23916"/>
                    <a:pt x="17969" y="23916"/>
                  </a:cubicBezTo>
                  <a:cubicBezTo>
                    <a:pt x="17969" y="23948"/>
                    <a:pt x="17969" y="23981"/>
                    <a:pt x="17905" y="24045"/>
                  </a:cubicBezTo>
                  <a:cubicBezTo>
                    <a:pt x="17776" y="24238"/>
                    <a:pt x="17326" y="24559"/>
                    <a:pt x="16619" y="24881"/>
                  </a:cubicBezTo>
                  <a:cubicBezTo>
                    <a:pt x="14947" y="25620"/>
                    <a:pt x="12922" y="26166"/>
                    <a:pt x="8229" y="26166"/>
                  </a:cubicBezTo>
                  <a:cubicBezTo>
                    <a:pt x="5851" y="26166"/>
                    <a:pt x="3922" y="26166"/>
                    <a:pt x="2572" y="26038"/>
                  </a:cubicBezTo>
                  <a:cubicBezTo>
                    <a:pt x="1897" y="25974"/>
                    <a:pt x="1382" y="25877"/>
                    <a:pt x="1029" y="25716"/>
                  </a:cubicBezTo>
                  <a:cubicBezTo>
                    <a:pt x="868" y="25652"/>
                    <a:pt x="740" y="25588"/>
                    <a:pt x="675" y="25491"/>
                  </a:cubicBezTo>
                  <a:cubicBezTo>
                    <a:pt x="579" y="25427"/>
                    <a:pt x="547" y="25363"/>
                    <a:pt x="547" y="25266"/>
                  </a:cubicBezTo>
                  <a:lnTo>
                    <a:pt x="547" y="25202"/>
                  </a:lnTo>
                  <a:cubicBezTo>
                    <a:pt x="547" y="25009"/>
                    <a:pt x="675" y="24623"/>
                    <a:pt x="997" y="24206"/>
                  </a:cubicBezTo>
                  <a:cubicBezTo>
                    <a:pt x="1865" y="22856"/>
                    <a:pt x="3922" y="20927"/>
                    <a:pt x="5561" y="19255"/>
                  </a:cubicBezTo>
                  <a:cubicBezTo>
                    <a:pt x="6172" y="18677"/>
                    <a:pt x="7136" y="17359"/>
                    <a:pt x="8294" y="15687"/>
                  </a:cubicBezTo>
                  <a:cubicBezTo>
                    <a:pt x="9997" y="13180"/>
                    <a:pt x="12119" y="9933"/>
                    <a:pt x="13887" y="7201"/>
                  </a:cubicBezTo>
                  <a:cubicBezTo>
                    <a:pt x="14755" y="5851"/>
                    <a:pt x="15558" y="4597"/>
                    <a:pt x="16169" y="3697"/>
                  </a:cubicBezTo>
                  <a:cubicBezTo>
                    <a:pt x="16458" y="3247"/>
                    <a:pt x="16715" y="2862"/>
                    <a:pt x="16908" y="2572"/>
                  </a:cubicBezTo>
                  <a:cubicBezTo>
                    <a:pt x="17005" y="2444"/>
                    <a:pt x="17101" y="2315"/>
                    <a:pt x="17165" y="2219"/>
                  </a:cubicBezTo>
                  <a:cubicBezTo>
                    <a:pt x="17230" y="2154"/>
                    <a:pt x="17262" y="2090"/>
                    <a:pt x="17294" y="2058"/>
                  </a:cubicBezTo>
                  <a:cubicBezTo>
                    <a:pt x="17358" y="1994"/>
                    <a:pt x="17583" y="1833"/>
                    <a:pt x="17905" y="1672"/>
                  </a:cubicBezTo>
                  <a:cubicBezTo>
                    <a:pt x="18783" y="1170"/>
                    <a:pt x="20457" y="546"/>
                    <a:pt x="22270" y="546"/>
                  </a:cubicBezTo>
                  <a:close/>
                  <a:moveTo>
                    <a:pt x="22405" y="1"/>
                  </a:moveTo>
                  <a:cubicBezTo>
                    <a:pt x="21087" y="1"/>
                    <a:pt x="19833" y="290"/>
                    <a:pt x="18869" y="644"/>
                  </a:cubicBezTo>
                  <a:cubicBezTo>
                    <a:pt x="18387" y="804"/>
                    <a:pt x="17969" y="997"/>
                    <a:pt x="17648" y="1190"/>
                  </a:cubicBezTo>
                  <a:cubicBezTo>
                    <a:pt x="17294" y="1383"/>
                    <a:pt x="17069" y="1544"/>
                    <a:pt x="16908" y="1672"/>
                  </a:cubicBezTo>
                  <a:cubicBezTo>
                    <a:pt x="16844" y="1769"/>
                    <a:pt x="16780" y="1865"/>
                    <a:pt x="16651" y="2026"/>
                  </a:cubicBezTo>
                  <a:cubicBezTo>
                    <a:pt x="16233" y="2572"/>
                    <a:pt x="15462" y="3762"/>
                    <a:pt x="14465" y="5272"/>
                  </a:cubicBezTo>
                  <a:cubicBezTo>
                    <a:pt x="12987" y="7587"/>
                    <a:pt x="11058" y="10576"/>
                    <a:pt x="9322" y="13212"/>
                  </a:cubicBezTo>
                  <a:cubicBezTo>
                    <a:pt x="8422" y="14530"/>
                    <a:pt x="7586" y="15752"/>
                    <a:pt x="6879" y="16748"/>
                  </a:cubicBezTo>
                  <a:cubicBezTo>
                    <a:pt x="6172" y="17745"/>
                    <a:pt x="5561" y="18516"/>
                    <a:pt x="5208" y="18870"/>
                  </a:cubicBezTo>
                  <a:cubicBezTo>
                    <a:pt x="4083" y="19995"/>
                    <a:pt x="2829" y="21216"/>
                    <a:pt x="1800" y="22341"/>
                  </a:cubicBezTo>
                  <a:cubicBezTo>
                    <a:pt x="1286" y="22888"/>
                    <a:pt x="868" y="23434"/>
                    <a:pt x="547" y="23916"/>
                  </a:cubicBezTo>
                  <a:cubicBezTo>
                    <a:pt x="225" y="24398"/>
                    <a:pt x="0" y="24784"/>
                    <a:pt x="0" y="25202"/>
                  </a:cubicBezTo>
                  <a:cubicBezTo>
                    <a:pt x="0" y="25266"/>
                    <a:pt x="0" y="25298"/>
                    <a:pt x="0" y="25363"/>
                  </a:cubicBezTo>
                  <a:cubicBezTo>
                    <a:pt x="32" y="25556"/>
                    <a:pt x="161" y="25749"/>
                    <a:pt x="290" y="25877"/>
                  </a:cubicBezTo>
                  <a:cubicBezTo>
                    <a:pt x="547" y="26134"/>
                    <a:pt x="900" y="26263"/>
                    <a:pt x="1382" y="26391"/>
                  </a:cubicBezTo>
                  <a:cubicBezTo>
                    <a:pt x="2765" y="26713"/>
                    <a:pt x="5111" y="26713"/>
                    <a:pt x="8229" y="26713"/>
                  </a:cubicBezTo>
                  <a:cubicBezTo>
                    <a:pt x="12954" y="26713"/>
                    <a:pt x="15108" y="26134"/>
                    <a:pt x="16844" y="25363"/>
                  </a:cubicBezTo>
                  <a:cubicBezTo>
                    <a:pt x="17326" y="25138"/>
                    <a:pt x="17712" y="24913"/>
                    <a:pt x="18001" y="24688"/>
                  </a:cubicBezTo>
                  <a:cubicBezTo>
                    <a:pt x="18162" y="24591"/>
                    <a:pt x="18258" y="24463"/>
                    <a:pt x="18355" y="24334"/>
                  </a:cubicBezTo>
                  <a:cubicBezTo>
                    <a:pt x="18451" y="24238"/>
                    <a:pt x="18515" y="24077"/>
                    <a:pt x="18515" y="23916"/>
                  </a:cubicBezTo>
                  <a:cubicBezTo>
                    <a:pt x="18515" y="23820"/>
                    <a:pt x="18451" y="23691"/>
                    <a:pt x="18387" y="23595"/>
                  </a:cubicBezTo>
                  <a:cubicBezTo>
                    <a:pt x="18290" y="23466"/>
                    <a:pt x="18162" y="23370"/>
                    <a:pt x="17969" y="23306"/>
                  </a:cubicBezTo>
                  <a:cubicBezTo>
                    <a:pt x="17808" y="23241"/>
                    <a:pt x="17583" y="23177"/>
                    <a:pt x="17326" y="23145"/>
                  </a:cubicBezTo>
                  <a:cubicBezTo>
                    <a:pt x="16973" y="23113"/>
                    <a:pt x="16233" y="22952"/>
                    <a:pt x="15365" y="22695"/>
                  </a:cubicBezTo>
                  <a:cubicBezTo>
                    <a:pt x="14047" y="22341"/>
                    <a:pt x="12376" y="21859"/>
                    <a:pt x="11026" y="21441"/>
                  </a:cubicBezTo>
                  <a:cubicBezTo>
                    <a:pt x="10351" y="21248"/>
                    <a:pt x="9772" y="21055"/>
                    <a:pt x="9354" y="20927"/>
                  </a:cubicBezTo>
                  <a:cubicBezTo>
                    <a:pt x="9290" y="20907"/>
                    <a:pt x="9230" y="20888"/>
                    <a:pt x="9174" y="20870"/>
                  </a:cubicBezTo>
                  <a:lnTo>
                    <a:pt x="9174" y="20870"/>
                  </a:lnTo>
                  <a:cubicBezTo>
                    <a:pt x="10737" y="19726"/>
                    <a:pt x="16215" y="15667"/>
                    <a:pt x="19930" y="12280"/>
                  </a:cubicBezTo>
                  <a:cubicBezTo>
                    <a:pt x="24334" y="8262"/>
                    <a:pt x="27355" y="1994"/>
                    <a:pt x="27355" y="1994"/>
                  </a:cubicBezTo>
                  <a:cubicBezTo>
                    <a:pt x="27419" y="1865"/>
                    <a:pt x="27387" y="1737"/>
                    <a:pt x="27291" y="1672"/>
                  </a:cubicBezTo>
                  <a:cubicBezTo>
                    <a:pt x="25748" y="419"/>
                    <a:pt x="24012" y="1"/>
                    <a:pt x="2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410900" y="4419300"/>
              <a:ext cx="465300" cy="132625"/>
            </a:xfrm>
            <a:custGeom>
              <a:avLst/>
              <a:gdLst/>
              <a:ahLst/>
              <a:cxnLst/>
              <a:rect l="l" t="t" r="r" b="b"/>
              <a:pathLst>
                <a:path w="18612" h="5305" extrusionOk="0">
                  <a:moveTo>
                    <a:pt x="9001" y="1"/>
                  </a:moveTo>
                  <a:lnTo>
                    <a:pt x="7651" y="3022"/>
                  </a:lnTo>
                  <a:cubicBezTo>
                    <a:pt x="7651" y="3022"/>
                    <a:pt x="7258" y="3107"/>
                    <a:pt x="6637" y="3107"/>
                  </a:cubicBezTo>
                  <a:cubicBezTo>
                    <a:pt x="5499" y="3107"/>
                    <a:pt x="3593" y="2824"/>
                    <a:pt x="1929" y="1222"/>
                  </a:cubicBezTo>
                  <a:cubicBezTo>
                    <a:pt x="804" y="2476"/>
                    <a:pt x="0" y="3569"/>
                    <a:pt x="97" y="4147"/>
                  </a:cubicBezTo>
                  <a:cubicBezTo>
                    <a:pt x="289" y="5305"/>
                    <a:pt x="3311" y="5305"/>
                    <a:pt x="8036" y="5305"/>
                  </a:cubicBezTo>
                  <a:cubicBezTo>
                    <a:pt x="12761" y="5305"/>
                    <a:pt x="14819" y="4726"/>
                    <a:pt x="16522" y="3987"/>
                  </a:cubicBezTo>
                  <a:cubicBezTo>
                    <a:pt x="18226" y="3215"/>
                    <a:pt x="18612" y="2476"/>
                    <a:pt x="17101" y="2283"/>
                  </a:cubicBezTo>
                  <a:cubicBezTo>
                    <a:pt x="15847" y="2122"/>
                    <a:pt x="10769" y="547"/>
                    <a:pt x="9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406075" y="4412675"/>
              <a:ext cx="462900" cy="145675"/>
            </a:xfrm>
            <a:custGeom>
              <a:avLst/>
              <a:gdLst/>
              <a:ahLst/>
              <a:cxnLst/>
              <a:rect l="l" t="t" r="r" b="b"/>
              <a:pathLst>
                <a:path w="18516" h="5827" extrusionOk="0">
                  <a:moveTo>
                    <a:pt x="9359" y="599"/>
                  </a:moveTo>
                  <a:cubicBezTo>
                    <a:pt x="10277" y="897"/>
                    <a:pt x="11838" y="1366"/>
                    <a:pt x="13372" y="1809"/>
                  </a:cubicBezTo>
                  <a:cubicBezTo>
                    <a:pt x="14176" y="2034"/>
                    <a:pt x="15012" y="2291"/>
                    <a:pt x="15687" y="2452"/>
                  </a:cubicBezTo>
                  <a:cubicBezTo>
                    <a:pt x="16362" y="2645"/>
                    <a:pt x="16908" y="2773"/>
                    <a:pt x="17262" y="2805"/>
                  </a:cubicBezTo>
                  <a:cubicBezTo>
                    <a:pt x="17551" y="2837"/>
                    <a:pt x="17776" y="2902"/>
                    <a:pt x="17873" y="2966"/>
                  </a:cubicBezTo>
                  <a:cubicBezTo>
                    <a:pt x="17937" y="2998"/>
                    <a:pt x="17969" y="3030"/>
                    <a:pt x="17969" y="3030"/>
                  </a:cubicBezTo>
                  <a:cubicBezTo>
                    <a:pt x="17969" y="3062"/>
                    <a:pt x="17969" y="3095"/>
                    <a:pt x="17905" y="3159"/>
                  </a:cubicBezTo>
                  <a:cubicBezTo>
                    <a:pt x="17776" y="3352"/>
                    <a:pt x="17326" y="3673"/>
                    <a:pt x="16619" y="3995"/>
                  </a:cubicBezTo>
                  <a:cubicBezTo>
                    <a:pt x="14947" y="4734"/>
                    <a:pt x="12922" y="5280"/>
                    <a:pt x="8229" y="5280"/>
                  </a:cubicBezTo>
                  <a:cubicBezTo>
                    <a:pt x="5851" y="5280"/>
                    <a:pt x="3922" y="5280"/>
                    <a:pt x="2572" y="5152"/>
                  </a:cubicBezTo>
                  <a:cubicBezTo>
                    <a:pt x="1897" y="5088"/>
                    <a:pt x="1382" y="4991"/>
                    <a:pt x="1029" y="4830"/>
                  </a:cubicBezTo>
                  <a:cubicBezTo>
                    <a:pt x="868" y="4766"/>
                    <a:pt x="740" y="4702"/>
                    <a:pt x="675" y="4605"/>
                  </a:cubicBezTo>
                  <a:cubicBezTo>
                    <a:pt x="579" y="4541"/>
                    <a:pt x="547" y="4477"/>
                    <a:pt x="547" y="4380"/>
                  </a:cubicBezTo>
                  <a:lnTo>
                    <a:pt x="547" y="4316"/>
                  </a:lnTo>
                  <a:cubicBezTo>
                    <a:pt x="547" y="4123"/>
                    <a:pt x="707" y="3737"/>
                    <a:pt x="1029" y="3255"/>
                  </a:cubicBezTo>
                  <a:cubicBezTo>
                    <a:pt x="1314" y="2857"/>
                    <a:pt x="1699" y="2382"/>
                    <a:pt x="2141" y="1877"/>
                  </a:cubicBezTo>
                  <a:lnTo>
                    <a:pt x="2141" y="1877"/>
                  </a:lnTo>
                  <a:cubicBezTo>
                    <a:pt x="3823" y="3375"/>
                    <a:pt x="5674" y="3641"/>
                    <a:pt x="6815" y="3641"/>
                  </a:cubicBezTo>
                  <a:cubicBezTo>
                    <a:pt x="7458" y="3641"/>
                    <a:pt x="7876" y="3545"/>
                    <a:pt x="7908" y="3545"/>
                  </a:cubicBezTo>
                  <a:cubicBezTo>
                    <a:pt x="7972" y="3545"/>
                    <a:pt x="8036" y="3480"/>
                    <a:pt x="8101" y="3416"/>
                  </a:cubicBezTo>
                  <a:lnTo>
                    <a:pt x="9359" y="599"/>
                  </a:lnTo>
                  <a:close/>
                  <a:moveTo>
                    <a:pt x="9222" y="0"/>
                  </a:moveTo>
                  <a:cubicBezTo>
                    <a:pt x="9110" y="0"/>
                    <a:pt x="8995" y="63"/>
                    <a:pt x="8969" y="169"/>
                  </a:cubicBezTo>
                  <a:lnTo>
                    <a:pt x="7644" y="3064"/>
                  </a:lnTo>
                  <a:lnTo>
                    <a:pt x="7644" y="3064"/>
                  </a:lnTo>
                  <a:cubicBezTo>
                    <a:pt x="7477" y="3095"/>
                    <a:pt x="7178" y="3127"/>
                    <a:pt x="6815" y="3127"/>
                  </a:cubicBezTo>
                  <a:cubicBezTo>
                    <a:pt x="5722" y="3095"/>
                    <a:pt x="3890" y="2837"/>
                    <a:pt x="2315" y="1294"/>
                  </a:cubicBezTo>
                  <a:cubicBezTo>
                    <a:pt x="2250" y="1262"/>
                    <a:pt x="2186" y="1230"/>
                    <a:pt x="2122" y="1230"/>
                  </a:cubicBezTo>
                  <a:cubicBezTo>
                    <a:pt x="2058" y="1230"/>
                    <a:pt x="1961" y="1262"/>
                    <a:pt x="1929" y="1327"/>
                  </a:cubicBezTo>
                  <a:cubicBezTo>
                    <a:pt x="1382" y="1905"/>
                    <a:pt x="932" y="2452"/>
                    <a:pt x="579" y="2966"/>
                  </a:cubicBezTo>
                  <a:cubicBezTo>
                    <a:pt x="225" y="3448"/>
                    <a:pt x="0" y="3898"/>
                    <a:pt x="0" y="4316"/>
                  </a:cubicBezTo>
                  <a:cubicBezTo>
                    <a:pt x="0" y="4378"/>
                    <a:pt x="0" y="4410"/>
                    <a:pt x="29" y="4470"/>
                  </a:cubicBezTo>
                  <a:lnTo>
                    <a:pt x="29" y="4470"/>
                  </a:lnTo>
                  <a:lnTo>
                    <a:pt x="0" y="4477"/>
                  </a:lnTo>
                  <a:cubicBezTo>
                    <a:pt x="32" y="4670"/>
                    <a:pt x="161" y="4863"/>
                    <a:pt x="290" y="4991"/>
                  </a:cubicBezTo>
                  <a:cubicBezTo>
                    <a:pt x="547" y="5248"/>
                    <a:pt x="900" y="5377"/>
                    <a:pt x="1382" y="5505"/>
                  </a:cubicBezTo>
                  <a:cubicBezTo>
                    <a:pt x="2765" y="5827"/>
                    <a:pt x="5111" y="5827"/>
                    <a:pt x="8229" y="5827"/>
                  </a:cubicBezTo>
                  <a:cubicBezTo>
                    <a:pt x="12954" y="5827"/>
                    <a:pt x="15108" y="5248"/>
                    <a:pt x="16844" y="4477"/>
                  </a:cubicBezTo>
                  <a:cubicBezTo>
                    <a:pt x="17326" y="4252"/>
                    <a:pt x="17744" y="4027"/>
                    <a:pt x="18001" y="3802"/>
                  </a:cubicBezTo>
                  <a:cubicBezTo>
                    <a:pt x="18162" y="3705"/>
                    <a:pt x="18258" y="3577"/>
                    <a:pt x="18355" y="3448"/>
                  </a:cubicBezTo>
                  <a:cubicBezTo>
                    <a:pt x="18451" y="3352"/>
                    <a:pt x="18515" y="3191"/>
                    <a:pt x="18515" y="3030"/>
                  </a:cubicBezTo>
                  <a:cubicBezTo>
                    <a:pt x="18515" y="2934"/>
                    <a:pt x="18451" y="2805"/>
                    <a:pt x="18387" y="2709"/>
                  </a:cubicBezTo>
                  <a:cubicBezTo>
                    <a:pt x="18290" y="2580"/>
                    <a:pt x="18162" y="2484"/>
                    <a:pt x="17969" y="2420"/>
                  </a:cubicBezTo>
                  <a:cubicBezTo>
                    <a:pt x="17808" y="2355"/>
                    <a:pt x="17583" y="2291"/>
                    <a:pt x="17326" y="2259"/>
                  </a:cubicBezTo>
                  <a:cubicBezTo>
                    <a:pt x="17037" y="2227"/>
                    <a:pt x="16490" y="2098"/>
                    <a:pt x="15815" y="1937"/>
                  </a:cubicBezTo>
                  <a:cubicBezTo>
                    <a:pt x="13790" y="1391"/>
                    <a:pt x="10608" y="427"/>
                    <a:pt x="9290" y="9"/>
                  </a:cubicBezTo>
                  <a:cubicBezTo>
                    <a:pt x="9268" y="3"/>
                    <a:pt x="9245" y="0"/>
                    <a:pt x="9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4440000" y="3896950"/>
              <a:ext cx="675875" cy="654975"/>
            </a:xfrm>
            <a:custGeom>
              <a:avLst/>
              <a:gdLst/>
              <a:ahLst/>
              <a:cxnLst/>
              <a:rect l="l" t="t" r="r" b="b"/>
              <a:pathLst>
                <a:path w="27035" h="26199" extrusionOk="0">
                  <a:moveTo>
                    <a:pt x="4688" y="1"/>
                  </a:moveTo>
                  <a:cubicBezTo>
                    <a:pt x="3143" y="1"/>
                    <a:pt x="1478" y="407"/>
                    <a:pt x="1" y="1608"/>
                  </a:cubicBezTo>
                  <a:cubicBezTo>
                    <a:pt x="1" y="1608"/>
                    <a:pt x="3022" y="7844"/>
                    <a:pt x="7362" y="11830"/>
                  </a:cubicBezTo>
                  <a:cubicBezTo>
                    <a:pt x="11701" y="15784"/>
                    <a:pt x="18516" y="20702"/>
                    <a:pt x="18516" y="20702"/>
                  </a:cubicBezTo>
                  <a:cubicBezTo>
                    <a:pt x="18516" y="20702"/>
                    <a:pt x="11316" y="22984"/>
                    <a:pt x="9805" y="23177"/>
                  </a:cubicBezTo>
                  <a:cubicBezTo>
                    <a:pt x="8294" y="23370"/>
                    <a:pt x="8680" y="24109"/>
                    <a:pt x="10383" y="24881"/>
                  </a:cubicBezTo>
                  <a:cubicBezTo>
                    <a:pt x="12087" y="25620"/>
                    <a:pt x="14176" y="26199"/>
                    <a:pt x="18902" y="26199"/>
                  </a:cubicBezTo>
                  <a:cubicBezTo>
                    <a:pt x="23627" y="26199"/>
                    <a:pt x="26648" y="26199"/>
                    <a:pt x="26841" y="25041"/>
                  </a:cubicBezTo>
                  <a:cubicBezTo>
                    <a:pt x="27034" y="23916"/>
                    <a:pt x="23980" y="21088"/>
                    <a:pt x="21730" y="18805"/>
                  </a:cubicBezTo>
                  <a:cubicBezTo>
                    <a:pt x="19448" y="16555"/>
                    <a:pt x="10769" y="2380"/>
                    <a:pt x="9998" y="1608"/>
                  </a:cubicBezTo>
                  <a:cubicBezTo>
                    <a:pt x="9534" y="1145"/>
                    <a:pt x="7280" y="1"/>
                    <a:pt x="46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4431975" y="3890525"/>
              <a:ext cx="685500" cy="667825"/>
            </a:xfrm>
            <a:custGeom>
              <a:avLst/>
              <a:gdLst/>
              <a:ahLst/>
              <a:cxnLst/>
              <a:rect l="l" t="t" r="r" b="b"/>
              <a:pathLst>
                <a:path w="27420" h="26713" extrusionOk="0">
                  <a:moveTo>
                    <a:pt x="5015" y="547"/>
                  </a:moveTo>
                  <a:cubicBezTo>
                    <a:pt x="6268" y="547"/>
                    <a:pt x="7458" y="804"/>
                    <a:pt x="8390" y="1158"/>
                  </a:cubicBezTo>
                  <a:cubicBezTo>
                    <a:pt x="8840" y="1319"/>
                    <a:pt x="9226" y="1479"/>
                    <a:pt x="9547" y="1672"/>
                  </a:cubicBezTo>
                  <a:cubicBezTo>
                    <a:pt x="9836" y="1833"/>
                    <a:pt x="10061" y="1994"/>
                    <a:pt x="10126" y="2058"/>
                  </a:cubicBezTo>
                  <a:cubicBezTo>
                    <a:pt x="10158" y="2090"/>
                    <a:pt x="10254" y="2187"/>
                    <a:pt x="10351" y="2315"/>
                  </a:cubicBezTo>
                  <a:cubicBezTo>
                    <a:pt x="10736" y="2862"/>
                    <a:pt x="11508" y="4051"/>
                    <a:pt x="12504" y="5594"/>
                  </a:cubicBezTo>
                  <a:cubicBezTo>
                    <a:pt x="13983" y="7876"/>
                    <a:pt x="15912" y="10866"/>
                    <a:pt x="17680" y="13501"/>
                  </a:cubicBezTo>
                  <a:cubicBezTo>
                    <a:pt x="18548" y="14852"/>
                    <a:pt x="19383" y="16073"/>
                    <a:pt x="20123" y="17069"/>
                  </a:cubicBezTo>
                  <a:cubicBezTo>
                    <a:pt x="20830" y="18066"/>
                    <a:pt x="21441" y="18837"/>
                    <a:pt x="21858" y="19255"/>
                  </a:cubicBezTo>
                  <a:cubicBezTo>
                    <a:pt x="22951" y="20380"/>
                    <a:pt x="24237" y="21602"/>
                    <a:pt x="25234" y="22695"/>
                  </a:cubicBezTo>
                  <a:cubicBezTo>
                    <a:pt x="25716" y="23241"/>
                    <a:pt x="26166" y="23756"/>
                    <a:pt x="26455" y="24206"/>
                  </a:cubicBezTo>
                  <a:cubicBezTo>
                    <a:pt x="26744" y="24656"/>
                    <a:pt x="26905" y="25009"/>
                    <a:pt x="26905" y="25202"/>
                  </a:cubicBezTo>
                  <a:lnTo>
                    <a:pt x="26873" y="25266"/>
                  </a:lnTo>
                  <a:cubicBezTo>
                    <a:pt x="26873" y="25363"/>
                    <a:pt x="26841" y="25427"/>
                    <a:pt x="26777" y="25491"/>
                  </a:cubicBezTo>
                  <a:cubicBezTo>
                    <a:pt x="26616" y="25620"/>
                    <a:pt x="26359" y="25781"/>
                    <a:pt x="25941" y="25877"/>
                  </a:cubicBezTo>
                  <a:cubicBezTo>
                    <a:pt x="24687" y="26166"/>
                    <a:pt x="22308" y="26166"/>
                    <a:pt x="19223" y="26166"/>
                  </a:cubicBezTo>
                  <a:cubicBezTo>
                    <a:pt x="14497" y="26166"/>
                    <a:pt x="12472" y="25620"/>
                    <a:pt x="10801" y="24881"/>
                  </a:cubicBezTo>
                  <a:cubicBezTo>
                    <a:pt x="10351" y="24656"/>
                    <a:pt x="9965" y="24463"/>
                    <a:pt x="9740" y="24270"/>
                  </a:cubicBezTo>
                  <a:cubicBezTo>
                    <a:pt x="9644" y="24173"/>
                    <a:pt x="9547" y="24109"/>
                    <a:pt x="9515" y="24045"/>
                  </a:cubicBezTo>
                  <a:cubicBezTo>
                    <a:pt x="9451" y="23981"/>
                    <a:pt x="9451" y="23948"/>
                    <a:pt x="9451" y="23916"/>
                  </a:cubicBezTo>
                  <a:cubicBezTo>
                    <a:pt x="9483" y="23884"/>
                    <a:pt x="9547" y="23852"/>
                    <a:pt x="9644" y="23820"/>
                  </a:cubicBezTo>
                  <a:cubicBezTo>
                    <a:pt x="9772" y="23756"/>
                    <a:pt x="9933" y="23723"/>
                    <a:pt x="10158" y="23691"/>
                  </a:cubicBezTo>
                  <a:cubicBezTo>
                    <a:pt x="10576" y="23627"/>
                    <a:pt x="11315" y="23466"/>
                    <a:pt x="12215" y="23209"/>
                  </a:cubicBezTo>
                  <a:cubicBezTo>
                    <a:pt x="14883" y="22502"/>
                    <a:pt x="18901" y="21216"/>
                    <a:pt x="18901" y="21216"/>
                  </a:cubicBezTo>
                  <a:cubicBezTo>
                    <a:pt x="18998" y="21184"/>
                    <a:pt x="19094" y="21120"/>
                    <a:pt x="19094" y="21023"/>
                  </a:cubicBezTo>
                  <a:cubicBezTo>
                    <a:pt x="19126" y="20895"/>
                    <a:pt x="19062" y="20798"/>
                    <a:pt x="18998" y="20734"/>
                  </a:cubicBezTo>
                  <a:cubicBezTo>
                    <a:pt x="18998" y="20734"/>
                    <a:pt x="18580" y="20445"/>
                    <a:pt x="17873" y="19930"/>
                  </a:cubicBezTo>
                  <a:cubicBezTo>
                    <a:pt x="15751" y="18355"/>
                    <a:pt x="11122" y="14852"/>
                    <a:pt x="7876" y="11894"/>
                  </a:cubicBezTo>
                  <a:cubicBezTo>
                    <a:pt x="5722" y="9933"/>
                    <a:pt x="3890" y="7394"/>
                    <a:pt x="2604" y="5337"/>
                  </a:cubicBezTo>
                  <a:cubicBezTo>
                    <a:pt x="1961" y="4340"/>
                    <a:pt x="1447" y="3440"/>
                    <a:pt x="1093" y="2797"/>
                  </a:cubicBezTo>
                  <a:cubicBezTo>
                    <a:pt x="900" y="2476"/>
                    <a:pt x="772" y="2219"/>
                    <a:pt x="675" y="2026"/>
                  </a:cubicBezTo>
                  <a:cubicBezTo>
                    <a:pt x="666" y="2002"/>
                    <a:pt x="656" y="1980"/>
                    <a:pt x="647" y="1959"/>
                  </a:cubicBezTo>
                  <a:lnTo>
                    <a:pt x="647" y="1959"/>
                  </a:lnTo>
                  <a:cubicBezTo>
                    <a:pt x="2021" y="904"/>
                    <a:pt x="3562" y="547"/>
                    <a:pt x="5015" y="547"/>
                  </a:cubicBezTo>
                  <a:close/>
                  <a:moveTo>
                    <a:pt x="5015" y="1"/>
                  </a:moveTo>
                  <a:cubicBezTo>
                    <a:pt x="3408" y="1"/>
                    <a:pt x="1672" y="419"/>
                    <a:pt x="129" y="1672"/>
                  </a:cubicBezTo>
                  <a:cubicBezTo>
                    <a:pt x="32" y="1737"/>
                    <a:pt x="0" y="1865"/>
                    <a:pt x="65" y="1994"/>
                  </a:cubicBezTo>
                  <a:cubicBezTo>
                    <a:pt x="65" y="1994"/>
                    <a:pt x="3086" y="8262"/>
                    <a:pt x="7490" y="12280"/>
                  </a:cubicBezTo>
                  <a:cubicBezTo>
                    <a:pt x="11201" y="15664"/>
                    <a:pt x="16672" y="19719"/>
                    <a:pt x="18241" y="20867"/>
                  </a:cubicBezTo>
                  <a:lnTo>
                    <a:pt x="18241" y="20867"/>
                  </a:lnTo>
                  <a:cubicBezTo>
                    <a:pt x="18068" y="20922"/>
                    <a:pt x="17856" y="20987"/>
                    <a:pt x="17615" y="21055"/>
                  </a:cubicBezTo>
                  <a:cubicBezTo>
                    <a:pt x="16555" y="21377"/>
                    <a:pt x="14947" y="21891"/>
                    <a:pt x="13469" y="22309"/>
                  </a:cubicBezTo>
                  <a:cubicBezTo>
                    <a:pt x="12729" y="22502"/>
                    <a:pt x="12022" y="22727"/>
                    <a:pt x="11444" y="22856"/>
                  </a:cubicBezTo>
                  <a:cubicBezTo>
                    <a:pt x="10833" y="23016"/>
                    <a:pt x="10351" y="23113"/>
                    <a:pt x="10094" y="23145"/>
                  </a:cubicBezTo>
                  <a:cubicBezTo>
                    <a:pt x="9772" y="23209"/>
                    <a:pt x="9515" y="23273"/>
                    <a:pt x="9290" y="23370"/>
                  </a:cubicBezTo>
                  <a:cubicBezTo>
                    <a:pt x="9194" y="23434"/>
                    <a:pt x="9097" y="23498"/>
                    <a:pt x="9033" y="23595"/>
                  </a:cubicBezTo>
                  <a:cubicBezTo>
                    <a:pt x="8969" y="23691"/>
                    <a:pt x="8936" y="23820"/>
                    <a:pt x="8936" y="23916"/>
                  </a:cubicBezTo>
                  <a:cubicBezTo>
                    <a:pt x="8936" y="24077"/>
                    <a:pt x="9001" y="24238"/>
                    <a:pt x="9065" y="24334"/>
                  </a:cubicBezTo>
                  <a:cubicBezTo>
                    <a:pt x="9322" y="24720"/>
                    <a:pt x="9836" y="25041"/>
                    <a:pt x="10608" y="25363"/>
                  </a:cubicBezTo>
                  <a:cubicBezTo>
                    <a:pt x="12344" y="26134"/>
                    <a:pt x="14465" y="26713"/>
                    <a:pt x="19223" y="26713"/>
                  </a:cubicBezTo>
                  <a:cubicBezTo>
                    <a:pt x="21569" y="26713"/>
                    <a:pt x="23530" y="26713"/>
                    <a:pt x="24912" y="26584"/>
                  </a:cubicBezTo>
                  <a:cubicBezTo>
                    <a:pt x="25619" y="26488"/>
                    <a:pt x="26166" y="26391"/>
                    <a:pt x="26584" y="26231"/>
                  </a:cubicBezTo>
                  <a:cubicBezTo>
                    <a:pt x="26809" y="26134"/>
                    <a:pt x="27002" y="26006"/>
                    <a:pt x="27130" y="25877"/>
                  </a:cubicBezTo>
                  <a:cubicBezTo>
                    <a:pt x="27291" y="25749"/>
                    <a:pt x="27387" y="25556"/>
                    <a:pt x="27419" y="25363"/>
                  </a:cubicBezTo>
                  <a:cubicBezTo>
                    <a:pt x="27419" y="25298"/>
                    <a:pt x="27419" y="25266"/>
                    <a:pt x="27419" y="25202"/>
                  </a:cubicBezTo>
                  <a:cubicBezTo>
                    <a:pt x="27419" y="24784"/>
                    <a:pt x="27194" y="24398"/>
                    <a:pt x="26905" y="23916"/>
                  </a:cubicBezTo>
                  <a:cubicBezTo>
                    <a:pt x="25941" y="22470"/>
                    <a:pt x="23884" y="20541"/>
                    <a:pt x="22244" y="18870"/>
                  </a:cubicBezTo>
                  <a:cubicBezTo>
                    <a:pt x="21698" y="18355"/>
                    <a:pt x="20733" y="17037"/>
                    <a:pt x="19576" y="15398"/>
                  </a:cubicBezTo>
                  <a:cubicBezTo>
                    <a:pt x="17873" y="12891"/>
                    <a:pt x="15751" y="9612"/>
                    <a:pt x="13983" y="6912"/>
                  </a:cubicBezTo>
                  <a:cubicBezTo>
                    <a:pt x="13115" y="5530"/>
                    <a:pt x="12312" y="4308"/>
                    <a:pt x="11733" y="3408"/>
                  </a:cubicBezTo>
                  <a:cubicBezTo>
                    <a:pt x="11412" y="2926"/>
                    <a:pt x="11154" y="2572"/>
                    <a:pt x="10961" y="2283"/>
                  </a:cubicBezTo>
                  <a:cubicBezTo>
                    <a:pt x="10865" y="2122"/>
                    <a:pt x="10769" y="1994"/>
                    <a:pt x="10704" y="1897"/>
                  </a:cubicBezTo>
                  <a:cubicBezTo>
                    <a:pt x="10640" y="1801"/>
                    <a:pt x="10576" y="1737"/>
                    <a:pt x="10511" y="1672"/>
                  </a:cubicBezTo>
                  <a:cubicBezTo>
                    <a:pt x="10351" y="1544"/>
                    <a:pt x="10126" y="1383"/>
                    <a:pt x="9804" y="1190"/>
                  </a:cubicBezTo>
                  <a:cubicBezTo>
                    <a:pt x="8808" y="644"/>
                    <a:pt x="7008" y="1"/>
                    <a:pt x="5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4647325" y="4419300"/>
              <a:ext cx="466125" cy="132625"/>
            </a:xfrm>
            <a:custGeom>
              <a:avLst/>
              <a:gdLst/>
              <a:ahLst/>
              <a:cxnLst/>
              <a:rect l="l" t="t" r="r" b="b"/>
              <a:pathLst>
                <a:path w="18645" h="5305" extrusionOk="0">
                  <a:moveTo>
                    <a:pt x="9612" y="1"/>
                  </a:moveTo>
                  <a:cubicBezTo>
                    <a:pt x="7844" y="547"/>
                    <a:pt x="2765" y="2122"/>
                    <a:pt x="1512" y="2283"/>
                  </a:cubicBezTo>
                  <a:cubicBezTo>
                    <a:pt x="1" y="2476"/>
                    <a:pt x="387" y="3215"/>
                    <a:pt x="2090" y="3987"/>
                  </a:cubicBezTo>
                  <a:cubicBezTo>
                    <a:pt x="3794" y="4726"/>
                    <a:pt x="5883" y="5305"/>
                    <a:pt x="10609" y="5305"/>
                  </a:cubicBezTo>
                  <a:cubicBezTo>
                    <a:pt x="15334" y="5305"/>
                    <a:pt x="18355" y="5305"/>
                    <a:pt x="18548" y="4147"/>
                  </a:cubicBezTo>
                  <a:cubicBezTo>
                    <a:pt x="18645" y="3569"/>
                    <a:pt x="17809" y="2476"/>
                    <a:pt x="16684" y="1222"/>
                  </a:cubicBezTo>
                  <a:cubicBezTo>
                    <a:pt x="15020" y="2824"/>
                    <a:pt x="13114" y="3107"/>
                    <a:pt x="11975" y="3107"/>
                  </a:cubicBezTo>
                  <a:cubicBezTo>
                    <a:pt x="11355" y="3107"/>
                    <a:pt x="10962" y="3022"/>
                    <a:pt x="10962" y="3022"/>
                  </a:cubicBezTo>
                  <a:lnTo>
                    <a:pt x="96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4655375" y="4412675"/>
              <a:ext cx="462100" cy="145675"/>
            </a:xfrm>
            <a:custGeom>
              <a:avLst/>
              <a:gdLst/>
              <a:ahLst/>
              <a:cxnLst/>
              <a:rect l="l" t="t" r="r" b="b"/>
              <a:pathLst>
                <a:path w="18484" h="5827" extrusionOk="0">
                  <a:moveTo>
                    <a:pt x="9155" y="595"/>
                  </a:moveTo>
                  <a:lnTo>
                    <a:pt x="10415" y="3416"/>
                  </a:lnTo>
                  <a:cubicBezTo>
                    <a:pt x="10447" y="3480"/>
                    <a:pt x="10512" y="3545"/>
                    <a:pt x="10608" y="3545"/>
                  </a:cubicBezTo>
                  <a:cubicBezTo>
                    <a:pt x="10608" y="3545"/>
                    <a:pt x="11026" y="3641"/>
                    <a:pt x="11669" y="3641"/>
                  </a:cubicBezTo>
                  <a:cubicBezTo>
                    <a:pt x="12811" y="3641"/>
                    <a:pt x="14665" y="3374"/>
                    <a:pt x="16348" y="1872"/>
                  </a:cubicBezTo>
                  <a:lnTo>
                    <a:pt x="16348" y="1872"/>
                  </a:lnTo>
                  <a:cubicBezTo>
                    <a:pt x="16814" y="2379"/>
                    <a:pt x="17201" y="2855"/>
                    <a:pt x="17487" y="3255"/>
                  </a:cubicBezTo>
                  <a:cubicBezTo>
                    <a:pt x="17808" y="3737"/>
                    <a:pt x="17969" y="4123"/>
                    <a:pt x="17969" y="4316"/>
                  </a:cubicBezTo>
                  <a:lnTo>
                    <a:pt x="17937" y="4380"/>
                  </a:lnTo>
                  <a:cubicBezTo>
                    <a:pt x="17937" y="4477"/>
                    <a:pt x="17905" y="4541"/>
                    <a:pt x="17841" y="4605"/>
                  </a:cubicBezTo>
                  <a:cubicBezTo>
                    <a:pt x="17680" y="4734"/>
                    <a:pt x="17423" y="4895"/>
                    <a:pt x="17005" y="4991"/>
                  </a:cubicBezTo>
                  <a:cubicBezTo>
                    <a:pt x="15751" y="5280"/>
                    <a:pt x="13372" y="5280"/>
                    <a:pt x="10287" y="5280"/>
                  </a:cubicBezTo>
                  <a:cubicBezTo>
                    <a:pt x="5561" y="5280"/>
                    <a:pt x="3536" y="4734"/>
                    <a:pt x="1865" y="3995"/>
                  </a:cubicBezTo>
                  <a:cubicBezTo>
                    <a:pt x="1415" y="3770"/>
                    <a:pt x="1029" y="3577"/>
                    <a:pt x="804" y="3384"/>
                  </a:cubicBezTo>
                  <a:cubicBezTo>
                    <a:pt x="708" y="3287"/>
                    <a:pt x="611" y="3223"/>
                    <a:pt x="579" y="3159"/>
                  </a:cubicBezTo>
                  <a:cubicBezTo>
                    <a:pt x="515" y="3095"/>
                    <a:pt x="515" y="3062"/>
                    <a:pt x="515" y="3030"/>
                  </a:cubicBezTo>
                  <a:cubicBezTo>
                    <a:pt x="547" y="2998"/>
                    <a:pt x="611" y="2966"/>
                    <a:pt x="708" y="2934"/>
                  </a:cubicBezTo>
                  <a:cubicBezTo>
                    <a:pt x="836" y="2870"/>
                    <a:pt x="997" y="2837"/>
                    <a:pt x="1222" y="2805"/>
                  </a:cubicBezTo>
                  <a:cubicBezTo>
                    <a:pt x="1575" y="2773"/>
                    <a:pt x="2122" y="2645"/>
                    <a:pt x="2797" y="2452"/>
                  </a:cubicBezTo>
                  <a:cubicBezTo>
                    <a:pt x="4744" y="1934"/>
                    <a:pt x="7699" y="1043"/>
                    <a:pt x="9155" y="595"/>
                  </a:cubicBezTo>
                  <a:close/>
                  <a:moveTo>
                    <a:pt x="9292" y="0"/>
                  </a:moveTo>
                  <a:cubicBezTo>
                    <a:pt x="9270" y="0"/>
                    <a:pt x="9248" y="3"/>
                    <a:pt x="9226" y="9"/>
                  </a:cubicBezTo>
                  <a:cubicBezTo>
                    <a:pt x="8326" y="298"/>
                    <a:pt x="6622" y="812"/>
                    <a:pt x="4983" y="1294"/>
                  </a:cubicBezTo>
                  <a:cubicBezTo>
                    <a:pt x="4147" y="1519"/>
                    <a:pt x="3343" y="1744"/>
                    <a:pt x="2668" y="1937"/>
                  </a:cubicBezTo>
                  <a:cubicBezTo>
                    <a:pt x="1993" y="2098"/>
                    <a:pt x="1447" y="2227"/>
                    <a:pt x="1158" y="2259"/>
                  </a:cubicBezTo>
                  <a:cubicBezTo>
                    <a:pt x="836" y="2323"/>
                    <a:pt x="547" y="2387"/>
                    <a:pt x="354" y="2484"/>
                  </a:cubicBezTo>
                  <a:cubicBezTo>
                    <a:pt x="258" y="2548"/>
                    <a:pt x="161" y="2612"/>
                    <a:pt x="97" y="2709"/>
                  </a:cubicBezTo>
                  <a:cubicBezTo>
                    <a:pt x="33" y="2805"/>
                    <a:pt x="0" y="2934"/>
                    <a:pt x="0" y="3030"/>
                  </a:cubicBezTo>
                  <a:cubicBezTo>
                    <a:pt x="0" y="3191"/>
                    <a:pt x="65" y="3352"/>
                    <a:pt x="129" y="3448"/>
                  </a:cubicBezTo>
                  <a:cubicBezTo>
                    <a:pt x="386" y="3834"/>
                    <a:pt x="900" y="4155"/>
                    <a:pt x="1672" y="4477"/>
                  </a:cubicBezTo>
                  <a:cubicBezTo>
                    <a:pt x="3408" y="5248"/>
                    <a:pt x="5529" y="5827"/>
                    <a:pt x="10287" y="5827"/>
                  </a:cubicBezTo>
                  <a:cubicBezTo>
                    <a:pt x="12633" y="5827"/>
                    <a:pt x="14594" y="5827"/>
                    <a:pt x="15976" y="5698"/>
                  </a:cubicBezTo>
                  <a:cubicBezTo>
                    <a:pt x="16683" y="5602"/>
                    <a:pt x="17230" y="5505"/>
                    <a:pt x="17648" y="5345"/>
                  </a:cubicBezTo>
                  <a:cubicBezTo>
                    <a:pt x="17873" y="5248"/>
                    <a:pt x="18066" y="5120"/>
                    <a:pt x="18194" y="4991"/>
                  </a:cubicBezTo>
                  <a:cubicBezTo>
                    <a:pt x="18355" y="4863"/>
                    <a:pt x="18451" y="4670"/>
                    <a:pt x="18483" y="4477"/>
                  </a:cubicBezTo>
                  <a:cubicBezTo>
                    <a:pt x="18483" y="4412"/>
                    <a:pt x="18483" y="4380"/>
                    <a:pt x="18483" y="4316"/>
                  </a:cubicBezTo>
                  <a:cubicBezTo>
                    <a:pt x="18483" y="3898"/>
                    <a:pt x="18258" y="3448"/>
                    <a:pt x="17905" y="2966"/>
                  </a:cubicBezTo>
                  <a:cubicBezTo>
                    <a:pt x="17583" y="2452"/>
                    <a:pt x="17101" y="1905"/>
                    <a:pt x="16555" y="1327"/>
                  </a:cubicBezTo>
                  <a:cubicBezTo>
                    <a:pt x="16523" y="1262"/>
                    <a:pt x="16458" y="1230"/>
                    <a:pt x="16394" y="1230"/>
                  </a:cubicBezTo>
                  <a:cubicBezTo>
                    <a:pt x="16298" y="1230"/>
                    <a:pt x="16233" y="1262"/>
                    <a:pt x="16169" y="1294"/>
                  </a:cubicBezTo>
                  <a:cubicBezTo>
                    <a:pt x="14594" y="2837"/>
                    <a:pt x="12762" y="3095"/>
                    <a:pt x="11669" y="3127"/>
                  </a:cubicBezTo>
                  <a:cubicBezTo>
                    <a:pt x="11380" y="3127"/>
                    <a:pt x="11122" y="3095"/>
                    <a:pt x="10962" y="3062"/>
                  </a:cubicBezTo>
                  <a:cubicBezTo>
                    <a:pt x="10912" y="3062"/>
                    <a:pt x="10871" y="3062"/>
                    <a:pt x="10838" y="3058"/>
                  </a:cubicBezTo>
                  <a:lnTo>
                    <a:pt x="10838" y="3058"/>
                  </a:lnTo>
                  <a:lnTo>
                    <a:pt x="9547" y="169"/>
                  </a:lnTo>
                  <a:cubicBezTo>
                    <a:pt x="9494" y="63"/>
                    <a:pt x="9397" y="0"/>
                    <a:pt x="9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1932200" y="3946775"/>
              <a:ext cx="1003475" cy="650250"/>
            </a:xfrm>
            <a:custGeom>
              <a:avLst/>
              <a:gdLst/>
              <a:ahLst/>
              <a:cxnLst/>
              <a:rect l="l" t="t" r="r" b="b"/>
              <a:pathLst>
                <a:path w="40139" h="26010" extrusionOk="0">
                  <a:moveTo>
                    <a:pt x="3365" y="1"/>
                  </a:moveTo>
                  <a:cubicBezTo>
                    <a:pt x="3365" y="1"/>
                    <a:pt x="2240" y="1"/>
                    <a:pt x="2401" y="2283"/>
                  </a:cubicBezTo>
                  <a:cubicBezTo>
                    <a:pt x="2401" y="2283"/>
                    <a:pt x="5069" y="7201"/>
                    <a:pt x="4876" y="8873"/>
                  </a:cubicBezTo>
                  <a:cubicBezTo>
                    <a:pt x="4715" y="10287"/>
                    <a:pt x="1404" y="20863"/>
                    <a:pt x="215" y="24720"/>
                  </a:cubicBezTo>
                  <a:cubicBezTo>
                    <a:pt x="1" y="25333"/>
                    <a:pt x="487" y="25946"/>
                    <a:pt x="1118" y="25946"/>
                  </a:cubicBezTo>
                  <a:cubicBezTo>
                    <a:pt x="1149" y="25946"/>
                    <a:pt x="1180" y="25944"/>
                    <a:pt x="1212" y="25941"/>
                  </a:cubicBezTo>
                  <a:cubicBezTo>
                    <a:pt x="1597" y="25909"/>
                    <a:pt x="1919" y="25652"/>
                    <a:pt x="2047" y="25299"/>
                  </a:cubicBezTo>
                  <a:lnTo>
                    <a:pt x="7319" y="9066"/>
                  </a:lnTo>
                  <a:cubicBezTo>
                    <a:pt x="7319" y="9066"/>
                    <a:pt x="8283" y="7941"/>
                    <a:pt x="11305" y="7362"/>
                  </a:cubicBezTo>
                  <a:cubicBezTo>
                    <a:pt x="13619" y="6944"/>
                    <a:pt x="25127" y="6398"/>
                    <a:pt x="30399" y="6173"/>
                  </a:cubicBezTo>
                  <a:cubicBezTo>
                    <a:pt x="30461" y="6170"/>
                    <a:pt x="30524" y="6168"/>
                    <a:pt x="30586" y="6168"/>
                  </a:cubicBezTo>
                  <a:cubicBezTo>
                    <a:pt x="32532" y="6168"/>
                    <a:pt x="34197" y="7617"/>
                    <a:pt x="34352" y="9580"/>
                  </a:cubicBezTo>
                  <a:lnTo>
                    <a:pt x="34352" y="9644"/>
                  </a:lnTo>
                  <a:cubicBezTo>
                    <a:pt x="34513" y="11830"/>
                    <a:pt x="38113" y="23113"/>
                    <a:pt x="38917" y="25588"/>
                  </a:cubicBezTo>
                  <a:cubicBezTo>
                    <a:pt x="39005" y="25853"/>
                    <a:pt x="39255" y="26010"/>
                    <a:pt x="39519" y="26010"/>
                  </a:cubicBezTo>
                  <a:cubicBezTo>
                    <a:pt x="39543" y="26010"/>
                    <a:pt x="39568" y="26008"/>
                    <a:pt x="39592" y="26006"/>
                  </a:cubicBezTo>
                  <a:cubicBezTo>
                    <a:pt x="39946" y="25941"/>
                    <a:pt x="40138" y="25620"/>
                    <a:pt x="40074" y="25299"/>
                  </a:cubicBezTo>
                  <a:cubicBezTo>
                    <a:pt x="39431" y="22373"/>
                    <a:pt x="36667" y="9741"/>
                    <a:pt x="35670" y="3408"/>
                  </a:cubicBezTo>
                  <a:cubicBezTo>
                    <a:pt x="35670" y="3408"/>
                    <a:pt x="27881" y="3771"/>
                    <a:pt x="20919" y="3771"/>
                  </a:cubicBezTo>
                  <a:cubicBezTo>
                    <a:pt x="16718" y="3771"/>
                    <a:pt x="12818" y="3639"/>
                    <a:pt x="11112" y="3215"/>
                  </a:cubicBezTo>
                  <a:cubicBezTo>
                    <a:pt x="6580" y="2090"/>
                    <a:pt x="3365" y="1"/>
                    <a:pt x="33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1929525" y="3940350"/>
              <a:ext cx="1011775" cy="663000"/>
            </a:xfrm>
            <a:custGeom>
              <a:avLst/>
              <a:gdLst/>
              <a:ahLst/>
              <a:cxnLst/>
              <a:rect l="l" t="t" r="r" b="b"/>
              <a:pathLst>
                <a:path w="40471" h="26520" extrusionOk="0">
                  <a:moveTo>
                    <a:pt x="3416" y="543"/>
                  </a:moveTo>
                  <a:cubicBezTo>
                    <a:pt x="4004" y="894"/>
                    <a:pt x="7020" y="2689"/>
                    <a:pt x="11155" y="3729"/>
                  </a:cubicBezTo>
                  <a:cubicBezTo>
                    <a:pt x="12023" y="3954"/>
                    <a:pt x="13437" y="4083"/>
                    <a:pt x="15141" y="4180"/>
                  </a:cubicBezTo>
                  <a:cubicBezTo>
                    <a:pt x="16876" y="4276"/>
                    <a:pt x="18869" y="4308"/>
                    <a:pt x="20991" y="4308"/>
                  </a:cubicBezTo>
                  <a:cubicBezTo>
                    <a:pt x="27230" y="4308"/>
                    <a:pt x="34164" y="3999"/>
                    <a:pt x="35558" y="3934"/>
                  </a:cubicBezTo>
                  <a:lnTo>
                    <a:pt x="35558" y="3934"/>
                  </a:lnTo>
                  <a:cubicBezTo>
                    <a:pt x="36584" y="10340"/>
                    <a:pt x="39289" y="22699"/>
                    <a:pt x="39924" y="25588"/>
                  </a:cubicBezTo>
                  <a:lnTo>
                    <a:pt x="39924" y="25684"/>
                  </a:lnTo>
                  <a:cubicBezTo>
                    <a:pt x="39924" y="25813"/>
                    <a:pt x="39828" y="25973"/>
                    <a:pt x="39667" y="26006"/>
                  </a:cubicBezTo>
                  <a:lnTo>
                    <a:pt x="39603" y="26006"/>
                  </a:lnTo>
                  <a:cubicBezTo>
                    <a:pt x="39442" y="26006"/>
                    <a:pt x="39345" y="25909"/>
                    <a:pt x="39281" y="25781"/>
                  </a:cubicBezTo>
                  <a:cubicBezTo>
                    <a:pt x="38895" y="24527"/>
                    <a:pt x="37770" y="21088"/>
                    <a:pt x="36774" y="17680"/>
                  </a:cubicBezTo>
                  <a:cubicBezTo>
                    <a:pt x="36260" y="15977"/>
                    <a:pt x="35777" y="14305"/>
                    <a:pt x="35392" y="12891"/>
                  </a:cubicBezTo>
                  <a:cubicBezTo>
                    <a:pt x="35006" y="11508"/>
                    <a:pt x="34781" y="10383"/>
                    <a:pt x="34717" y="9869"/>
                  </a:cubicBezTo>
                  <a:lnTo>
                    <a:pt x="34717" y="9805"/>
                  </a:lnTo>
                  <a:cubicBezTo>
                    <a:pt x="34556" y="7715"/>
                    <a:pt x="32756" y="6140"/>
                    <a:pt x="30666" y="6140"/>
                  </a:cubicBezTo>
                  <a:lnTo>
                    <a:pt x="30506" y="6140"/>
                  </a:lnTo>
                  <a:cubicBezTo>
                    <a:pt x="27870" y="6269"/>
                    <a:pt x="23659" y="6462"/>
                    <a:pt x="19834" y="6687"/>
                  </a:cubicBezTo>
                  <a:cubicBezTo>
                    <a:pt x="17905" y="6783"/>
                    <a:pt x="16105" y="6912"/>
                    <a:pt x="14594" y="7040"/>
                  </a:cubicBezTo>
                  <a:cubicBezTo>
                    <a:pt x="13116" y="7137"/>
                    <a:pt x="11958" y="7265"/>
                    <a:pt x="11348" y="7362"/>
                  </a:cubicBezTo>
                  <a:cubicBezTo>
                    <a:pt x="8262" y="7940"/>
                    <a:pt x="7265" y="9130"/>
                    <a:pt x="7233" y="9162"/>
                  </a:cubicBezTo>
                  <a:lnTo>
                    <a:pt x="7169" y="9258"/>
                  </a:lnTo>
                  <a:lnTo>
                    <a:pt x="1897" y="25459"/>
                  </a:lnTo>
                  <a:cubicBezTo>
                    <a:pt x="1801" y="25716"/>
                    <a:pt x="1576" y="25909"/>
                    <a:pt x="1286" y="25941"/>
                  </a:cubicBezTo>
                  <a:lnTo>
                    <a:pt x="1222" y="25941"/>
                  </a:lnTo>
                  <a:cubicBezTo>
                    <a:pt x="1029" y="25941"/>
                    <a:pt x="869" y="25877"/>
                    <a:pt x="740" y="25748"/>
                  </a:cubicBezTo>
                  <a:cubicBezTo>
                    <a:pt x="611" y="25620"/>
                    <a:pt x="515" y="25427"/>
                    <a:pt x="515" y="25266"/>
                  </a:cubicBezTo>
                  <a:cubicBezTo>
                    <a:pt x="547" y="25202"/>
                    <a:pt x="547" y="25106"/>
                    <a:pt x="579" y="25041"/>
                  </a:cubicBezTo>
                  <a:cubicBezTo>
                    <a:pt x="1158" y="23113"/>
                    <a:pt x="2283" y="19512"/>
                    <a:pt x="3279" y="16202"/>
                  </a:cubicBezTo>
                  <a:cubicBezTo>
                    <a:pt x="3794" y="14562"/>
                    <a:pt x="4244" y="12987"/>
                    <a:pt x="4597" y="11733"/>
                  </a:cubicBezTo>
                  <a:cubicBezTo>
                    <a:pt x="4790" y="11123"/>
                    <a:pt x="4919" y="10576"/>
                    <a:pt x="5047" y="10126"/>
                  </a:cubicBezTo>
                  <a:cubicBezTo>
                    <a:pt x="5144" y="9708"/>
                    <a:pt x="5208" y="9387"/>
                    <a:pt x="5240" y="9162"/>
                  </a:cubicBezTo>
                  <a:cubicBezTo>
                    <a:pt x="5240" y="9098"/>
                    <a:pt x="5240" y="9033"/>
                    <a:pt x="5240" y="8969"/>
                  </a:cubicBezTo>
                  <a:cubicBezTo>
                    <a:pt x="5240" y="8423"/>
                    <a:pt x="5079" y="7780"/>
                    <a:pt x="4854" y="7073"/>
                  </a:cubicBezTo>
                  <a:cubicBezTo>
                    <a:pt x="4200" y="5140"/>
                    <a:pt x="2969" y="2794"/>
                    <a:pt x="2788" y="2454"/>
                  </a:cubicBezTo>
                  <a:lnTo>
                    <a:pt x="2788" y="2454"/>
                  </a:lnTo>
                  <a:cubicBezTo>
                    <a:pt x="2765" y="2311"/>
                    <a:pt x="2765" y="2172"/>
                    <a:pt x="2765" y="2058"/>
                  </a:cubicBezTo>
                  <a:cubicBezTo>
                    <a:pt x="2765" y="1190"/>
                    <a:pt x="2990" y="836"/>
                    <a:pt x="3151" y="676"/>
                  </a:cubicBezTo>
                  <a:cubicBezTo>
                    <a:pt x="3247" y="611"/>
                    <a:pt x="3344" y="547"/>
                    <a:pt x="3408" y="547"/>
                  </a:cubicBezTo>
                  <a:lnTo>
                    <a:pt x="3416" y="543"/>
                  </a:lnTo>
                  <a:close/>
                  <a:moveTo>
                    <a:pt x="3472" y="1"/>
                  </a:moveTo>
                  <a:cubicBezTo>
                    <a:pt x="3440" y="1"/>
                    <a:pt x="3119" y="1"/>
                    <a:pt x="2797" y="290"/>
                  </a:cubicBezTo>
                  <a:cubicBezTo>
                    <a:pt x="2476" y="579"/>
                    <a:pt x="2219" y="1094"/>
                    <a:pt x="2219" y="2058"/>
                  </a:cubicBezTo>
                  <a:cubicBezTo>
                    <a:pt x="2219" y="2187"/>
                    <a:pt x="2251" y="2379"/>
                    <a:pt x="2251" y="2540"/>
                  </a:cubicBezTo>
                  <a:lnTo>
                    <a:pt x="2283" y="2669"/>
                  </a:lnTo>
                  <a:cubicBezTo>
                    <a:pt x="2283" y="2669"/>
                    <a:pt x="2315" y="2733"/>
                    <a:pt x="2379" y="2862"/>
                  </a:cubicBezTo>
                  <a:cubicBezTo>
                    <a:pt x="2636" y="3312"/>
                    <a:pt x="3215" y="4437"/>
                    <a:pt x="3729" y="5690"/>
                  </a:cubicBezTo>
                  <a:cubicBezTo>
                    <a:pt x="3987" y="6301"/>
                    <a:pt x="4244" y="6944"/>
                    <a:pt x="4437" y="7523"/>
                  </a:cubicBezTo>
                  <a:cubicBezTo>
                    <a:pt x="4597" y="8069"/>
                    <a:pt x="4726" y="8615"/>
                    <a:pt x="4726" y="8969"/>
                  </a:cubicBezTo>
                  <a:cubicBezTo>
                    <a:pt x="4726" y="9001"/>
                    <a:pt x="4726" y="9065"/>
                    <a:pt x="4726" y="9130"/>
                  </a:cubicBezTo>
                  <a:cubicBezTo>
                    <a:pt x="4694" y="9258"/>
                    <a:pt x="4629" y="9580"/>
                    <a:pt x="4533" y="9998"/>
                  </a:cubicBezTo>
                  <a:cubicBezTo>
                    <a:pt x="3762" y="12987"/>
                    <a:pt x="1094" y="21538"/>
                    <a:pt x="65" y="24881"/>
                  </a:cubicBezTo>
                  <a:cubicBezTo>
                    <a:pt x="1" y="25009"/>
                    <a:pt x="1" y="25138"/>
                    <a:pt x="1" y="25266"/>
                  </a:cubicBezTo>
                  <a:cubicBezTo>
                    <a:pt x="1" y="25909"/>
                    <a:pt x="547" y="26488"/>
                    <a:pt x="1222" y="26488"/>
                  </a:cubicBezTo>
                  <a:lnTo>
                    <a:pt x="1351" y="26488"/>
                  </a:lnTo>
                  <a:cubicBezTo>
                    <a:pt x="1833" y="26424"/>
                    <a:pt x="2251" y="26102"/>
                    <a:pt x="2411" y="25620"/>
                  </a:cubicBezTo>
                  <a:lnTo>
                    <a:pt x="7654" y="9510"/>
                  </a:lnTo>
                  <a:lnTo>
                    <a:pt x="7654" y="9510"/>
                  </a:lnTo>
                  <a:cubicBezTo>
                    <a:pt x="7710" y="9419"/>
                    <a:pt x="8671" y="8407"/>
                    <a:pt x="11444" y="7908"/>
                  </a:cubicBezTo>
                  <a:cubicBezTo>
                    <a:pt x="12023" y="7780"/>
                    <a:pt x="13148" y="7683"/>
                    <a:pt x="14658" y="7555"/>
                  </a:cubicBezTo>
                  <a:cubicBezTo>
                    <a:pt x="19094" y="7201"/>
                    <a:pt x="26584" y="6848"/>
                    <a:pt x="30538" y="6687"/>
                  </a:cubicBezTo>
                  <a:lnTo>
                    <a:pt x="30666" y="6687"/>
                  </a:lnTo>
                  <a:cubicBezTo>
                    <a:pt x="32499" y="6687"/>
                    <a:pt x="34042" y="8037"/>
                    <a:pt x="34202" y="9837"/>
                  </a:cubicBezTo>
                  <a:lnTo>
                    <a:pt x="34202" y="9933"/>
                  </a:lnTo>
                  <a:cubicBezTo>
                    <a:pt x="34234" y="10512"/>
                    <a:pt x="34492" y="11605"/>
                    <a:pt x="34877" y="13019"/>
                  </a:cubicBezTo>
                  <a:cubicBezTo>
                    <a:pt x="36002" y="17262"/>
                    <a:pt x="38188" y="24077"/>
                    <a:pt x="38767" y="25941"/>
                  </a:cubicBezTo>
                  <a:cubicBezTo>
                    <a:pt x="38895" y="26295"/>
                    <a:pt x="39217" y="26520"/>
                    <a:pt x="39603" y="26520"/>
                  </a:cubicBezTo>
                  <a:lnTo>
                    <a:pt x="39731" y="26520"/>
                  </a:lnTo>
                  <a:cubicBezTo>
                    <a:pt x="40181" y="26456"/>
                    <a:pt x="40470" y="26102"/>
                    <a:pt x="40470" y="25684"/>
                  </a:cubicBezTo>
                  <a:cubicBezTo>
                    <a:pt x="40470" y="25620"/>
                    <a:pt x="40470" y="25556"/>
                    <a:pt x="40438" y="25491"/>
                  </a:cubicBezTo>
                  <a:cubicBezTo>
                    <a:pt x="39795" y="22566"/>
                    <a:pt x="37031" y="9933"/>
                    <a:pt x="36067" y="3633"/>
                  </a:cubicBezTo>
                  <a:cubicBezTo>
                    <a:pt x="36039" y="3493"/>
                    <a:pt x="35938" y="3402"/>
                    <a:pt x="35827" y="3402"/>
                  </a:cubicBezTo>
                  <a:cubicBezTo>
                    <a:pt x="35811" y="3402"/>
                    <a:pt x="35794" y="3404"/>
                    <a:pt x="35777" y="3408"/>
                  </a:cubicBezTo>
                  <a:cubicBezTo>
                    <a:pt x="35777" y="3408"/>
                    <a:pt x="35295" y="3408"/>
                    <a:pt x="34427" y="3440"/>
                  </a:cubicBezTo>
                  <a:cubicBezTo>
                    <a:pt x="31920" y="3569"/>
                    <a:pt x="26198" y="3762"/>
                    <a:pt x="20991" y="3762"/>
                  </a:cubicBezTo>
                  <a:cubicBezTo>
                    <a:pt x="18902" y="3762"/>
                    <a:pt x="16876" y="3729"/>
                    <a:pt x="15173" y="3633"/>
                  </a:cubicBezTo>
                  <a:cubicBezTo>
                    <a:pt x="13469" y="3569"/>
                    <a:pt x="12087" y="3408"/>
                    <a:pt x="11283" y="3215"/>
                  </a:cubicBezTo>
                  <a:cubicBezTo>
                    <a:pt x="9033" y="2637"/>
                    <a:pt x="7105" y="1865"/>
                    <a:pt x="5754" y="1190"/>
                  </a:cubicBezTo>
                  <a:cubicBezTo>
                    <a:pt x="5079" y="869"/>
                    <a:pt x="4533" y="579"/>
                    <a:pt x="4179" y="354"/>
                  </a:cubicBezTo>
                  <a:cubicBezTo>
                    <a:pt x="3987" y="258"/>
                    <a:pt x="3858" y="194"/>
                    <a:pt x="3762" y="129"/>
                  </a:cubicBezTo>
                  <a:cubicBezTo>
                    <a:pt x="3665" y="65"/>
                    <a:pt x="3601" y="33"/>
                    <a:pt x="3601" y="33"/>
                  </a:cubicBezTo>
                  <a:cubicBezTo>
                    <a:pt x="3569" y="1"/>
                    <a:pt x="3504" y="1"/>
                    <a:pt x="3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1780050" y="3140675"/>
              <a:ext cx="339950" cy="886500"/>
            </a:xfrm>
            <a:custGeom>
              <a:avLst/>
              <a:gdLst/>
              <a:ahLst/>
              <a:cxnLst/>
              <a:rect l="l" t="t" r="r" b="b"/>
              <a:pathLst>
                <a:path w="13598" h="35460" extrusionOk="0">
                  <a:moveTo>
                    <a:pt x="7831" y="0"/>
                  </a:moveTo>
                  <a:cubicBezTo>
                    <a:pt x="7212" y="0"/>
                    <a:pt x="6783" y="1258"/>
                    <a:pt x="6783" y="1258"/>
                  </a:cubicBezTo>
                  <a:cubicBezTo>
                    <a:pt x="6783" y="1258"/>
                    <a:pt x="1" y="22602"/>
                    <a:pt x="1126" y="26395"/>
                  </a:cubicBezTo>
                  <a:cubicBezTo>
                    <a:pt x="2251" y="30155"/>
                    <a:pt x="7748" y="35459"/>
                    <a:pt x="9837" y="35459"/>
                  </a:cubicBezTo>
                  <a:cubicBezTo>
                    <a:pt x="11894" y="35459"/>
                    <a:pt x="13598" y="14662"/>
                    <a:pt x="13598" y="12765"/>
                  </a:cubicBezTo>
                  <a:cubicBezTo>
                    <a:pt x="13598" y="10901"/>
                    <a:pt x="9998" y="4086"/>
                    <a:pt x="8873" y="1258"/>
                  </a:cubicBezTo>
                  <a:cubicBezTo>
                    <a:pt x="8498" y="315"/>
                    <a:pt x="8140" y="0"/>
                    <a:pt x="7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1798550" y="3133525"/>
              <a:ext cx="327900" cy="900075"/>
            </a:xfrm>
            <a:custGeom>
              <a:avLst/>
              <a:gdLst/>
              <a:ahLst/>
              <a:cxnLst/>
              <a:rect l="l" t="t" r="r" b="b"/>
              <a:pathLst>
                <a:path w="13116" h="36003" extrusionOk="0">
                  <a:moveTo>
                    <a:pt x="7104" y="547"/>
                  </a:moveTo>
                  <a:cubicBezTo>
                    <a:pt x="7136" y="547"/>
                    <a:pt x="7233" y="579"/>
                    <a:pt x="7393" y="740"/>
                  </a:cubicBezTo>
                  <a:cubicBezTo>
                    <a:pt x="7522" y="901"/>
                    <a:pt x="7715" y="1190"/>
                    <a:pt x="7875" y="1640"/>
                  </a:cubicBezTo>
                  <a:cubicBezTo>
                    <a:pt x="8454" y="3054"/>
                    <a:pt x="9643" y="5465"/>
                    <a:pt x="10672" y="7780"/>
                  </a:cubicBezTo>
                  <a:cubicBezTo>
                    <a:pt x="11186" y="8905"/>
                    <a:pt x="11669" y="10030"/>
                    <a:pt x="12022" y="10962"/>
                  </a:cubicBezTo>
                  <a:cubicBezTo>
                    <a:pt x="12376" y="11894"/>
                    <a:pt x="12601" y="12666"/>
                    <a:pt x="12601" y="13051"/>
                  </a:cubicBezTo>
                  <a:cubicBezTo>
                    <a:pt x="12601" y="13501"/>
                    <a:pt x="12504" y="15173"/>
                    <a:pt x="12311" y="17391"/>
                  </a:cubicBezTo>
                  <a:cubicBezTo>
                    <a:pt x="12022" y="20702"/>
                    <a:pt x="11540" y="25298"/>
                    <a:pt x="10929" y="29027"/>
                  </a:cubicBezTo>
                  <a:cubicBezTo>
                    <a:pt x="10640" y="30892"/>
                    <a:pt x="10286" y="32563"/>
                    <a:pt x="9933" y="33752"/>
                  </a:cubicBezTo>
                  <a:cubicBezTo>
                    <a:pt x="9772" y="34331"/>
                    <a:pt x="9579" y="34813"/>
                    <a:pt x="9418" y="35102"/>
                  </a:cubicBezTo>
                  <a:cubicBezTo>
                    <a:pt x="9322" y="35263"/>
                    <a:pt x="9258" y="35360"/>
                    <a:pt x="9193" y="35424"/>
                  </a:cubicBezTo>
                  <a:cubicBezTo>
                    <a:pt x="9129" y="35488"/>
                    <a:pt x="9097" y="35488"/>
                    <a:pt x="9097" y="35488"/>
                  </a:cubicBezTo>
                  <a:cubicBezTo>
                    <a:pt x="8872" y="35488"/>
                    <a:pt x="8583" y="35424"/>
                    <a:pt x="8261" y="35263"/>
                  </a:cubicBezTo>
                  <a:cubicBezTo>
                    <a:pt x="7104" y="34781"/>
                    <a:pt x="5400" y="33399"/>
                    <a:pt x="3922" y="31759"/>
                  </a:cubicBezTo>
                  <a:cubicBezTo>
                    <a:pt x="2411" y="30120"/>
                    <a:pt x="1125" y="28191"/>
                    <a:pt x="643" y="26584"/>
                  </a:cubicBezTo>
                  <a:cubicBezTo>
                    <a:pt x="579" y="26359"/>
                    <a:pt x="514" y="25973"/>
                    <a:pt x="514" y="25523"/>
                  </a:cubicBezTo>
                  <a:cubicBezTo>
                    <a:pt x="514" y="24109"/>
                    <a:pt x="900" y="21891"/>
                    <a:pt x="1414" y="19384"/>
                  </a:cubicBezTo>
                  <a:cubicBezTo>
                    <a:pt x="2250" y="15623"/>
                    <a:pt x="3472" y="11187"/>
                    <a:pt x="4468" y="7683"/>
                  </a:cubicBezTo>
                  <a:cubicBezTo>
                    <a:pt x="4983" y="5915"/>
                    <a:pt x="5433" y="4404"/>
                    <a:pt x="5786" y="3344"/>
                  </a:cubicBezTo>
                  <a:cubicBezTo>
                    <a:pt x="6108" y="2251"/>
                    <a:pt x="6300" y="1608"/>
                    <a:pt x="6300" y="1608"/>
                  </a:cubicBezTo>
                  <a:lnTo>
                    <a:pt x="6333" y="1576"/>
                  </a:lnTo>
                  <a:cubicBezTo>
                    <a:pt x="6365" y="1447"/>
                    <a:pt x="6493" y="1190"/>
                    <a:pt x="6654" y="933"/>
                  </a:cubicBezTo>
                  <a:cubicBezTo>
                    <a:pt x="6718" y="804"/>
                    <a:pt x="6815" y="708"/>
                    <a:pt x="6879" y="644"/>
                  </a:cubicBezTo>
                  <a:cubicBezTo>
                    <a:pt x="6975" y="579"/>
                    <a:pt x="7040" y="547"/>
                    <a:pt x="7104" y="547"/>
                  </a:cubicBezTo>
                  <a:close/>
                  <a:moveTo>
                    <a:pt x="7104" y="1"/>
                  </a:moveTo>
                  <a:cubicBezTo>
                    <a:pt x="6847" y="1"/>
                    <a:pt x="6654" y="129"/>
                    <a:pt x="6493" y="290"/>
                  </a:cubicBezTo>
                  <a:cubicBezTo>
                    <a:pt x="6268" y="483"/>
                    <a:pt x="6108" y="772"/>
                    <a:pt x="5979" y="1029"/>
                  </a:cubicBezTo>
                  <a:cubicBezTo>
                    <a:pt x="5883" y="1254"/>
                    <a:pt x="5818" y="1447"/>
                    <a:pt x="5818" y="1447"/>
                  </a:cubicBezTo>
                  <a:cubicBezTo>
                    <a:pt x="5786" y="1447"/>
                    <a:pt x="4340" y="6012"/>
                    <a:pt x="2893" y="11283"/>
                  </a:cubicBezTo>
                  <a:cubicBezTo>
                    <a:pt x="2186" y="13919"/>
                    <a:pt x="1447" y="16748"/>
                    <a:pt x="900" y="19255"/>
                  </a:cubicBezTo>
                  <a:cubicBezTo>
                    <a:pt x="354" y="21795"/>
                    <a:pt x="0" y="24013"/>
                    <a:pt x="0" y="25523"/>
                  </a:cubicBezTo>
                  <a:cubicBezTo>
                    <a:pt x="0" y="26006"/>
                    <a:pt x="32" y="26423"/>
                    <a:pt x="129" y="26745"/>
                  </a:cubicBezTo>
                  <a:cubicBezTo>
                    <a:pt x="739" y="28706"/>
                    <a:pt x="2411" y="30988"/>
                    <a:pt x="4179" y="32820"/>
                  </a:cubicBezTo>
                  <a:cubicBezTo>
                    <a:pt x="5079" y="33720"/>
                    <a:pt x="6011" y="34524"/>
                    <a:pt x="6847" y="35070"/>
                  </a:cubicBezTo>
                  <a:cubicBezTo>
                    <a:pt x="7265" y="35360"/>
                    <a:pt x="7683" y="35585"/>
                    <a:pt x="8036" y="35745"/>
                  </a:cubicBezTo>
                  <a:cubicBezTo>
                    <a:pt x="8422" y="35906"/>
                    <a:pt x="8776" y="36002"/>
                    <a:pt x="9097" y="36002"/>
                  </a:cubicBezTo>
                  <a:cubicBezTo>
                    <a:pt x="9193" y="36002"/>
                    <a:pt x="9322" y="35970"/>
                    <a:pt x="9418" y="35906"/>
                  </a:cubicBezTo>
                  <a:cubicBezTo>
                    <a:pt x="9611" y="35810"/>
                    <a:pt x="9740" y="35617"/>
                    <a:pt x="9868" y="35392"/>
                  </a:cubicBezTo>
                  <a:cubicBezTo>
                    <a:pt x="10126" y="34942"/>
                    <a:pt x="10351" y="34331"/>
                    <a:pt x="10576" y="33527"/>
                  </a:cubicBezTo>
                  <a:cubicBezTo>
                    <a:pt x="11315" y="30763"/>
                    <a:pt x="11958" y="26038"/>
                    <a:pt x="12408" y="21795"/>
                  </a:cubicBezTo>
                  <a:cubicBezTo>
                    <a:pt x="12633" y="19705"/>
                    <a:pt x="12826" y="17712"/>
                    <a:pt x="12954" y="16137"/>
                  </a:cubicBezTo>
                  <a:cubicBezTo>
                    <a:pt x="13051" y="14562"/>
                    <a:pt x="13115" y="13469"/>
                    <a:pt x="13115" y="13051"/>
                  </a:cubicBezTo>
                  <a:cubicBezTo>
                    <a:pt x="13115" y="12505"/>
                    <a:pt x="12890" y="11733"/>
                    <a:pt x="12536" y="10769"/>
                  </a:cubicBezTo>
                  <a:cubicBezTo>
                    <a:pt x="11990" y="9323"/>
                    <a:pt x="11186" y="7522"/>
                    <a:pt x="10383" y="5819"/>
                  </a:cubicBezTo>
                  <a:cubicBezTo>
                    <a:pt x="9579" y="4115"/>
                    <a:pt x="8808" y="2476"/>
                    <a:pt x="8390" y="1447"/>
                  </a:cubicBezTo>
                  <a:cubicBezTo>
                    <a:pt x="8197" y="933"/>
                    <a:pt x="8004" y="611"/>
                    <a:pt x="7779" y="386"/>
                  </a:cubicBezTo>
                  <a:cubicBezTo>
                    <a:pt x="7586" y="129"/>
                    <a:pt x="7329" y="1"/>
                    <a:pt x="7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044450" y="3431675"/>
              <a:ext cx="838175" cy="676200"/>
            </a:xfrm>
            <a:custGeom>
              <a:avLst/>
              <a:gdLst/>
              <a:ahLst/>
              <a:cxnLst/>
              <a:rect l="l" t="t" r="r" b="b"/>
              <a:pathLst>
                <a:path w="33527" h="27048" extrusionOk="0">
                  <a:moveTo>
                    <a:pt x="27612" y="0"/>
                  </a:moveTo>
                  <a:cubicBezTo>
                    <a:pt x="23626" y="0"/>
                    <a:pt x="6622" y="193"/>
                    <a:pt x="3408" y="2090"/>
                  </a:cubicBezTo>
                  <a:cubicBezTo>
                    <a:pt x="193" y="3986"/>
                    <a:pt x="0" y="18162"/>
                    <a:pt x="0" y="21376"/>
                  </a:cubicBezTo>
                  <a:cubicBezTo>
                    <a:pt x="0" y="24591"/>
                    <a:pt x="3215" y="26841"/>
                    <a:pt x="7554" y="27034"/>
                  </a:cubicBezTo>
                  <a:cubicBezTo>
                    <a:pt x="7766" y="27043"/>
                    <a:pt x="8010" y="27048"/>
                    <a:pt x="8285" y="27048"/>
                  </a:cubicBezTo>
                  <a:cubicBezTo>
                    <a:pt x="13678" y="27048"/>
                    <a:pt x="30523" y="25330"/>
                    <a:pt x="32145" y="25330"/>
                  </a:cubicBezTo>
                  <a:cubicBezTo>
                    <a:pt x="33013" y="25330"/>
                    <a:pt x="33366" y="23691"/>
                    <a:pt x="33430" y="21537"/>
                  </a:cubicBezTo>
                  <a:cubicBezTo>
                    <a:pt x="33527" y="18162"/>
                    <a:pt x="32948" y="13597"/>
                    <a:pt x="32916" y="12633"/>
                  </a:cubicBezTo>
                  <a:cubicBezTo>
                    <a:pt x="32691" y="9451"/>
                    <a:pt x="32498" y="0"/>
                    <a:pt x="27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038025" y="3425250"/>
              <a:ext cx="849425" cy="689525"/>
            </a:xfrm>
            <a:custGeom>
              <a:avLst/>
              <a:gdLst/>
              <a:ahLst/>
              <a:cxnLst/>
              <a:rect l="l" t="t" r="r" b="b"/>
              <a:pathLst>
                <a:path w="33977" h="27581" extrusionOk="0">
                  <a:moveTo>
                    <a:pt x="27869" y="514"/>
                  </a:moveTo>
                  <a:cubicBezTo>
                    <a:pt x="28994" y="547"/>
                    <a:pt x="29830" y="1061"/>
                    <a:pt x="30505" y="1961"/>
                  </a:cubicBezTo>
                  <a:cubicBezTo>
                    <a:pt x="31534" y="3279"/>
                    <a:pt x="32080" y="5433"/>
                    <a:pt x="32402" y="7522"/>
                  </a:cubicBezTo>
                  <a:cubicBezTo>
                    <a:pt x="32723" y="9643"/>
                    <a:pt x="32820" y="11701"/>
                    <a:pt x="32884" y="12922"/>
                  </a:cubicBezTo>
                  <a:cubicBezTo>
                    <a:pt x="32916" y="13372"/>
                    <a:pt x="33045" y="14562"/>
                    <a:pt x="33173" y="16040"/>
                  </a:cubicBezTo>
                  <a:cubicBezTo>
                    <a:pt x="33302" y="17519"/>
                    <a:pt x="33430" y="19319"/>
                    <a:pt x="33430" y="20926"/>
                  </a:cubicBezTo>
                  <a:cubicBezTo>
                    <a:pt x="33430" y="21215"/>
                    <a:pt x="33430" y="21505"/>
                    <a:pt x="33430" y="21794"/>
                  </a:cubicBezTo>
                  <a:cubicBezTo>
                    <a:pt x="33398" y="22855"/>
                    <a:pt x="33270" y="23787"/>
                    <a:pt x="33077" y="24430"/>
                  </a:cubicBezTo>
                  <a:cubicBezTo>
                    <a:pt x="32980" y="24751"/>
                    <a:pt x="32884" y="24976"/>
                    <a:pt x="32755" y="25137"/>
                  </a:cubicBezTo>
                  <a:cubicBezTo>
                    <a:pt x="32627" y="25266"/>
                    <a:pt x="32530" y="25330"/>
                    <a:pt x="32402" y="25330"/>
                  </a:cubicBezTo>
                  <a:cubicBezTo>
                    <a:pt x="31952" y="25330"/>
                    <a:pt x="30602" y="25426"/>
                    <a:pt x="28705" y="25587"/>
                  </a:cubicBezTo>
                  <a:cubicBezTo>
                    <a:pt x="23016" y="26069"/>
                    <a:pt x="12536" y="27034"/>
                    <a:pt x="8518" y="27034"/>
                  </a:cubicBezTo>
                  <a:lnTo>
                    <a:pt x="7843" y="27034"/>
                  </a:lnTo>
                  <a:cubicBezTo>
                    <a:pt x="5690" y="26937"/>
                    <a:pt x="3857" y="26326"/>
                    <a:pt x="2572" y="25362"/>
                  </a:cubicBezTo>
                  <a:cubicBezTo>
                    <a:pt x="1286" y="24430"/>
                    <a:pt x="514" y="23144"/>
                    <a:pt x="514" y="21633"/>
                  </a:cubicBezTo>
                  <a:cubicBezTo>
                    <a:pt x="514" y="20026"/>
                    <a:pt x="579" y="15687"/>
                    <a:pt x="1029" y="11508"/>
                  </a:cubicBezTo>
                  <a:cubicBezTo>
                    <a:pt x="1254" y="9418"/>
                    <a:pt x="1575" y="7393"/>
                    <a:pt x="2025" y="5786"/>
                  </a:cubicBezTo>
                  <a:cubicBezTo>
                    <a:pt x="2250" y="4950"/>
                    <a:pt x="2540" y="4243"/>
                    <a:pt x="2829" y="3697"/>
                  </a:cubicBezTo>
                  <a:cubicBezTo>
                    <a:pt x="3118" y="3150"/>
                    <a:pt x="3472" y="2765"/>
                    <a:pt x="3793" y="2572"/>
                  </a:cubicBezTo>
                  <a:cubicBezTo>
                    <a:pt x="4147" y="2347"/>
                    <a:pt x="4758" y="2154"/>
                    <a:pt x="5529" y="1961"/>
                  </a:cubicBezTo>
                  <a:cubicBezTo>
                    <a:pt x="8229" y="1318"/>
                    <a:pt x="12954" y="964"/>
                    <a:pt x="17422" y="772"/>
                  </a:cubicBezTo>
                  <a:cubicBezTo>
                    <a:pt x="21890" y="579"/>
                    <a:pt x="26134" y="514"/>
                    <a:pt x="27869" y="514"/>
                  </a:cubicBezTo>
                  <a:close/>
                  <a:moveTo>
                    <a:pt x="27869" y="0"/>
                  </a:moveTo>
                  <a:cubicBezTo>
                    <a:pt x="25876" y="0"/>
                    <a:pt x="20605" y="32"/>
                    <a:pt x="15462" y="322"/>
                  </a:cubicBezTo>
                  <a:cubicBezTo>
                    <a:pt x="12890" y="482"/>
                    <a:pt x="10318" y="675"/>
                    <a:pt x="8197" y="964"/>
                  </a:cubicBezTo>
                  <a:cubicBezTo>
                    <a:pt x="7136" y="1093"/>
                    <a:pt x="6204" y="1254"/>
                    <a:pt x="5400" y="1447"/>
                  </a:cubicBezTo>
                  <a:cubicBezTo>
                    <a:pt x="4597" y="1639"/>
                    <a:pt x="3986" y="1864"/>
                    <a:pt x="3536" y="2122"/>
                  </a:cubicBezTo>
                  <a:cubicBezTo>
                    <a:pt x="3054" y="2379"/>
                    <a:pt x="2700" y="2861"/>
                    <a:pt x="2347" y="3440"/>
                  </a:cubicBezTo>
                  <a:cubicBezTo>
                    <a:pt x="1800" y="4500"/>
                    <a:pt x="1350" y="5979"/>
                    <a:pt x="1029" y="7650"/>
                  </a:cubicBezTo>
                  <a:cubicBezTo>
                    <a:pt x="64" y="12665"/>
                    <a:pt x="0" y="19512"/>
                    <a:pt x="0" y="21633"/>
                  </a:cubicBezTo>
                  <a:cubicBezTo>
                    <a:pt x="0" y="23305"/>
                    <a:pt x="836" y="24784"/>
                    <a:pt x="2250" y="25812"/>
                  </a:cubicBezTo>
                  <a:cubicBezTo>
                    <a:pt x="3665" y="26841"/>
                    <a:pt x="5593" y="27452"/>
                    <a:pt x="7811" y="27548"/>
                  </a:cubicBezTo>
                  <a:cubicBezTo>
                    <a:pt x="8004" y="27580"/>
                    <a:pt x="8261" y="27580"/>
                    <a:pt x="8518" y="27580"/>
                  </a:cubicBezTo>
                  <a:cubicBezTo>
                    <a:pt x="11219" y="27580"/>
                    <a:pt x="16780" y="27130"/>
                    <a:pt x="21890" y="26712"/>
                  </a:cubicBezTo>
                  <a:cubicBezTo>
                    <a:pt x="24430" y="26487"/>
                    <a:pt x="26873" y="26294"/>
                    <a:pt x="28769" y="26134"/>
                  </a:cubicBezTo>
                  <a:cubicBezTo>
                    <a:pt x="30634" y="25973"/>
                    <a:pt x="32016" y="25844"/>
                    <a:pt x="32402" y="25844"/>
                  </a:cubicBezTo>
                  <a:cubicBezTo>
                    <a:pt x="32691" y="25844"/>
                    <a:pt x="32980" y="25716"/>
                    <a:pt x="33173" y="25459"/>
                  </a:cubicBezTo>
                  <a:cubicBezTo>
                    <a:pt x="33462" y="25105"/>
                    <a:pt x="33623" y="24623"/>
                    <a:pt x="33752" y="23980"/>
                  </a:cubicBezTo>
                  <a:cubicBezTo>
                    <a:pt x="33848" y="23369"/>
                    <a:pt x="33912" y="22630"/>
                    <a:pt x="33945" y="21826"/>
                  </a:cubicBezTo>
                  <a:cubicBezTo>
                    <a:pt x="33945" y="21537"/>
                    <a:pt x="33977" y="21215"/>
                    <a:pt x="33977" y="20926"/>
                  </a:cubicBezTo>
                  <a:cubicBezTo>
                    <a:pt x="33977" y="19287"/>
                    <a:pt x="33848" y="17487"/>
                    <a:pt x="33720" y="15976"/>
                  </a:cubicBezTo>
                  <a:cubicBezTo>
                    <a:pt x="33591" y="14497"/>
                    <a:pt x="33462" y="13308"/>
                    <a:pt x="33430" y="12890"/>
                  </a:cubicBezTo>
                  <a:cubicBezTo>
                    <a:pt x="33334" y="11283"/>
                    <a:pt x="33205" y="8101"/>
                    <a:pt x="32530" y="5304"/>
                  </a:cubicBezTo>
                  <a:cubicBezTo>
                    <a:pt x="32177" y="3922"/>
                    <a:pt x="31662" y="2604"/>
                    <a:pt x="30923" y="1639"/>
                  </a:cubicBezTo>
                  <a:cubicBezTo>
                    <a:pt x="30184" y="643"/>
                    <a:pt x="29155" y="0"/>
                    <a:pt x="27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705825" y="3762375"/>
              <a:ext cx="401825" cy="213375"/>
            </a:xfrm>
            <a:custGeom>
              <a:avLst/>
              <a:gdLst/>
              <a:ahLst/>
              <a:cxnLst/>
              <a:rect l="l" t="t" r="r" b="b"/>
              <a:pathLst>
                <a:path w="16073" h="8535" extrusionOk="0">
                  <a:moveTo>
                    <a:pt x="7152" y="0"/>
                  </a:moveTo>
                  <a:cubicBezTo>
                    <a:pt x="3680" y="0"/>
                    <a:pt x="0" y="209"/>
                    <a:pt x="0" y="209"/>
                  </a:cubicBezTo>
                  <a:lnTo>
                    <a:pt x="2090" y="8502"/>
                  </a:lnTo>
                  <a:cubicBezTo>
                    <a:pt x="2090" y="8502"/>
                    <a:pt x="3100" y="8534"/>
                    <a:pt x="4560" y="8534"/>
                  </a:cubicBezTo>
                  <a:cubicBezTo>
                    <a:pt x="8149" y="8534"/>
                    <a:pt x="14455" y="8339"/>
                    <a:pt x="15140" y="6991"/>
                  </a:cubicBezTo>
                  <a:cubicBezTo>
                    <a:pt x="16072" y="5127"/>
                    <a:pt x="15140" y="1141"/>
                    <a:pt x="12665" y="402"/>
                  </a:cubicBezTo>
                  <a:cubicBezTo>
                    <a:pt x="11688" y="93"/>
                    <a:pt x="9466"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699375" y="3755525"/>
              <a:ext cx="400225" cy="227450"/>
            </a:xfrm>
            <a:custGeom>
              <a:avLst/>
              <a:gdLst/>
              <a:ahLst/>
              <a:cxnLst/>
              <a:rect l="l" t="t" r="r" b="b"/>
              <a:pathLst>
                <a:path w="16009" h="9098" extrusionOk="0">
                  <a:moveTo>
                    <a:pt x="7394" y="547"/>
                  </a:moveTo>
                  <a:cubicBezTo>
                    <a:pt x="8551" y="547"/>
                    <a:pt x="9709" y="547"/>
                    <a:pt x="10641" y="611"/>
                  </a:cubicBezTo>
                  <a:cubicBezTo>
                    <a:pt x="11605" y="676"/>
                    <a:pt x="12409" y="772"/>
                    <a:pt x="12859" y="901"/>
                  </a:cubicBezTo>
                  <a:cubicBezTo>
                    <a:pt x="13662" y="1158"/>
                    <a:pt x="14337" y="1833"/>
                    <a:pt x="14787" y="2701"/>
                  </a:cubicBezTo>
                  <a:cubicBezTo>
                    <a:pt x="15237" y="3536"/>
                    <a:pt x="15495" y="4565"/>
                    <a:pt x="15495" y="5497"/>
                  </a:cubicBezTo>
                  <a:cubicBezTo>
                    <a:pt x="15495" y="6140"/>
                    <a:pt x="15366" y="6719"/>
                    <a:pt x="15141" y="7169"/>
                  </a:cubicBezTo>
                  <a:cubicBezTo>
                    <a:pt x="15109" y="7233"/>
                    <a:pt x="14980" y="7362"/>
                    <a:pt x="14755" y="7490"/>
                  </a:cubicBezTo>
                  <a:cubicBezTo>
                    <a:pt x="14370" y="7715"/>
                    <a:pt x="13727" y="7876"/>
                    <a:pt x="12955" y="8037"/>
                  </a:cubicBezTo>
                  <a:cubicBezTo>
                    <a:pt x="10641" y="8454"/>
                    <a:pt x="7105" y="8551"/>
                    <a:pt x="4758" y="8551"/>
                  </a:cubicBezTo>
                  <a:lnTo>
                    <a:pt x="3023" y="8551"/>
                  </a:lnTo>
                  <a:cubicBezTo>
                    <a:pt x="2830" y="8536"/>
                    <a:pt x="2672" y="8528"/>
                    <a:pt x="2557" y="8524"/>
                  </a:cubicBezTo>
                  <a:lnTo>
                    <a:pt x="2557" y="8524"/>
                  </a:lnTo>
                  <a:lnTo>
                    <a:pt x="594" y="729"/>
                  </a:lnTo>
                  <a:lnTo>
                    <a:pt x="594" y="729"/>
                  </a:lnTo>
                  <a:cubicBezTo>
                    <a:pt x="680" y="724"/>
                    <a:pt x="783" y="718"/>
                    <a:pt x="901" y="708"/>
                  </a:cubicBezTo>
                  <a:cubicBezTo>
                    <a:pt x="2090" y="643"/>
                    <a:pt x="4823" y="547"/>
                    <a:pt x="7394" y="547"/>
                  </a:cubicBezTo>
                  <a:close/>
                  <a:moveTo>
                    <a:pt x="7394" y="0"/>
                  </a:moveTo>
                  <a:cubicBezTo>
                    <a:pt x="3923" y="0"/>
                    <a:pt x="258" y="193"/>
                    <a:pt x="258" y="193"/>
                  </a:cubicBezTo>
                  <a:cubicBezTo>
                    <a:pt x="162" y="193"/>
                    <a:pt x="97" y="258"/>
                    <a:pt x="65" y="322"/>
                  </a:cubicBezTo>
                  <a:cubicBezTo>
                    <a:pt x="1" y="386"/>
                    <a:pt x="1" y="451"/>
                    <a:pt x="1" y="547"/>
                  </a:cubicBezTo>
                  <a:lnTo>
                    <a:pt x="2090" y="8840"/>
                  </a:lnTo>
                  <a:cubicBezTo>
                    <a:pt x="2123" y="8969"/>
                    <a:pt x="2219" y="9065"/>
                    <a:pt x="2348" y="9065"/>
                  </a:cubicBezTo>
                  <a:cubicBezTo>
                    <a:pt x="2348" y="9065"/>
                    <a:pt x="3344" y="9097"/>
                    <a:pt x="4758" y="9097"/>
                  </a:cubicBezTo>
                  <a:cubicBezTo>
                    <a:pt x="6558" y="9097"/>
                    <a:pt x="9066" y="9033"/>
                    <a:pt x="11187" y="8808"/>
                  </a:cubicBezTo>
                  <a:cubicBezTo>
                    <a:pt x="12280" y="8712"/>
                    <a:pt x="13244" y="8551"/>
                    <a:pt x="14016" y="8358"/>
                  </a:cubicBezTo>
                  <a:cubicBezTo>
                    <a:pt x="14402" y="8229"/>
                    <a:pt x="14755" y="8101"/>
                    <a:pt x="15012" y="7972"/>
                  </a:cubicBezTo>
                  <a:cubicBezTo>
                    <a:pt x="15270" y="7812"/>
                    <a:pt x="15495" y="7651"/>
                    <a:pt x="15623" y="7394"/>
                  </a:cubicBezTo>
                  <a:cubicBezTo>
                    <a:pt x="15880" y="6847"/>
                    <a:pt x="16009" y="6204"/>
                    <a:pt x="16009" y="5497"/>
                  </a:cubicBezTo>
                  <a:cubicBezTo>
                    <a:pt x="16009" y="4469"/>
                    <a:pt x="15752" y="3376"/>
                    <a:pt x="15270" y="2443"/>
                  </a:cubicBezTo>
                  <a:cubicBezTo>
                    <a:pt x="14755" y="1511"/>
                    <a:pt x="14016" y="708"/>
                    <a:pt x="13019" y="418"/>
                  </a:cubicBezTo>
                  <a:cubicBezTo>
                    <a:pt x="12473" y="225"/>
                    <a:pt x="11669" y="129"/>
                    <a:pt x="10673" y="97"/>
                  </a:cubicBezTo>
                  <a:cubicBezTo>
                    <a:pt x="9709" y="33"/>
                    <a:pt x="858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1997025" y="3365950"/>
              <a:ext cx="784350" cy="686200"/>
            </a:xfrm>
            <a:custGeom>
              <a:avLst/>
              <a:gdLst/>
              <a:ahLst/>
              <a:cxnLst/>
              <a:rect l="l" t="t" r="r" b="b"/>
              <a:pathLst>
                <a:path w="31374" h="27448" extrusionOk="0">
                  <a:moveTo>
                    <a:pt x="18186" y="0"/>
                  </a:moveTo>
                  <a:cubicBezTo>
                    <a:pt x="15605" y="0"/>
                    <a:pt x="13032" y="140"/>
                    <a:pt x="10962" y="540"/>
                  </a:cubicBezTo>
                  <a:cubicBezTo>
                    <a:pt x="4180" y="1890"/>
                    <a:pt x="1319" y="5844"/>
                    <a:pt x="1158" y="6615"/>
                  </a:cubicBezTo>
                  <a:cubicBezTo>
                    <a:pt x="1158" y="6615"/>
                    <a:pt x="1" y="10183"/>
                    <a:pt x="194" y="14362"/>
                  </a:cubicBezTo>
                  <a:cubicBezTo>
                    <a:pt x="387" y="18509"/>
                    <a:pt x="1512" y="22655"/>
                    <a:pt x="7201" y="26063"/>
                  </a:cubicBezTo>
                  <a:cubicBezTo>
                    <a:pt x="8905" y="27089"/>
                    <a:pt x="11774" y="27447"/>
                    <a:pt x="14953" y="27447"/>
                  </a:cubicBezTo>
                  <a:cubicBezTo>
                    <a:pt x="22331" y="27447"/>
                    <a:pt x="31374" y="25516"/>
                    <a:pt x="31374" y="25516"/>
                  </a:cubicBezTo>
                  <a:lnTo>
                    <a:pt x="30056" y="733"/>
                  </a:lnTo>
                  <a:cubicBezTo>
                    <a:pt x="30056" y="733"/>
                    <a:pt x="24102" y="0"/>
                    <a:pt x="18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1994625" y="3359350"/>
              <a:ext cx="793975" cy="699150"/>
            </a:xfrm>
            <a:custGeom>
              <a:avLst/>
              <a:gdLst/>
              <a:ahLst/>
              <a:cxnLst/>
              <a:rect l="l" t="t" r="r" b="b"/>
              <a:pathLst>
                <a:path w="31759" h="27966" extrusionOk="0">
                  <a:moveTo>
                    <a:pt x="18291" y="547"/>
                  </a:moveTo>
                  <a:cubicBezTo>
                    <a:pt x="21248" y="547"/>
                    <a:pt x="24205" y="740"/>
                    <a:pt x="26423" y="900"/>
                  </a:cubicBezTo>
                  <a:cubicBezTo>
                    <a:pt x="27548" y="997"/>
                    <a:pt x="28448" y="1093"/>
                    <a:pt x="29123" y="1157"/>
                  </a:cubicBezTo>
                  <a:cubicBezTo>
                    <a:pt x="29474" y="1193"/>
                    <a:pt x="29738" y="1228"/>
                    <a:pt x="29907" y="1252"/>
                  </a:cubicBezTo>
                  <a:lnTo>
                    <a:pt x="29907" y="1252"/>
                  </a:lnTo>
                  <a:lnTo>
                    <a:pt x="31200" y="25544"/>
                  </a:lnTo>
                  <a:lnTo>
                    <a:pt x="31200" y="25544"/>
                  </a:lnTo>
                  <a:cubicBezTo>
                    <a:pt x="31147" y="25556"/>
                    <a:pt x="31087" y="25571"/>
                    <a:pt x="31020" y="25587"/>
                  </a:cubicBezTo>
                  <a:cubicBezTo>
                    <a:pt x="29187" y="25973"/>
                    <a:pt x="21441" y="27452"/>
                    <a:pt x="15012" y="27452"/>
                  </a:cubicBezTo>
                  <a:cubicBezTo>
                    <a:pt x="11862" y="27452"/>
                    <a:pt x="9033" y="27066"/>
                    <a:pt x="7426" y="26102"/>
                  </a:cubicBezTo>
                  <a:cubicBezTo>
                    <a:pt x="4629" y="24430"/>
                    <a:pt x="2958" y="22566"/>
                    <a:pt x="1961" y="20637"/>
                  </a:cubicBezTo>
                  <a:cubicBezTo>
                    <a:pt x="997" y="18708"/>
                    <a:pt x="643" y="16651"/>
                    <a:pt x="547" y="14594"/>
                  </a:cubicBezTo>
                  <a:cubicBezTo>
                    <a:pt x="547" y="14272"/>
                    <a:pt x="547" y="13983"/>
                    <a:pt x="547" y="13662"/>
                  </a:cubicBezTo>
                  <a:cubicBezTo>
                    <a:pt x="547" y="11829"/>
                    <a:pt x="772" y="10126"/>
                    <a:pt x="1029" y="8904"/>
                  </a:cubicBezTo>
                  <a:cubicBezTo>
                    <a:pt x="1125" y="8294"/>
                    <a:pt x="1254" y="7811"/>
                    <a:pt x="1350" y="7458"/>
                  </a:cubicBezTo>
                  <a:cubicBezTo>
                    <a:pt x="1383" y="7297"/>
                    <a:pt x="1415" y="7168"/>
                    <a:pt x="1447" y="7072"/>
                  </a:cubicBezTo>
                  <a:cubicBezTo>
                    <a:pt x="1479" y="6976"/>
                    <a:pt x="1479" y="6943"/>
                    <a:pt x="1479" y="6943"/>
                  </a:cubicBezTo>
                  <a:lnTo>
                    <a:pt x="1511" y="6943"/>
                  </a:lnTo>
                  <a:cubicBezTo>
                    <a:pt x="1511" y="6879"/>
                    <a:pt x="1575" y="6751"/>
                    <a:pt x="1672" y="6590"/>
                  </a:cubicBezTo>
                  <a:cubicBezTo>
                    <a:pt x="2025" y="5979"/>
                    <a:pt x="2925" y="4886"/>
                    <a:pt x="4468" y="3793"/>
                  </a:cubicBezTo>
                  <a:cubicBezTo>
                    <a:pt x="6011" y="2733"/>
                    <a:pt x="8165" y="1640"/>
                    <a:pt x="11122" y="1093"/>
                  </a:cubicBezTo>
                  <a:cubicBezTo>
                    <a:pt x="13147" y="675"/>
                    <a:pt x="15719" y="547"/>
                    <a:pt x="18291" y="547"/>
                  </a:cubicBezTo>
                  <a:close/>
                  <a:moveTo>
                    <a:pt x="18291" y="0"/>
                  </a:moveTo>
                  <a:cubicBezTo>
                    <a:pt x="15719" y="0"/>
                    <a:pt x="13115" y="161"/>
                    <a:pt x="11026" y="547"/>
                  </a:cubicBezTo>
                  <a:cubicBezTo>
                    <a:pt x="7586" y="1222"/>
                    <a:pt x="5111" y="2572"/>
                    <a:pt x="3504" y="3858"/>
                  </a:cubicBezTo>
                  <a:cubicBezTo>
                    <a:pt x="2700" y="4468"/>
                    <a:pt x="2090" y="5111"/>
                    <a:pt x="1704" y="5626"/>
                  </a:cubicBezTo>
                  <a:cubicBezTo>
                    <a:pt x="1479" y="5883"/>
                    <a:pt x="1318" y="6108"/>
                    <a:pt x="1222" y="6301"/>
                  </a:cubicBezTo>
                  <a:cubicBezTo>
                    <a:pt x="1093" y="6493"/>
                    <a:pt x="1029" y="6654"/>
                    <a:pt x="965" y="6815"/>
                  </a:cubicBezTo>
                  <a:lnTo>
                    <a:pt x="982" y="6819"/>
                  </a:lnTo>
                  <a:lnTo>
                    <a:pt x="982" y="6819"/>
                  </a:lnTo>
                  <a:cubicBezTo>
                    <a:pt x="855" y="7174"/>
                    <a:pt x="0" y="10090"/>
                    <a:pt x="0" y="13662"/>
                  </a:cubicBezTo>
                  <a:cubicBezTo>
                    <a:pt x="0" y="13983"/>
                    <a:pt x="0" y="14305"/>
                    <a:pt x="32" y="14626"/>
                  </a:cubicBezTo>
                  <a:cubicBezTo>
                    <a:pt x="129" y="16715"/>
                    <a:pt x="450" y="18837"/>
                    <a:pt x="1511" y="20894"/>
                  </a:cubicBezTo>
                  <a:cubicBezTo>
                    <a:pt x="2540" y="22919"/>
                    <a:pt x="4276" y="24848"/>
                    <a:pt x="7136" y="26552"/>
                  </a:cubicBezTo>
                  <a:cubicBezTo>
                    <a:pt x="8936" y="27645"/>
                    <a:pt x="11829" y="27966"/>
                    <a:pt x="15012" y="27966"/>
                  </a:cubicBezTo>
                  <a:cubicBezTo>
                    <a:pt x="22437" y="27966"/>
                    <a:pt x="31534" y="26037"/>
                    <a:pt x="31534" y="26037"/>
                  </a:cubicBezTo>
                  <a:cubicBezTo>
                    <a:pt x="31663" y="26005"/>
                    <a:pt x="31759" y="25877"/>
                    <a:pt x="31759" y="25748"/>
                  </a:cubicBezTo>
                  <a:lnTo>
                    <a:pt x="30441" y="997"/>
                  </a:lnTo>
                  <a:cubicBezTo>
                    <a:pt x="30409" y="868"/>
                    <a:pt x="30313" y="772"/>
                    <a:pt x="30184" y="740"/>
                  </a:cubicBezTo>
                  <a:cubicBezTo>
                    <a:pt x="30184" y="740"/>
                    <a:pt x="24237" y="0"/>
                    <a:pt x="18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052675" y="1352675"/>
              <a:ext cx="217625" cy="519725"/>
            </a:xfrm>
            <a:custGeom>
              <a:avLst/>
              <a:gdLst/>
              <a:ahLst/>
              <a:cxnLst/>
              <a:rect l="l" t="t" r="r" b="b"/>
              <a:pathLst>
                <a:path w="8705" h="20789" extrusionOk="0">
                  <a:moveTo>
                    <a:pt x="7541" y="0"/>
                  </a:moveTo>
                  <a:cubicBezTo>
                    <a:pt x="7524" y="0"/>
                    <a:pt x="7507" y="1"/>
                    <a:pt x="7490" y="2"/>
                  </a:cubicBezTo>
                  <a:cubicBezTo>
                    <a:pt x="7490" y="2"/>
                    <a:pt x="5368" y="2124"/>
                    <a:pt x="4340" y="4985"/>
                  </a:cubicBezTo>
                  <a:cubicBezTo>
                    <a:pt x="3343" y="7814"/>
                    <a:pt x="0" y="16332"/>
                    <a:pt x="97" y="17939"/>
                  </a:cubicBezTo>
                  <a:cubicBezTo>
                    <a:pt x="174" y="19229"/>
                    <a:pt x="1100" y="20788"/>
                    <a:pt x="2194" y="20788"/>
                  </a:cubicBezTo>
                  <a:cubicBezTo>
                    <a:pt x="2463" y="20788"/>
                    <a:pt x="2743" y="20694"/>
                    <a:pt x="3022" y="20478"/>
                  </a:cubicBezTo>
                  <a:cubicBezTo>
                    <a:pt x="4436" y="19353"/>
                    <a:pt x="7875" y="13375"/>
                    <a:pt x="8100" y="13085"/>
                  </a:cubicBezTo>
                  <a:cubicBezTo>
                    <a:pt x="8293" y="12764"/>
                    <a:pt x="8486" y="8521"/>
                    <a:pt x="8486" y="5885"/>
                  </a:cubicBezTo>
                  <a:cubicBezTo>
                    <a:pt x="8486" y="3286"/>
                    <a:pt x="8705" y="0"/>
                    <a:pt x="7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047850" y="1346300"/>
              <a:ext cx="224225" cy="532825"/>
            </a:xfrm>
            <a:custGeom>
              <a:avLst/>
              <a:gdLst/>
              <a:ahLst/>
              <a:cxnLst/>
              <a:rect l="l" t="t" r="r" b="b"/>
              <a:pathLst>
                <a:path w="8969" h="21313" extrusionOk="0">
                  <a:moveTo>
                    <a:pt x="7777" y="548"/>
                  </a:moveTo>
                  <a:cubicBezTo>
                    <a:pt x="7808" y="551"/>
                    <a:pt x="7836" y="559"/>
                    <a:pt x="7876" y="579"/>
                  </a:cubicBezTo>
                  <a:cubicBezTo>
                    <a:pt x="7940" y="611"/>
                    <a:pt x="8036" y="740"/>
                    <a:pt x="8133" y="932"/>
                  </a:cubicBezTo>
                  <a:cubicBezTo>
                    <a:pt x="8261" y="1254"/>
                    <a:pt x="8326" y="1704"/>
                    <a:pt x="8390" y="2250"/>
                  </a:cubicBezTo>
                  <a:cubicBezTo>
                    <a:pt x="8422" y="2797"/>
                    <a:pt x="8422" y="3440"/>
                    <a:pt x="8422" y="4083"/>
                  </a:cubicBezTo>
                  <a:cubicBezTo>
                    <a:pt x="8422" y="4790"/>
                    <a:pt x="8422" y="5465"/>
                    <a:pt x="8422" y="6140"/>
                  </a:cubicBezTo>
                  <a:cubicBezTo>
                    <a:pt x="8422" y="7458"/>
                    <a:pt x="8358" y="9161"/>
                    <a:pt x="8293" y="10608"/>
                  </a:cubicBezTo>
                  <a:cubicBezTo>
                    <a:pt x="8261" y="11315"/>
                    <a:pt x="8197" y="11958"/>
                    <a:pt x="8165" y="12440"/>
                  </a:cubicBezTo>
                  <a:cubicBezTo>
                    <a:pt x="8133" y="12665"/>
                    <a:pt x="8101" y="12858"/>
                    <a:pt x="8101" y="12987"/>
                  </a:cubicBezTo>
                  <a:cubicBezTo>
                    <a:pt x="8068" y="13083"/>
                    <a:pt x="8068" y="13115"/>
                    <a:pt x="8068" y="13147"/>
                  </a:cubicBezTo>
                  <a:lnTo>
                    <a:pt x="8036" y="13212"/>
                  </a:lnTo>
                  <a:lnTo>
                    <a:pt x="8049" y="13215"/>
                  </a:lnTo>
                  <a:lnTo>
                    <a:pt x="8049" y="13215"/>
                  </a:lnTo>
                  <a:cubicBezTo>
                    <a:pt x="8006" y="13286"/>
                    <a:pt x="7925" y="13403"/>
                    <a:pt x="7843" y="13565"/>
                  </a:cubicBezTo>
                  <a:cubicBezTo>
                    <a:pt x="7426" y="14240"/>
                    <a:pt x="6526" y="15751"/>
                    <a:pt x="5561" y="17198"/>
                  </a:cubicBezTo>
                  <a:cubicBezTo>
                    <a:pt x="5111" y="17937"/>
                    <a:pt x="4597" y="18644"/>
                    <a:pt x="4179" y="19255"/>
                  </a:cubicBezTo>
                  <a:cubicBezTo>
                    <a:pt x="3729" y="19833"/>
                    <a:pt x="3311" y="20316"/>
                    <a:pt x="3054" y="20508"/>
                  </a:cubicBezTo>
                  <a:cubicBezTo>
                    <a:pt x="2797" y="20701"/>
                    <a:pt x="2572" y="20766"/>
                    <a:pt x="2379" y="20766"/>
                  </a:cubicBezTo>
                  <a:cubicBezTo>
                    <a:pt x="2154" y="20766"/>
                    <a:pt x="1961" y="20701"/>
                    <a:pt x="1736" y="20573"/>
                  </a:cubicBezTo>
                  <a:cubicBezTo>
                    <a:pt x="1447" y="20348"/>
                    <a:pt x="1157" y="19994"/>
                    <a:pt x="932" y="19544"/>
                  </a:cubicBezTo>
                  <a:cubicBezTo>
                    <a:pt x="707" y="19126"/>
                    <a:pt x="579" y="18612"/>
                    <a:pt x="547" y="18194"/>
                  </a:cubicBezTo>
                  <a:lnTo>
                    <a:pt x="547" y="18162"/>
                  </a:lnTo>
                  <a:lnTo>
                    <a:pt x="547" y="18130"/>
                  </a:lnTo>
                  <a:cubicBezTo>
                    <a:pt x="547" y="17937"/>
                    <a:pt x="579" y="17615"/>
                    <a:pt x="675" y="17230"/>
                  </a:cubicBezTo>
                  <a:cubicBezTo>
                    <a:pt x="997" y="15848"/>
                    <a:pt x="1800" y="13469"/>
                    <a:pt x="2636" y="11154"/>
                  </a:cubicBezTo>
                  <a:cubicBezTo>
                    <a:pt x="3472" y="8808"/>
                    <a:pt x="4340" y="6558"/>
                    <a:pt x="4790" y="5304"/>
                  </a:cubicBezTo>
                  <a:cubicBezTo>
                    <a:pt x="5272" y="3922"/>
                    <a:pt x="6043" y="2700"/>
                    <a:pt x="6686" y="1833"/>
                  </a:cubicBezTo>
                  <a:cubicBezTo>
                    <a:pt x="7008" y="1415"/>
                    <a:pt x="7329" y="1061"/>
                    <a:pt x="7522" y="836"/>
                  </a:cubicBezTo>
                  <a:cubicBezTo>
                    <a:pt x="7618" y="709"/>
                    <a:pt x="7713" y="613"/>
                    <a:pt x="7777" y="548"/>
                  </a:cubicBezTo>
                  <a:close/>
                  <a:moveTo>
                    <a:pt x="7651" y="0"/>
                  </a:moveTo>
                  <a:cubicBezTo>
                    <a:pt x="7586" y="0"/>
                    <a:pt x="7522" y="32"/>
                    <a:pt x="7490" y="65"/>
                  </a:cubicBezTo>
                  <a:cubicBezTo>
                    <a:pt x="7458" y="97"/>
                    <a:pt x="5336" y="2218"/>
                    <a:pt x="4275" y="5143"/>
                  </a:cubicBezTo>
                  <a:cubicBezTo>
                    <a:pt x="3793" y="6526"/>
                    <a:pt x="2733" y="9290"/>
                    <a:pt x="1768" y="11958"/>
                  </a:cubicBezTo>
                  <a:cubicBezTo>
                    <a:pt x="1318" y="13276"/>
                    <a:pt x="868" y="14594"/>
                    <a:pt x="547" y="15655"/>
                  </a:cubicBezTo>
                  <a:cubicBezTo>
                    <a:pt x="386" y="16201"/>
                    <a:pt x="257" y="16683"/>
                    <a:pt x="161" y="17101"/>
                  </a:cubicBezTo>
                  <a:cubicBezTo>
                    <a:pt x="65" y="17519"/>
                    <a:pt x="0" y="17840"/>
                    <a:pt x="0" y="18130"/>
                  </a:cubicBezTo>
                  <a:cubicBezTo>
                    <a:pt x="0" y="18130"/>
                    <a:pt x="0" y="18194"/>
                    <a:pt x="0" y="18226"/>
                  </a:cubicBezTo>
                  <a:cubicBezTo>
                    <a:pt x="65" y="18901"/>
                    <a:pt x="322" y="19673"/>
                    <a:pt x="740" y="20251"/>
                  </a:cubicBezTo>
                  <a:cubicBezTo>
                    <a:pt x="932" y="20541"/>
                    <a:pt x="1157" y="20830"/>
                    <a:pt x="1447" y="20991"/>
                  </a:cubicBezTo>
                  <a:cubicBezTo>
                    <a:pt x="1736" y="21183"/>
                    <a:pt x="2025" y="21312"/>
                    <a:pt x="2379" y="21312"/>
                  </a:cubicBezTo>
                  <a:cubicBezTo>
                    <a:pt x="2700" y="21312"/>
                    <a:pt x="3054" y="21183"/>
                    <a:pt x="3375" y="20926"/>
                  </a:cubicBezTo>
                  <a:cubicBezTo>
                    <a:pt x="3793" y="20637"/>
                    <a:pt x="4275" y="20026"/>
                    <a:pt x="4790" y="19287"/>
                  </a:cubicBezTo>
                  <a:cubicBezTo>
                    <a:pt x="5593" y="18194"/>
                    <a:pt x="6493" y="16812"/>
                    <a:pt x="7201" y="15655"/>
                  </a:cubicBezTo>
                  <a:cubicBezTo>
                    <a:pt x="7554" y="15076"/>
                    <a:pt x="7876" y="14562"/>
                    <a:pt x="8101" y="14176"/>
                  </a:cubicBezTo>
                  <a:cubicBezTo>
                    <a:pt x="8197" y="13983"/>
                    <a:pt x="8293" y="13822"/>
                    <a:pt x="8390" y="13694"/>
                  </a:cubicBezTo>
                  <a:cubicBezTo>
                    <a:pt x="8454" y="13565"/>
                    <a:pt x="8486" y="13501"/>
                    <a:pt x="8519" y="13469"/>
                  </a:cubicBezTo>
                  <a:cubicBezTo>
                    <a:pt x="8551" y="13405"/>
                    <a:pt x="8551" y="13372"/>
                    <a:pt x="8583" y="13308"/>
                  </a:cubicBezTo>
                  <a:cubicBezTo>
                    <a:pt x="8647" y="13083"/>
                    <a:pt x="8679" y="12697"/>
                    <a:pt x="8711" y="12183"/>
                  </a:cubicBezTo>
                  <a:cubicBezTo>
                    <a:pt x="8840" y="10640"/>
                    <a:pt x="8969" y="8004"/>
                    <a:pt x="8969" y="6140"/>
                  </a:cubicBezTo>
                  <a:cubicBezTo>
                    <a:pt x="8969" y="5497"/>
                    <a:pt x="8969" y="4790"/>
                    <a:pt x="8969" y="4083"/>
                  </a:cubicBezTo>
                  <a:cubicBezTo>
                    <a:pt x="8969" y="3086"/>
                    <a:pt x="8936" y="2122"/>
                    <a:pt x="8808" y="1382"/>
                  </a:cubicBezTo>
                  <a:cubicBezTo>
                    <a:pt x="8711" y="997"/>
                    <a:pt x="8615" y="675"/>
                    <a:pt x="8454" y="450"/>
                  </a:cubicBezTo>
                  <a:cubicBezTo>
                    <a:pt x="8390" y="322"/>
                    <a:pt x="8293" y="193"/>
                    <a:pt x="8165" y="129"/>
                  </a:cubicBezTo>
                  <a:cubicBezTo>
                    <a:pt x="8036" y="32"/>
                    <a:pt x="7876" y="0"/>
                    <a:pt x="7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232675" y="1580025"/>
              <a:ext cx="750600" cy="670350"/>
            </a:xfrm>
            <a:custGeom>
              <a:avLst/>
              <a:gdLst/>
              <a:ahLst/>
              <a:cxnLst/>
              <a:rect l="l" t="t" r="r" b="b"/>
              <a:pathLst>
                <a:path w="30024" h="26814" extrusionOk="0">
                  <a:moveTo>
                    <a:pt x="3646" y="0"/>
                  </a:moveTo>
                  <a:cubicBezTo>
                    <a:pt x="3614" y="0"/>
                    <a:pt x="3588" y="2"/>
                    <a:pt x="3568" y="5"/>
                  </a:cubicBezTo>
                  <a:cubicBezTo>
                    <a:pt x="483" y="616"/>
                    <a:pt x="0" y="20385"/>
                    <a:pt x="0" y="20385"/>
                  </a:cubicBezTo>
                  <a:lnTo>
                    <a:pt x="24302" y="26814"/>
                  </a:lnTo>
                  <a:cubicBezTo>
                    <a:pt x="24302" y="26814"/>
                    <a:pt x="30023" y="11095"/>
                    <a:pt x="30023" y="8234"/>
                  </a:cubicBezTo>
                  <a:cubicBezTo>
                    <a:pt x="30023" y="5422"/>
                    <a:pt x="5546" y="0"/>
                    <a:pt x="3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226250" y="1573725"/>
              <a:ext cx="763450" cy="683300"/>
            </a:xfrm>
            <a:custGeom>
              <a:avLst/>
              <a:gdLst/>
              <a:ahLst/>
              <a:cxnLst/>
              <a:rect l="l" t="t" r="r" b="b"/>
              <a:pathLst>
                <a:path w="30538" h="27332" extrusionOk="0">
                  <a:moveTo>
                    <a:pt x="3922" y="514"/>
                  </a:moveTo>
                  <a:cubicBezTo>
                    <a:pt x="4115" y="514"/>
                    <a:pt x="4726" y="611"/>
                    <a:pt x="5561" y="772"/>
                  </a:cubicBezTo>
                  <a:cubicBezTo>
                    <a:pt x="8551" y="1286"/>
                    <a:pt x="14690" y="2668"/>
                    <a:pt x="20123" y="4243"/>
                  </a:cubicBezTo>
                  <a:cubicBezTo>
                    <a:pt x="22823" y="5015"/>
                    <a:pt x="25330" y="5818"/>
                    <a:pt x="27162" y="6590"/>
                  </a:cubicBezTo>
                  <a:cubicBezTo>
                    <a:pt x="28062" y="6976"/>
                    <a:pt x="28802" y="7361"/>
                    <a:pt x="29316" y="7683"/>
                  </a:cubicBezTo>
                  <a:cubicBezTo>
                    <a:pt x="29541" y="7876"/>
                    <a:pt x="29734" y="8036"/>
                    <a:pt x="29862" y="8165"/>
                  </a:cubicBezTo>
                  <a:cubicBezTo>
                    <a:pt x="29959" y="8326"/>
                    <a:pt x="29991" y="8422"/>
                    <a:pt x="29991" y="8486"/>
                  </a:cubicBezTo>
                  <a:cubicBezTo>
                    <a:pt x="29991" y="8808"/>
                    <a:pt x="29927" y="9354"/>
                    <a:pt x="29766" y="10029"/>
                  </a:cubicBezTo>
                  <a:cubicBezTo>
                    <a:pt x="29220" y="12472"/>
                    <a:pt x="27837" y="16715"/>
                    <a:pt x="26616" y="20348"/>
                  </a:cubicBezTo>
                  <a:cubicBezTo>
                    <a:pt x="26005" y="22148"/>
                    <a:pt x="25427" y="23787"/>
                    <a:pt x="25009" y="25009"/>
                  </a:cubicBezTo>
                  <a:cubicBezTo>
                    <a:pt x="24703" y="25817"/>
                    <a:pt x="24486" y="26433"/>
                    <a:pt x="24378" y="26744"/>
                  </a:cubicBezTo>
                  <a:lnTo>
                    <a:pt x="24378" y="26744"/>
                  </a:lnTo>
                  <a:lnTo>
                    <a:pt x="547" y="20439"/>
                  </a:lnTo>
                  <a:lnTo>
                    <a:pt x="547" y="20439"/>
                  </a:lnTo>
                  <a:cubicBezTo>
                    <a:pt x="547" y="20291"/>
                    <a:pt x="547" y="20062"/>
                    <a:pt x="547" y="19769"/>
                  </a:cubicBezTo>
                  <a:cubicBezTo>
                    <a:pt x="611" y="17905"/>
                    <a:pt x="836" y="13147"/>
                    <a:pt x="1383" y="8840"/>
                  </a:cubicBezTo>
                  <a:cubicBezTo>
                    <a:pt x="1640" y="6654"/>
                    <a:pt x="1993" y="4597"/>
                    <a:pt x="2411" y="3086"/>
                  </a:cubicBezTo>
                  <a:cubicBezTo>
                    <a:pt x="2636" y="2315"/>
                    <a:pt x="2893" y="1672"/>
                    <a:pt x="3150" y="1222"/>
                  </a:cubicBezTo>
                  <a:cubicBezTo>
                    <a:pt x="3279" y="1029"/>
                    <a:pt x="3408" y="836"/>
                    <a:pt x="3536" y="739"/>
                  </a:cubicBezTo>
                  <a:cubicBezTo>
                    <a:pt x="3665" y="611"/>
                    <a:pt x="3793" y="547"/>
                    <a:pt x="3890" y="514"/>
                  </a:cubicBezTo>
                  <a:close/>
                  <a:moveTo>
                    <a:pt x="3793" y="0"/>
                  </a:moveTo>
                  <a:cubicBezTo>
                    <a:pt x="3536" y="64"/>
                    <a:pt x="3279" y="193"/>
                    <a:pt x="3086" y="418"/>
                  </a:cubicBezTo>
                  <a:cubicBezTo>
                    <a:pt x="2733" y="804"/>
                    <a:pt x="2443" y="1382"/>
                    <a:pt x="2154" y="2122"/>
                  </a:cubicBezTo>
                  <a:cubicBezTo>
                    <a:pt x="1222" y="4725"/>
                    <a:pt x="707" y="9354"/>
                    <a:pt x="386" y="13308"/>
                  </a:cubicBezTo>
                  <a:cubicBezTo>
                    <a:pt x="65" y="17294"/>
                    <a:pt x="0" y="20605"/>
                    <a:pt x="0" y="20605"/>
                  </a:cubicBezTo>
                  <a:cubicBezTo>
                    <a:pt x="0" y="20733"/>
                    <a:pt x="65" y="20862"/>
                    <a:pt x="193" y="20894"/>
                  </a:cubicBezTo>
                  <a:lnTo>
                    <a:pt x="24494" y="27323"/>
                  </a:lnTo>
                  <a:cubicBezTo>
                    <a:pt x="24516" y="27328"/>
                    <a:pt x="24537" y="27331"/>
                    <a:pt x="24558" y="27331"/>
                  </a:cubicBezTo>
                  <a:cubicBezTo>
                    <a:pt x="24664" y="27331"/>
                    <a:pt x="24762" y="27264"/>
                    <a:pt x="24816" y="27130"/>
                  </a:cubicBezTo>
                  <a:cubicBezTo>
                    <a:pt x="24816" y="27130"/>
                    <a:pt x="26230" y="23208"/>
                    <a:pt x="27677" y="18933"/>
                  </a:cubicBezTo>
                  <a:cubicBezTo>
                    <a:pt x="28384" y="16780"/>
                    <a:pt x="29091" y="14529"/>
                    <a:pt x="29637" y="12665"/>
                  </a:cubicBezTo>
                  <a:cubicBezTo>
                    <a:pt x="29895" y="11733"/>
                    <a:pt x="30120" y="10865"/>
                    <a:pt x="30280" y="10158"/>
                  </a:cubicBezTo>
                  <a:cubicBezTo>
                    <a:pt x="30441" y="9451"/>
                    <a:pt x="30537" y="8872"/>
                    <a:pt x="30537" y="8486"/>
                  </a:cubicBezTo>
                  <a:cubicBezTo>
                    <a:pt x="30537" y="8197"/>
                    <a:pt x="30377" y="7972"/>
                    <a:pt x="30184" y="7747"/>
                  </a:cubicBezTo>
                  <a:cubicBezTo>
                    <a:pt x="29798" y="7329"/>
                    <a:pt x="29155" y="6943"/>
                    <a:pt x="28287" y="6525"/>
                  </a:cubicBezTo>
                  <a:cubicBezTo>
                    <a:pt x="25266" y="5079"/>
                    <a:pt x="19608" y="3440"/>
                    <a:pt x="14497" y="2186"/>
                  </a:cubicBezTo>
                  <a:cubicBezTo>
                    <a:pt x="11926" y="1543"/>
                    <a:pt x="9483" y="997"/>
                    <a:pt x="7619" y="611"/>
                  </a:cubicBezTo>
                  <a:cubicBezTo>
                    <a:pt x="6654" y="418"/>
                    <a:pt x="5851" y="257"/>
                    <a:pt x="5240" y="161"/>
                  </a:cubicBezTo>
                  <a:cubicBezTo>
                    <a:pt x="4597" y="64"/>
                    <a:pt x="4179" y="0"/>
                    <a:pt x="3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206950" y="1267500"/>
              <a:ext cx="706400" cy="822825"/>
            </a:xfrm>
            <a:custGeom>
              <a:avLst/>
              <a:gdLst/>
              <a:ahLst/>
              <a:cxnLst/>
              <a:rect l="l" t="t" r="r" b="b"/>
              <a:pathLst>
                <a:path w="28256" h="32913" extrusionOk="0">
                  <a:moveTo>
                    <a:pt x="14958" y="1"/>
                  </a:moveTo>
                  <a:cubicBezTo>
                    <a:pt x="13842" y="1"/>
                    <a:pt x="13148" y="163"/>
                    <a:pt x="13148" y="163"/>
                  </a:cubicBezTo>
                  <a:cubicBezTo>
                    <a:pt x="13148" y="163"/>
                    <a:pt x="12363" y="80"/>
                    <a:pt x="11180" y="80"/>
                  </a:cubicBezTo>
                  <a:cubicBezTo>
                    <a:pt x="9242" y="80"/>
                    <a:pt x="6234" y="303"/>
                    <a:pt x="3858" y="1481"/>
                  </a:cubicBezTo>
                  <a:cubicBezTo>
                    <a:pt x="1" y="3409"/>
                    <a:pt x="1" y="6656"/>
                    <a:pt x="194" y="9806"/>
                  </a:cubicBezTo>
                  <a:cubicBezTo>
                    <a:pt x="387" y="12924"/>
                    <a:pt x="1447" y="29864"/>
                    <a:pt x="1737" y="31086"/>
                  </a:cubicBezTo>
                  <a:cubicBezTo>
                    <a:pt x="2058" y="32307"/>
                    <a:pt x="9001" y="31986"/>
                    <a:pt x="13051" y="32789"/>
                  </a:cubicBezTo>
                  <a:cubicBezTo>
                    <a:pt x="13477" y="32874"/>
                    <a:pt x="13890" y="32913"/>
                    <a:pt x="14288" y="32913"/>
                  </a:cubicBezTo>
                  <a:cubicBezTo>
                    <a:pt x="17678" y="32913"/>
                    <a:pt x="20023" y="30112"/>
                    <a:pt x="20541" y="28932"/>
                  </a:cubicBezTo>
                  <a:cubicBezTo>
                    <a:pt x="21152" y="27614"/>
                    <a:pt x="28256" y="14756"/>
                    <a:pt x="28256" y="12024"/>
                  </a:cubicBezTo>
                  <a:cubicBezTo>
                    <a:pt x="28256" y="9292"/>
                    <a:pt x="25331" y="4117"/>
                    <a:pt x="21152" y="1706"/>
                  </a:cubicBezTo>
                  <a:cubicBezTo>
                    <a:pt x="18764" y="299"/>
                    <a:pt x="16473" y="1"/>
                    <a:pt x="1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4203750" y="1261100"/>
              <a:ext cx="716025" cy="835800"/>
            </a:xfrm>
            <a:custGeom>
              <a:avLst/>
              <a:gdLst/>
              <a:ahLst/>
              <a:cxnLst/>
              <a:rect l="l" t="t" r="r" b="b"/>
              <a:pathLst>
                <a:path w="28641" h="33432" extrusionOk="0">
                  <a:moveTo>
                    <a:pt x="15140" y="547"/>
                  </a:moveTo>
                  <a:cubicBezTo>
                    <a:pt x="16619" y="547"/>
                    <a:pt x="18837" y="837"/>
                    <a:pt x="21151" y="2187"/>
                  </a:cubicBezTo>
                  <a:cubicBezTo>
                    <a:pt x="23176" y="3376"/>
                    <a:pt x="24944" y="5241"/>
                    <a:pt x="26166" y="7137"/>
                  </a:cubicBezTo>
                  <a:cubicBezTo>
                    <a:pt x="27419" y="9066"/>
                    <a:pt x="28127" y="10994"/>
                    <a:pt x="28127" y="12280"/>
                  </a:cubicBezTo>
                  <a:cubicBezTo>
                    <a:pt x="28127" y="12569"/>
                    <a:pt x="27998" y="13052"/>
                    <a:pt x="27805" y="13662"/>
                  </a:cubicBezTo>
                  <a:cubicBezTo>
                    <a:pt x="27162" y="15784"/>
                    <a:pt x="25426" y="19352"/>
                    <a:pt x="23819" y="22534"/>
                  </a:cubicBezTo>
                  <a:cubicBezTo>
                    <a:pt x="23016" y="24109"/>
                    <a:pt x="22244" y="25620"/>
                    <a:pt x="21633" y="26777"/>
                  </a:cubicBezTo>
                  <a:cubicBezTo>
                    <a:pt x="21023" y="27935"/>
                    <a:pt x="20573" y="28770"/>
                    <a:pt x="20444" y="29092"/>
                  </a:cubicBezTo>
                  <a:cubicBezTo>
                    <a:pt x="20187" y="29638"/>
                    <a:pt x="19480" y="30603"/>
                    <a:pt x="18451" y="31406"/>
                  </a:cubicBezTo>
                  <a:cubicBezTo>
                    <a:pt x="17423" y="32242"/>
                    <a:pt x="16040" y="32917"/>
                    <a:pt x="14433" y="32917"/>
                  </a:cubicBezTo>
                  <a:cubicBezTo>
                    <a:pt x="14047" y="32917"/>
                    <a:pt x="13662" y="32853"/>
                    <a:pt x="13244" y="32788"/>
                  </a:cubicBezTo>
                  <a:cubicBezTo>
                    <a:pt x="11186" y="32370"/>
                    <a:pt x="8422" y="32242"/>
                    <a:pt x="6140" y="32081"/>
                  </a:cubicBezTo>
                  <a:cubicBezTo>
                    <a:pt x="5015" y="31985"/>
                    <a:pt x="3986" y="31888"/>
                    <a:pt x="3247" y="31760"/>
                  </a:cubicBezTo>
                  <a:cubicBezTo>
                    <a:pt x="2893" y="31663"/>
                    <a:pt x="2604" y="31599"/>
                    <a:pt x="2411" y="31503"/>
                  </a:cubicBezTo>
                  <a:cubicBezTo>
                    <a:pt x="2315" y="31438"/>
                    <a:pt x="2250" y="31406"/>
                    <a:pt x="2186" y="31374"/>
                  </a:cubicBezTo>
                  <a:lnTo>
                    <a:pt x="2154" y="31278"/>
                  </a:lnTo>
                  <a:cubicBezTo>
                    <a:pt x="2122" y="31213"/>
                    <a:pt x="2090" y="31085"/>
                    <a:pt x="2090" y="30892"/>
                  </a:cubicBezTo>
                  <a:cubicBezTo>
                    <a:pt x="1897" y="29477"/>
                    <a:pt x="1575" y="25009"/>
                    <a:pt x="1286" y="20509"/>
                  </a:cubicBezTo>
                  <a:cubicBezTo>
                    <a:pt x="965" y="16009"/>
                    <a:pt x="675" y="11509"/>
                    <a:pt x="579" y="10030"/>
                  </a:cubicBezTo>
                  <a:cubicBezTo>
                    <a:pt x="547" y="9451"/>
                    <a:pt x="515" y="8873"/>
                    <a:pt x="515" y="8294"/>
                  </a:cubicBezTo>
                  <a:cubicBezTo>
                    <a:pt x="515" y="7041"/>
                    <a:pt x="675" y="5851"/>
                    <a:pt x="1190" y="4758"/>
                  </a:cubicBezTo>
                  <a:cubicBezTo>
                    <a:pt x="1704" y="3698"/>
                    <a:pt x="2572" y="2765"/>
                    <a:pt x="4083" y="1994"/>
                  </a:cubicBezTo>
                  <a:cubicBezTo>
                    <a:pt x="6397" y="837"/>
                    <a:pt x="9322" y="612"/>
                    <a:pt x="11251" y="612"/>
                  </a:cubicBezTo>
                  <a:cubicBezTo>
                    <a:pt x="11862" y="612"/>
                    <a:pt x="12344" y="644"/>
                    <a:pt x="12697" y="644"/>
                  </a:cubicBezTo>
                  <a:cubicBezTo>
                    <a:pt x="12890" y="676"/>
                    <a:pt x="13019" y="676"/>
                    <a:pt x="13115" y="676"/>
                  </a:cubicBezTo>
                  <a:cubicBezTo>
                    <a:pt x="13212" y="708"/>
                    <a:pt x="13244" y="708"/>
                    <a:pt x="13244" y="708"/>
                  </a:cubicBezTo>
                  <a:lnTo>
                    <a:pt x="13340" y="708"/>
                  </a:lnTo>
                  <a:lnTo>
                    <a:pt x="13372" y="676"/>
                  </a:lnTo>
                  <a:cubicBezTo>
                    <a:pt x="13501" y="644"/>
                    <a:pt x="14176" y="547"/>
                    <a:pt x="15140" y="547"/>
                  </a:cubicBezTo>
                  <a:close/>
                  <a:moveTo>
                    <a:pt x="15140" y="1"/>
                  </a:moveTo>
                  <a:cubicBezTo>
                    <a:pt x="14118" y="1"/>
                    <a:pt x="13422" y="126"/>
                    <a:pt x="13251" y="156"/>
                  </a:cubicBezTo>
                  <a:lnTo>
                    <a:pt x="13251" y="156"/>
                  </a:lnTo>
                  <a:cubicBezTo>
                    <a:pt x="13044" y="134"/>
                    <a:pt x="12286" y="65"/>
                    <a:pt x="11251" y="65"/>
                  </a:cubicBezTo>
                  <a:cubicBezTo>
                    <a:pt x="9290" y="65"/>
                    <a:pt x="6268" y="290"/>
                    <a:pt x="3858" y="1512"/>
                  </a:cubicBezTo>
                  <a:cubicBezTo>
                    <a:pt x="2250" y="2315"/>
                    <a:pt x="1254" y="3376"/>
                    <a:pt x="707" y="4533"/>
                  </a:cubicBezTo>
                  <a:cubicBezTo>
                    <a:pt x="129" y="5723"/>
                    <a:pt x="0" y="7008"/>
                    <a:pt x="0" y="8294"/>
                  </a:cubicBezTo>
                  <a:cubicBezTo>
                    <a:pt x="0" y="8873"/>
                    <a:pt x="32" y="9484"/>
                    <a:pt x="65" y="10062"/>
                  </a:cubicBezTo>
                  <a:cubicBezTo>
                    <a:pt x="161" y="11637"/>
                    <a:pt x="482" y="16652"/>
                    <a:pt x="804" y="21441"/>
                  </a:cubicBezTo>
                  <a:cubicBezTo>
                    <a:pt x="965" y="23820"/>
                    <a:pt x="1125" y="26167"/>
                    <a:pt x="1254" y="27967"/>
                  </a:cubicBezTo>
                  <a:cubicBezTo>
                    <a:pt x="1350" y="28867"/>
                    <a:pt x="1415" y="29638"/>
                    <a:pt x="1479" y="30249"/>
                  </a:cubicBezTo>
                  <a:cubicBezTo>
                    <a:pt x="1511" y="30538"/>
                    <a:pt x="1511" y="30763"/>
                    <a:pt x="1543" y="30988"/>
                  </a:cubicBezTo>
                  <a:cubicBezTo>
                    <a:pt x="1575" y="31181"/>
                    <a:pt x="1607" y="31310"/>
                    <a:pt x="1607" y="31406"/>
                  </a:cubicBezTo>
                  <a:cubicBezTo>
                    <a:pt x="1640" y="31535"/>
                    <a:pt x="1736" y="31663"/>
                    <a:pt x="1832" y="31760"/>
                  </a:cubicBezTo>
                  <a:cubicBezTo>
                    <a:pt x="1993" y="31920"/>
                    <a:pt x="2250" y="32017"/>
                    <a:pt x="2540" y="32113"/>
                  </a:cubicBezTo>
                  <a:cubicBezTo>
                    <a:pt x="3086" y="32274"/>
                    <a:pt x="3793" y="32403"/>
                    <a:pt x="4597" y="32467"/>
                  </a:cubicBezTo>
                  <a:cubicBezTo>
                    <a:pt x="7104" y="32756"/>
                    <a:pt x="10672" y="32820"/>
                    <a:pt x="13147" y="33303"/>
                  </a:cubicBezTo>
                  <a:cubicBezTo>
                    <a:pt x="13597" y="33399"/>
                    <a:pt x="14015" y="33431"/>
                    <a:pt x="14433" y="33431"/>
                  </a:cubicBezTo>
                  <a:cubicBezTo>
                    <a:pt x="16201" y="33431"/>
                    <a:pt x="17680" y="32724"/>
                    <a:pt x="18773" y="31824"/>
                  </a:cubicBezTo>
                  <a:cubicBezTo>
                    <a:pt x="19898" y="30956"/>
                    <a:pt x="20637" y="29960"/>
                    <a:pt x="20926" y="29317"/>
                  </a:cubicBezTo>
                  <a:cubicBezTo>
                    <a:pt x="21055" y="28995"/>
                    <a:pt x="21633" y="27935"/>
                    <a:pt x="22373" y="26520"/>
                  </a:cubicBezTo>
                  <a:cubicBezTo>
                    <a:pt x="23498" y="24366"/>
                    <a:pt x="25073" y="21345"/>
                    <a:pt x="26359" y="18613"/>
                  </a:cubicBezTo>
                  <a:cubicBezTo>
                    <a:pt x="27002" y="17230"/>
                    <a:pt x="27548" y="15945"/>
                    <a:pt x="27966" y="14852"/>
                  </a:cubicBezTo>
                  <a:cubicBezTo>
                    <a:pt x="28384" y="13759"/>
                    <a:pt x="28641" y="12891"/>
                    <a:pt x="28641" y="12280"/>
                  </a:cubicBezTo>
                  <a:cubicBezTo>
                    <a:pt x="28641" y="10834"/>
                    <a:pt x="27902" y="8841"/>
                    <a:pt x="26616" y="6848"/>
                  </a:cubicBezTo>
                  <a:cubicBezTo>
                    <a:pt x="25330" y="4887"/>
                    <a:pt x="23562" y="2958"/>
                    <a:pt x="21441" y="1737"/>
                  </a:cubicBezTo>
                  <a:cubicBezTo>
                    <a:pt x="18998" y="290"/>
                    <a:pt x="16683" y="1"/>
                    <a:pt x="15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358850" y="1471650"/>
              <a:ext cx="194500" cy="575425"/>
            </a:xfrm>
            <a:custGeom>
              <a:avLst/>
              <a:gdLst/>
              <a:ahLst/>
              <a:cxnLst/>
              <a:rect l="l" t="t" r="r" b="b"/>
              <a:pathLst>
                <a:path w="7780" h="23017" extrusionOk="0">
                  <a:moveTo>
                    <a:pt x="6686" y="1"/>
                  </a:moveTo>
                  <a:lnTo>
                    <a:pt x="3247" y="2444"/>
                  </a:lnTo>
                  <a:lnTo>
                    <a:pt x="4340" y="4887"/>
                  </a:lnTo>
                  <a:lnTo>
                    <a:pt x="0" y="20059"/>
                  </a:lnTo>
                  <a:lnTo>
                    <a:pt x="997" y="23016"/>
                  </a:lnTo>
                  <a:lnTo>
                    <a:pt x="3954" y="20766"/>
                  </a:lnTo>
                  <a:lnTo>
                    <a:pt x="5561" y="5176"/>
                  </a:lnTo>
                  <a:lnTo>
                    <a:pt x="7779" y="2733"/>
                  </a:lnTo>
                  <a:lnTo>
                    <a:pt x="66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351600" y="1465225"/>
              <a:ext cx="208975" cy="588275"/>
            </a:xfrm>
            <a:custGeom>
              <a:avLst/>
              <a:gdLst/>
              <a:ahLst/>
              <a:cxnLst/>
              <a:rect l="l" t="t" r="r" b="b"/>
              <a:pathLst>
                <a:path w="8359" h="23531" extrusionOk="0">
                  <a:moveTo>
                    <a:pt x="6848" y="676"/>
                  </a:moveTo>
                  <a:lnTo>
                    <a:pt x="7780" y="2958"/>
                  </a:lnTo>
                  <a:lnTo>
                    <a:pt x="5658" y="5240"/>
                  </a:lnTo>
                  <a:cubicBezTo>
                    <a:pt x="5626" y="5304"/>
                    <a:pt x="5594" y="5337"/>
                    <a:pt x="5594" y="5401"/>
                  </a:cubicBezTo>
                  <a:lnTo>
                    <a:pt x="3987" y="20895"/>
                  </a:lnTo>
                  <a:lnTo>
                    <a:pt x="1415" y="22823"/>
                  </a:lnTo>
                  <a:lnTo>
                    <a:pt x="579" y="20316"/>
                  </a:lnTo>
                  <a:lnTo>
                    <a:pt x="4887" y="5208"/>
                  </a:lnTo>
                  <a:cubicBezTo>
                    <a:pt x="4919" y="5144"/>
                    <a:pt x="4919" y="5079"/>
                    <a:pt x="4887" y="5015"/>
                  </a:cubicBezTo>
                  <a:lnTo>
                    <a:pt x="3851" y="2795"/>
                  </a:lnTo>
                  <a:lnTo>
                    <a:pt x="6848" y="676"/>
                  </a:lnTo>
                  <a:close/>
                  <a:moveTo>
                    <a:pt x="7040" y="1"/>
                  </a:moveTo>
                  <a:cubicBezTo>
                    <a:pt x="6976" y="1"/>
                    <a:pt x="6880" y="1"/>
                    <a:pt x="6815" y="65"/>
                  </a:cubicBezTo>
                  <a:lnTo>
                    <a:pt x="3376" y="2476"/>
                  </a:lnTo>
                  <a:cubicBezTo>
                    <a:pt x="3280" y="2572"/>
                    <a:pt x="3215" y="2701"/>
                    <a:pt x="3280" y="2797"/>
                  </a:cubicBezTo>
                  <a:lnTo>
                    <a:pt x="4340" y="5144"/>
                  </a:lnTo>
                  <a:lnTo>
                    <a:pt x="33" y="20252"/>
                  </a:lnTo>
                  <a:cubicBezTo>
                    <a:pt x="1" y="20316"/>
                    <a:pt x="1" y="20348"/>
                    <a:pt x="33" y="20412"/>
                  </a:cubicBezTo>
                  <a:lnTo>
                    <a:pt x="1029" y="23338"/>
                  </a:lnTo>
                  <a:cubicBezTo>
                    <a:pt x="1062" y="23434"/>
                    <a:pt x="1126" y="23498"/>
                    <a:pt x="1222" y="23530"/>
                  </a:cubicBezTo>
                  <a:cubicBezTo>
                    <a:pt x="1287" y="23530"/>
                    <a:pt x="1383" y="23530"/>
                    <a:pt x="1447" y="23466"/>
                  </a:cubicBezTo>
                  <a:lnTo>
                    <a:pt x="4405" y="21248"/>
                  </a:lnTo>
                  <a:cubicBezTo>
                    <a:pt x="4469" y="21216"/>
                    <a:pt x="4501" y="21152"/>
                    <a:pt x="4501" y="21055"/>
                  </a:cubicBezTo>
                  <a:lnTo>
                    <a:pt x="6108" y="5562"/>
                  </a:lnTo>
                  <a:lnTo>
                    <a:pt x="8294" y="3183"/>
                  </a:lnTo>
                  <a:cubicBezTo>
                    <a:pt x="8358" y="3119"/>
                    <a:pt x="8358" y="2990"/>
                    <a:pt x="8326" y="2894"/>
                  </a:cubicBezTo>
                  <a:lnTo>
                    <a:pt x="7233" y="161"/>
                  </a:lnTo>
                  <a:cubicBezTo>
                    <a:pt x="7201" y="97"/>
                    <a:pt x="7137" y="33"/>
                    <a:pt x="7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399025" y="1330225"/>
              <a:ext cx="261200" cy="301375"/>
            </a:xfrm>
            <a:custGeom>
              <a:avLst/>
              <a:gdLst/>
              <a:ahLst/>
              <a:cxnLst/>
              <a:rect l="l" t="t" r="r" b="b"/>
              <a:pathLst>
                <a:path w="10448" h="12055" extrusionOk="0">
                  <a:moveTo>
                    <a:pt x="5079" y="0"/>
                  </a:moveTo>
                  <a:cubicBezTo>
                    <a:pt x="2829" y="0"/>
                    <a:pt x="1929" y="1833"/>
                    <a:pt x="1929" y="1833"/>
                  </a:cubicBezTo>
                  <a:cubicBezTo>
                    <a:pt x="1929" y="1833"/>
                    <a:pt x="804" y="3954"/>
                    <a:pt x="418" y="5369"/>
                  </a:cubicBezTo>
                  <a:cubicBezTo>
                    <a:pt x="0" y="6783"/>
                    <a:pt x="0" y="9419"/>
                    <a:pt x="0" y="9419"/>
                  </a:cubicBezTo>
                  <a:cubicBezTo>
                    <a:pt x="0" y="9419"/>
                    <a:pt x="3247" y="7908"/>
                    <a:pt x="4147" y="7908"/>
                  </a:cubicBezTo>
                  <a:cubicBezTo>
                    <a:pt x="5079" y="7908"/>
                    <a:pt x="6911" y="12055"/>
                    <a:pt x="6911" y="12055"/>
                  </a:cubicBezTo>
                  <a:cubicBezTo>
                    <a:pt x="6911" y="12055"/>
                    <a:pt x="9644" y="8004"/>
                    <a:pt x="10029" y="5047"/>
                  </a:cubicBezTo>
                  <a:cubicBezTo>
                    <a:pt x="10447" y="2122"/>
                    <a:pt x="7297" y="0"/>
                    <a:pt x="50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392600" y="1323800"/>
              <a:ext cx="265200" cy="314225"/>
            </a:xfrm>
            <a:custGeom>
              <a:avLst/>
              <a:gdLst/>
              <a:ahLst/>
              <a:cxnLst/>
              <a:rect l="l" t="t" r="r" b="b"/>
              <a:pathLst>
                <a:path w="10608" h="12569" extrusionOk="0">
                  <a:moveTo>
                    <a:pt x="5336" y="515"/>
                  </a:moveTo>
                  <a:cubicBezTo>
                    <a:pt x="6300" y="515"/>
                    <a:pt x="7490" y="965"/>
                    <a:pt x="8454" y="1736"/>
                  </a:cubicBezTo>
                  <a:cubicBezTo>
                    <a:pt x="9386" y="2507"/>
                    <a:pt x="10061" y="3568"/>
                    <a:pt x="10061" y="4790"/>
                  </a:cubicBezTo>
                  <a:cubicBezTo>
                    <a:pt x="10061" y="4950"/>
                    <a:pt x="10061" y="5111"/>
                    <a:pt x="10029" y="5272"/>
                  </a:cubicBezTo>
                  <a:cubicBezTo>
                    <a:pt x="9836" y="6686"/>
                    <a:pt x="9065" y="8422"/>
                    <a:pt x="8326" y="9804"/>
                  </a:cubicBezTo>
                  <a:cubicBezTo>
                    <a:pt x="7972" y="10479"/>
                    <a:pt x="7618" y="11058"/>
                    <a:pt x="7361" y="11476"/>
                  </a:cubicBezTo>
                  <a:cubicBezTo>
                    <a:pt x="7300" y="11583"/>
                    <a:pt x="7246" y="11675"/>
                    <a:pt x="7196" y="11756"/>
                  </a:cubicBezTo>
                  <a:lnTo>
                    <a:pt x="7196" y="11756"/>
                  </a:lnTo>
                  <a:cubicBezTo>
                    <a:pt x="7011" y="11351"/>
                    <a:pt x="6711" y="10728"/>
                    <a:pt x="6365" y="10094"/>
                  </a:cubicBezTo>
                  <a:cubicBezTo>
                    <a:pt x="6075" y="9579"/>
                    <a:pt x="5754" y="9065"/>
                    <a:pt x="5433" y="8647"/>
                  </a:cubicBezTo>
                  <a:cubicBezTo>
                    <a:pt x="5272" y="8422"/>
                    <a:pt x="5143" y="8261"/>
                    <a:pt x="4983" y="8133"/>
                  </a:cubicBezTo>
                  <a:cubicBezTo>
                    <a:pt x="4822" y="8004"/>
                    <a:pt x="4629" y="7876"/>
                    <a:pt x="4404" y="7876"/>
                  </a:cubicBezTo>
                  <a:cubicBezTo>
                    <a:pt x="4115" y="7876"/>
                    <a:pt x="3761" y="8004"/>
                    <a:pt x="3311" y="8133"/>
                  </a:cubicBezTo>
                  <a:cubicBezTo>
                    <a:pt x="2365" y="8456"/>
                    <a:pt x="1155" y="8977"/>
                    <a:pt x="547" y="9246"/>
                  </a:cubicBezTo>
                  <a:lnTo>
                    <a:pt x="547" y="9246"/>
                  </a:lnTo>
                  <a:cubicBezTo>
                    <a:pt x="548" y="8437"/>
                    <a:pt x="644" y="6713"/>
                    <a:pt x="932" y="5690"/>
                  </a:cubicBezTo>
                  <a:cubicBezTo>
                    <a:pt x="1125" y="5015"/>
                    <a:pt x="1511" y="4147"/>
                    <a:pt x="1832" y="3440"/>
                  </a:cubicBezTo>
                  <a:cubicBezTo>
                    <a:pt x="1993" y="3086"/>
                    <a:pt x="2154" y="2765"/>
                    <a:pt x="2250" y="2540"/>
                  </a:cubicBezTo>
                  <a:cubicBezTo>
                    <a:pt x="2347" y="2347"/>
                    <a:pt x="2443" y="2218"/>
                    <a:pt x="2443" y="2186"/>
                  </a:cubicBezTo>
                  <a:cubicBezTo>
                    <a:pt x="2443" y="2154"/>
                    <a:pt x="2668" y="1736"/>
                    <a:pt x="3150" y="1318"/>
                  </a:cubicBezTo>
                  <a:cubicBezTo>
                    <a:pt x="3632" y="900"/>
                    <a:pt x="4308" y="515"/>
                    <a:pt x="5336" y="515"/>
                  </a:cubicBezTo>
                  <a:close/>
                  <a:moveTo>
                    <a:pt x="5336" y="0"/>
                  </a:moveTo>
                  <a:cubicBezTo>
                    <a:pt x="4147" y="0"/>
                    <a:pt x="3279" y="482"/>
                    <a:pt x="2732" y="965"/>
                  </a:cubicBezTo>
                  <a:cubicBezTo>
                    <a:pt x="2218" y="1447"/>
                    <a:pt x="1961" y="1929"/>
                    <a:pt x="1961" y="1961"/>
                  </a:cubicBezTo>
                  <a:cubicBezTo>
                    <a:pt x="1961" y="1961"/>
                    <a:pt x="836" y="4083"/>
                    <a:pt x="418" y="5561"/>
                  </a:cubicBezTo>
                  <a:cubicBezTo>
                    <a:pt x="193" y="6301"/>
                    <a:pt x="97" y="7329"/>
                    <a:pt x="64" y="8165"/>
                  </a:cubicBezTo>
                  <a:cubicBezTo>
                    <a:pt x="0" y="9001"/>
                    <a:pt x="0" y="9676"/>
                    <a:pt x="0" y="9676"/>
                  </a:cubicBezTo>
                  <a:cubicBezTo>
                    <a:pt x="0" y="9772"/>
                    <a:pt x="32" y="9836"/>
                    <a:pt x="129" y="9901"/>
                  </a:cubicBezTo>
                  <a:cubicBezTo>
                    <a:pt x="166" y="9938"/>
                    <a:pt x="215" y="9954"/>
                    <a:pt x="268" y="9954"/>
                  </a:cubicBezTo>
                  <a:cubicBezTo>
                    <a:pt x="306" y="9954"/>
                    <a:pt x="346" y="9946"/>
                    <a:pt x="386" y="9933"/>
                  </a:cubicBezTo>
                  <a:cubicBezTo>
                    <a:pt x="386" y="9933"/>
                    <a:pt x="579" y="9836"/>
                    <a:pt x="900" y="9676"/>
                  </a:cubicBezTo>
                  <a:cubicBezTo>
                    <a:pt x="1382" y="9483"/>
                    <a:pt x="2090" y="9161"/>
                    <a:pt x="2797" y="8872"/>
                  </a:cubicBezTo>
                  <a:cubicBezTo>
                    <a:pt x="3150" y="8744"/>
                    <a:pt x="3472" y="8647"/>
                    <a:pt x="3761" y="8551"/>
                  </a:cubicBezTo>
                  <a:cubicBezTo>
                    <a:pt x="4050" y="8454"/>
                    <a:pt x="4308" y="8422"/>
                    <a:pt x="4404" y="8422"/>
                  </a:cubicBezTo>
                  <a:cubicBezTo>
                    <a:pt x="4436" y="8422"/>
                    <a:pt x="4500" y="8454"/>
                    <a:pt x="4629" y="8551"/>
                  </a:cubicBezTo>
                  <a:cubicBezTo>
                    <a:pt x="4822" y="8711"/>
                    <a:pt x="5079" y="9033"/>
                    <a:pt x="5336" y="9451"/>
                  </a:cubicBezTo>
                  <a:cubicBezTo>
                    <a:pt x="5722" y="10029"/>
                    <a:pt x="6140" y="10769"/>
                    <a:pt x="6429" y="11379"/>
                  </a:cubicBezTo>
                  <a:cubicBezTo>
                    <a:pt x="6558" y="11669"/>
                    <a:pt x="6686" y="11926"/>
                    <a:pt x="6783" y="12119"/>
                  </a:cubicBezTo>
                  <a:cubicBezTo>
                    <a:pt x="6847" y="12312"/>
                    <a:pt x="6911" y="12408"/>
                    <a:pt x="6911" y="12408"/>
                  </a:cubicBezTo>
                  <a:cubicBezTo>
                    <a:pt x="6943" y="12504"/>
                    <a:pt x="7040" y="12569"/>
                    <a:pt x="7136" y="12569"/>
                  </a:cubicBezTo>
                  <a:cubicBezTo>
                    <a:pt x="7233" y="12569"/>
                    <a:pt x="7329" y="12537"/>
                    <a:pt x="7361" y="12472"/>
                  </a:cubicBezTo>
                  <a:cubicBezTo>
                    <a:pt x="7393" y="12440"/>
                    <a:pt x="8068" y="11444"/>
                    <a:pt x="8808" y="10029"/>
                  </a:cubicBezTo>
                  <a:cubicBezTo>
                    <a:pt x="9547" y="8647"/>
                    <a:pt x="10351" y="6879"/>
                    <a:pt x="10544" y="5368"/>
                  </a:cubicBezTo>
                  <a:cubicBezTo>
                    <a:pt x="10576" y="5175"/>
                    <a:pt x="10608" y="4983"/>
                    <a:pt x="10608" y="4790"/>
                  </a:cubicBezTo>
                  <a:cubicBezTo>
                    <a:pt x="10608" y="3375"/>
                    <a:pt x="9804" y="2154"/>
                    <a:pt x="8776" y="1318"/>
                  </a:cubicBezTo>
                  <a:cubicBezTo>
                    <a:pt x="7747" y="482"/>
                    <a:pt x="6461" y="0"/>
                    <a:pt x="5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4693150" y="1284575"/>
              <a:ext cx="77975" cy="92900"/>
            </a:xfrm>
            <a:custGeom>
              <a:avLst/>
              <a:gdLst/>
              <a:ahLst/>
              <a:cxnLst/>
              <a:rect l="l" t="t" r="r" b="b"/>
              <a:pathLst>
                <a:path w="3119" h="3716" extrusionOk="0">
                  <a:moveTo>
                    <a:pt x="2546" y="0"/>
                  </a:moveTo>
                  <a:cubicBezTo>
                    <a:pt x="2181" y="0"/>
                    <a:pt x="1704" y="701"/>
                    <a:pt x="1704" y="701"/>
                  </a:cubicBezTo>
                  <a:lnTo>
                    <a:pt x="0" y="3530"/>
                  </a:lnTo>
                  <a:cubicBezTo>
                    <a:pt x="0" y="3530"/>
                    <a:pt x="229" y="3716"/>
                    <a:pt x="591" y="3716"/>
                  </a:cubicBezTo>
                  <a:cubicBezTo>
                    <a:pt x="772" y="3716"/>
                    <a:pt x="986" y="3669"/>
                    <a:pt x="1222" y="3530"/>
                  </a:cubicBezTo>
                  <a:cubicBezTo>
                    <a:pt x="1929" y="3144"/>
                    <a:pt x="3118" y="2019"/>
                    <a:pt x="2925" y="605"/>
                  </a:cubicBezTo>
                  <a:cubicBezTo>
                    <a:pt x="2864" y="154"/>
                    <a:pt x="2717" y="0"/>
                    <a:pt x="25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4685100" y="1277975"/>
              <a:ext cx="88425" cy="106125"/>
            </a:xfrm>
            <a:custGeom>
              <a:avLst/>
              <a:gdLst/>
              <a:ahLst/>
              <a:cxnLst/>
              <a:rect l="l" t="t" r="r" b="b"/>
              <a:pathLst>
                <a:path w="3537" h="4245" extrusionOk="0">
                  <a:moveTo>
                    <a:pt x="2862" y="1"/>
                  </a:moveTo>
                  <a:cubicBezTo>
                    <a:pt x="2701" y="1"/>
                    <a:pt x="2540" y="65"/>
                    <a:pt x="2444" y="162"/>
                  </a:cubicBezTo>
                  <a:cubicBezTo>
                    <a:pt x="2090" y="419"/>
                    <a:pt x="1833" y="805"/>
                    <a:pt x="1801" y="837"/>
                  </a:cubicBezTo>
                  <a:cubicBezTo>
                    <a:pt x="1737" y="933"/>
                    <a:pt x="1769" y="1126"/>
                    <a:pt x="1897" y="1190"/>
                  </a:cubicBezTo>
                  <a:cubicBezTo>
                    <a:pt x="1948" y="1228"/>
                    <a:pt x="2004" y="1246"/>
                    <a:pt x="2057" y="1246"/>
                  </a:cubicBezTo>
                  <a:cubicBezTo>
                    <a:pt x="2138" y="1246"/>
                    <a:pt x="2212" y="1204"/>
                    <a:pt x="2251" y="1126"/>
                  </a:cubicBezTo>
                  <a:lnTo>
                    <a:pt x="2283" y="1094"/>
                  </a:lnTo>
                  <a:cubicBezTo>
                    <a:pt x="2315" y="1030"/>
                    <a:pt x="2444" y="869"/>
                    <a:pt x="2572" y="740"/>
                  </a:cubicBezTo>
                  <a:cubicBezTo>
                    <a:pt x="2637" y="676"/>
                    <a:pt x="2701" y="612"/>
                    <a:pt x="2765" y="580"/>
                  </a:cubicBezTo>
                  <a:cubicBezTo>
                    <a:pt x="2829" y="547"/>
                    <a:pt x="2862" y="547"/>
                    <a:pt x="2862" y="547"/>
                  </a:cubicBezTo>
                  <a:cubicBezTo>
                    <a:pt x="2894" y="580"/>
                    <a:pt x="2958" y="676"/>
                    <a:pt x="2990" y="901"/>
                  </a:cubicBezTo>
                  <a:cubicBezTo>
                    <a:pt x="2990" y="997"/>
                    <a:pt x="2990" y="1094"/>
                    <a:pt x="3022" y="1190"/>
                  </a:cubicBezTo>
                  <a:cubicBezTo>
                    <a:pt x="3022" y="1737"/>
                    <a:pt x="2765" y="2251"/>
                    <a:pt x="2444" y="2669"/>
                  </a:cubicBezTo>
                  <a:cubicBezTo>
                    <a:pt x="2122" y="3087"/>
                    <a:pt x="1704" y="3408"/>
                    <a:pt x="1383" y="3569"/>
                  </a:cubicBezTo>
                  <a:cubicBezTo>
                    <a:pt x="1190" y="3698"/>
                    <a:pt x="1029" y="3730"/>
                    <a:pt x="901" y="3730"/>
                  </a:cubicBezTo>
                  <a:cubicBezTo>
                    <a:pt x="772" y="3730"/>
                    <a:pt x="644" y="3698"/>
                    <a:pt x="579" y="3665"/>
                  </a:cubicBezTo>
                  <a:lnTo>
                    <a:pt x="515" y="3601"/>
                  </a:lnTo>
                  <a:lnTo>
                    <a:pt x="483" y="3601"/>
                  </a:lnTo>
                  <a:cubicBezTo>
                    <a:pt x="429" y="3561"/>
                    <a:pt x="370" y="3543"/>
                    <a:pt x="312" y="3543"/>
                  </a:cubicBezTo>
                  <a:cubicBezTo>
                    <a:pt x="231" y="3543"/>
                    <a:pt x="153" y="3577"/>
                    <a:pt x="97" y="3633"/>
                  </a:cubicBezTo>
                  <a:cubicBezTo>
                    <a:pt x="1" y="3762"/>
                    <a:pt x="33" y="3923"/>
                    <a:pt x="161" y="4019"/>
                  </a:cubicBezTo>
                  <a:cubicBezTo>
                    <a:pt x="161" y="4051"/>
                    <a:pt x="451" y="4244"/>
                    <a:pt x="901" y="4244"/>
                  </a:cubicBezTo>
                  <a:cubicBezTo>
                    <a:pt x="1126" y="4244"/>
                    <a:pt x="1383" y="4212"/>
                    <a:pt x="1672" y="4051"/>
                  </a:cubicBezTo>
                  <a:cubicBezTo>
                    <a:pt x="2026" y="3826"/>
                    <a:pt x="2476" y="3473"/>
                    <a:pt x="2862" y="2990"/>
                  </a:cubicBezTo>
                  <a:cubicBezTo>
                    <a:pt x="3247" y="2508"/>
                    <a:pt x="3537" y="1898"/>
                    <a:pt x="3537" y="1190"/>
                  </a:cubicBezTo>
                  <a:cubicBezTo>
                    <a:pt x="3537" y="1062"/>
                    <a:pt x="3537" y="965"/>
                    <a:pt x="3504" y="837"/>
                  </a:cubicBezTo>
                  <a:cubicBezTo>
                    <a:pt x="3472" y="580"/>
                    <a:pt x="3408" y="387"/>
                    <a:pt x="3312" y="258"/>
                  </a:cubicBezTo>
                  <a:cubicBezTo>
                    <a:pt x="3215" y="97"/>
                    <a:pt x="3054" y="1"/>
                    <a:pt x="2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422325" y="1150100"/>
              <a:ext cx="55475" cy="116650"/>
            </a:xfrm>
            <a:custGeom>
              <a:avLst/>
              <a:gdLst/>
              <a:ahLst/>
              <a:cxnLst/>
              <a:rect l="l" t="t" r="r" b="b"/>
              <a:pathLst>
                <a:path w="2219" h="4666" extrusionOk="0">
                  <a:moveTo>
                    <a:pt x="1642" y="1"/>
                  </a:moveTo>
                  <a:cubicBezTo>
                    <a:pt x="1310" y="1"/>
                    <a:pt x="903" y="206"/>
                    <a:pt x="611" y="1034"/>
                  </a:cubicBezTo>
                  <a:cubicBezTo>
                    <a:pt x="1" y="2641"/>
                    <a:pt x="997" y="4666"/>
                    <a:pt x="997" y="4666"/>
                  </a:cubicBezTo>
                  <a:lnTo>
                    <a:pt x="2026" y="2544"/>
                  </a:lnTo>
                  <a:lnTo>
                    <a:pt x="2218" y="198"/>
                  </a:lnTo>
                  <a:cubicBezTo>
                    <a:pt x="2218" y="198"/>
                    <a:pt x="1966" y="1"/>
                    <a:pt x="16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4425550" y="1143775"/>
              <a:ext cx="59475" cy="129425"/>
            </a:xfrm>
            <a:custGeom>
              <a:avLst/>
              <a:gdLst/>
              <a:ahLst/>
              <a:cxnLst/>
              <a:rect l="l" t="t" r="r" b="b"/>
              <a:pathLst>
                <a:path w="2379" h="5177" extrusionOk="0">
                  <a:moveTo>
                    <a:pt x="1511" y="1"/>
                  </a:moveTo>
                  <a:cubicBezTo>
                    <a:pt x="1286" y="1"/>
                    <a:pt x="1029" y="65"/>
                    <a:pt x="804" y="258"/>
                  </a:cubicBezTo>
                  <a:cubicBezTo>
                    <a:pt x="579" y="451"/>
                    <a:pt x="386" y="740"/>
                    <a:pt x="225" y="1190"/>
                  </a:cubicBezTo>
                  <a:cubicBezTo>
                    <a:pt x="64" y="1608"/>
                    <a:pt x="0" y="2026"/>
                    <a:pt x="0" y="2444"/>
                  </a:cubicBezTo>
                  <a:cubicBezTo>
                    <a:pt x="0" y="3794"/>
                    <a:pt x="611" y="5015"/>
                    <a:pt x="643" y="5048"/>
                  </a:cubicBezTo>
                  <a:cubicBezTo>
                    <a:pt x="675" y="5144"/>
                    <a:pt x="772" y="5176"/>
                    <a:pt x="868" y="5176"/>
                  </a:cubicBezTo>
                  <a:cubicBezTo>
                    <a:pt x="964" y="5176"/>
                    <a:pt x="1061" y="5144"/>
                    <a:pt x="1125" y="5048"/>
                  </a:cubicBezTo>
                  <a:lnTo>
                    <a:pt x="2122" y="2926"/>
                  </a:lnTo>
                  <a:cubicBezTo>
                    <a:pt x="2186" y="2765"/>
                    <a:pt x="2122" y="2605"/>
                    <a:pt x="1993" y="2540"/>
                  </a:cubicBezTo>
                  <a:cubicBezTo>
                    <a:pt x="1959" y="2523"/>
                    <a:pt x="1922" y="2515"/>
                    <a:pt x="1885" y="2515"/>
                  </a:cubicBezTo>
                  <a:cubicBezTo>
                    <a:pt x="1785" y="2515"/>
                    <a:pt x="1687" y="2575"/>
                    <a:pt x="1639" y="2669"/>
                  </a:cubicBezTo>
                  <a:lnTo>
                    <a:pt x="899" y="4268"/>
                  </a:lnTo>
                  <a:lnTo>
                    <a:pt x="899" y="4268"/>
                  </a:lnTo>
                  <a:cubicBezTo>
                    <a:pt x="739" y="3818"/>
                    <a:pt x="547" y="3138"/>
                    <a:pt x="547" y="2444"/>
                  </a:cubicBezTo>
                  <a:cubicBezTo>
                    <a:pt x="547" y="2058"/>
                    <a:pt x="579" y="1705"/>
                    <a:pt x="707" y="1383"/>
                  </a:cubicBezTo>
                  <a:cubicBezTo>
                    <a:pt x="868" y="997"/>
                    <a:pt x="1029" y="772"/>
                    <a:pt x="1157" y="676"/>
                  </a:cubicBezTo>
                  <a:cubicBezTo>
                    <a:pt x="1286" y="547"/>
                    <a:pt x="1382" y="547"/>
                    <a:pt x="1511" y="547"/>
                  </a:cubicBezTo>
                  <a:cubicBezTo>
                    <a:pt x="1529" y="541"/>
                    <a:pt x="1549" y="539"/>
                    <a:pt x="1569" y="539"/>
                  </a:cubicBezTo>
                  <a:cubicBezTo>
                    <a:pt x="1654" y="539"/>
                    <a:pt x="1748" y="586"/>
                    <a:pt x="1800" y="612"/>
                  </a:cubicBezTo>
                  <a:lnTo>
                    <a:pt x="1897" y="644"/>
                  </a:lnTo>
                  <a:lnTo>
                    <a:pt x="1929" y="676"/>
                  </a:lnTo>
                  <a:cubicBezTo>
                    <a:pt x="1969" y="716"/>
                    <a:pt x="2026" y="734"/>
                    <a:pt x="2084" y="734"/>
                  </a:cubicBezTo>
                  <a:cubicBezTo>
                    <a:pt x="2164" y="734"/>
                    <a:pt x="2245" y="700"/>
                    <a:pt x="2282" y="644"/>
                  </a:cubicBezTo>
                  <a:cubicBezTo>
                    <a:pt x="2379" y="515"/>
                    <a:pt x="2379" y="354"/>
                    <a:pt x="2250" y="258"/>
                  </a:cubicBezTo>
                  <a:cubicBezTo>
                    <a:pt x="2218" y="258"/>
                    <a:pt x="1961"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469750" y="1442050"/>
              <a:ext cx="140350" cy="85950"/>
            </a:xfrm>
            <a:custGeom>
              <a:avLst/>
              <a:gdLst/>
              <a:ahLst/>
              <a:cxnLst/>
              <a:rect l="l" t="t" r="r" b="b"/>
              <a:pathLst>
                <a:path w="5614" h="3438" extrusionOk="0">
                  <a:moveTo>
                    <a:pt x="5483" y="0"/>
                  </a:moveTo>
                  <a:cubicBezTo>
                    <a:pt x="4710" y="0"/>
                    <a:pt x="321" y="2117"/>
                    <a:pt x="321" y="2117"/>
                  </a:cubicBezTo>
                  <a:cubicBezTo>
                    <a:pt x="321" y="2117"/>
                    <a:pt x="0" y="3338"/>
                    <a:pt x="1318" y="3435"/>
                  </a:cubicBezTo>
                  <a:cubicBezTo>
                    <a:pt x="1340" y="3437"/>
                    <a:pt x="1362" y="3437"/>
                    <a:pt x="1385" y="3437"/>
                  </a:cubicBezTo>
                  <a:cubicBezTo>
                    <a:pt x="2728" y="3437"/>
                    <a:pt x="5404" y="692"/>
                    <a:pt x="5593" y="92"/>
                  </a:cubicBezTo>
                  <a:cubicBezTo>
                    <a:pt x="5613" y="28"/>
                    <a:pt x="5572"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4470550" y="1435500"/>
              <a:ext cx="145475" cy="98875"/>
            </a:xfrm>
            <a:custGeom>
              <a:avLst/>
              <a:gdLst/>
              <a:ahLst/>
              <a:cxnLst/>
              <a:rect l="l" t="t" r="r" b="b"/>
              <a:pathLst>
                <a:path w="5819" h="3955" extrusionOk="0">
                  <a:moveTo>
                    <a:pt x="5072" y="614"/>
                  </a:moveTo>
                  <a:cubicBezTo>
                    <a:pt x="4748" y="1047"/>
                    <a:pt x="4092" y="1750"/>
                    <a:pt x="3407" y="2315"/>
                  </a:cubicBezTo>
                  <a:cubicBezTo>
                    <a:pt x="3022" y="2636"/>
                    <a:pt x="2636" y="2925"/>
                    <a:pt x="2282" y="3118"/>
                  </a:cubicBezTo>
                  <a:cubicBezTo>
                    <a:pt x="1937" y="3291"/>
                    <a:pt x="1642" y="3413"/>
                    <a:pt x="1446" y="3413"/>
                  </a:cubicBezTo>
                  <a:cubicBezTo>
                    <a:pt x="1424" y="3413"/>
                    <a:pt x="1402" y="3411"/>
                    <a:pt x="1382" y="3408"/>
                  </a:cubicBezTo>
                  <a:lnTo>
                    <a:pt x="1318" y="3408"/>
                  </a:lnTo>
                  <a:cubicBezTo>
                    <a:pt x="932" y="3375"/>
                    <a:pt x="772" y="3247"/>
                    <a:pt x="643" y="3118"/>
                  </a:cubicBezTo>
                  <a:cubicBezTo>
                    <a:pt x="547" y="2990"/>
                    <a:pt x="514" y="2797"/>
                    <a:pt x="514" y="2668"/>
                  </a:cubicBezTo>
                  <a:cubicBezTo>
                    <a:pt x="514" y="2623"/>
                    <a:pt x="530" y="2578"/>
                    <a:pt x="540" y="2544"/>
                  </a:cubicBezTo>
                  <a:lnTo>
                    <a:pt x="540" y="2544"/>
                  </a:lnTo>
                  <a:cubicBezTo>
                    <a:pt x="654" y="2489"/>
                    <a:pt x="846" y="2397"/>
                    <a:pt x="1093" y="2283"/>
                  </a:cubicBezTo>
                  <a:cubicBezTo>
                    <a:pt x="1736" y="1993"/>
                    <a:pt x="2700" y="1543"/>
                    <a:pt x="3568" y="1158"/>
                  </a:cubicBezTo>
                  <a:cubicBezTo>
                    <a:pt x="4018" y="997"/>
                    <a:pt x="4436" y="804"/>
                    <a:pt x="4790" y="707"/>
                  </a:cubicBezTo>
                  <a:cubicBezTo>
                    <a:pt x="4894" y="666"/>
                    <a:pt x="4985" y="637"/>
                    <a:pt x="5072" y="614"/>
                  </a:cubicBezTo>
                  <a:close/>
                  <a:moveTo>
                    <a:pt x="5433" y="0"/>
                  </a:moveTo>
                  <a:cubicBezTo>
                    <a:pt x="5304" y="0"/>
                    <a:pt x="5143" y="32"/>
                    <a:pt x="4918" y="97"/>
                  </a:cubicBezTo>
                  <a:cubicBezTo>
                    <a:pt x="4211" y="290"/>
                    <a:pt x="3054" y="804"/>
                    <a:pt x="2025" y="1254"/>
                  </a:cubicBezTo>
                  <a:cubicBezTo>
                    <a:pt x="1029" y="1736"/>
                    <a:pt x="161" y="2122"/>
                    <a:pt x="161" y="2122"/>
                  </a:cubicBezTo>
                  <a:cubicBezTo>
                    <a:pt x="97" y="2154"/>
                    <a:pt x="32" y="2218"/>
                    <a:pt x="32" y="2315"/>
                  </a:cubicBezTo>
                  <a:cubicBezTo>
                    <a:pt x="32" y="2315"/>
                    <a:pt x="0" y="2443"/>
                    <a:pt x="0" y="2668"/>
                  </a:cubicBezTo>
                  <a:cubicBezTo>
                    <a:pt x="0" y="2861"/>
                    <a:pt x="32" y="3183"/>
                    <a:pt x="225" y="3440"/>
                  </a:cubicBezTo>
                  <a:cubicBezTo>
                    <a:pt x="418" y="3729"/>
                    <a:pt x="772" y="3922"/>
                    <a:pt x="1286" y="3954"/>
                  </a:cubicBezTo>
                  <a:lnTo>
                    <a:pt x="1382" y="3954"/>
                  </a:lnTo>
                  <a:cubicBezTo>
                    <a:pt x="1800" y="3954"/>
                    <a:pt x="2250" y="3761"/>
                    <a:pt x="2700" y="3472"/>
                  </a:cubicBezTo>
                  <a:cubicBezTo>
                    <a:pt x="3375" y="3054"/>
                    <a:pt x="4115" y="2443"/>
                    <a:pt x="4693" y="1865"/>
                  </a:cubicBezTo>
                  <a:cubicBezTo>
                    <a:pt x="4983" y="1575"/>
                    <a:pt x="5240" y="1286"/>
                    <a:pt x="5433" y="1029"/>
                  </a:cubicBezTo>
                  <a:cubicBezTo>
                    <a:pt x="5625" y="804"/>
                    <a:pt x="5754" y="611"/>
                    <a:pt x="5818" y="418"/>
                  </a:cubicBezTo>
                  <a:lnTo>
                    <a:pt x="5818" y="322"/>
                  </a:lnTo>
                  <a:cubicBezTo>
                    <a:pt x="5818" y="257"/>
                    <a:pt x="5818" y="193"/>
                    <a:pt x="5786" y="129"/>
                  </a:cubicBezTo>
                  <a:cubicBezTo>
                    <a:pt x="5722" y="65"/>
                    <a:pt x="5658" y="32"/>
                    <a:pt x="5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434375" y="979525"/>
              <a:ext cx="393000" cy="529650"/>
            </a:xfrm>
            <a:custGeom>
              <a:avLst/>
              <a:gdLst/>
              <a:ahLst/>
              <a:cxnLst/>
              <a:rect l="l" t="t" r="r" b="b"/>
              <a:pathLst>
                <a:path w="15720" h="21186" extrusionOk="0">
                  <a:moveTo>
                    <a:pt x="9216" y="1"/>
                  </a:moveTo>
                  <a:cubicBezTo>
                    <a:pt x="8300" y="1"/>
                    <a:pt x="7368" y="253"/>
                    <a:pt x="6494" y="849"/>
                  </a:cubicBezTo>
                  <a:cubicBezTo>
                    <a:pt x="6494" y="849"/>
                    <a:pt x="2958" y="2489"/>
                    <a:pt x="2154" y="4996"/>
                  </a:cubicBezTo>
                  <a:cubicBezTo>
                    <a:pt x="1319" y="7535"/>
                    <a:pt x="1" y="12710"/>
                    <a:pt x="1" y="14639"/>
                  </a:cubicBezTo>
                  <a:cubicBezTo>
                    <a:pt x="1" y="16568"/>
                    <a:pt x="611" y="20522"/>
                    <a:pt x="1929" y="21100"/>
                  </a:cubicBezTo>
                  <a:cubicBezTo>
                    <a:pt x="2056" y="21159"/>
                    <a:pt x="2211" y="21186"/>
                    <a:pt x="2389" y="21186"/>
                  </a:cubicBezTo>
                  <a:cubicBezTo>
                    <a:pt x="4059" y="21186"/>
                    <a:pt x="7736" y="18805"/>
                    <a:pt x="8840" y="18079"/>
                  </a:cubicBezTo>
                  <a:cubicBezTo>
                    <a:pt x="10030" y="17275"/>
                    <a:pt x="11444" y="14125"/>
                    <a:pt x="12987" y="12293"/>
                  </a:cubicBezTo>
                  <a:cubicBezTo>
                    <a:pt x="14498" y="10492"/>
                    <a:pt x="15719" y="7149"/>
                    <a:pt x="15109" y="4417"/>
                  </a:cubicBezTo>
                  <a:cubicBezTo>
                    <a:pt x="14649" y="2336"/>
                    <a:pt x="12004" y="1"/>
                    <a:pt x="92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427950" y="972625"/>
              <a:ext cx="394600" cy="543250"/>
            </a:xfrm>
            <a:custGeom>
              <a:avLst/>
              <a:gdLst/>
              <a:ahLst/>
              <a:cxnLst/>
              <a:rect l="l" t="t" r="r" b="b"/>
              <a:pathLst>
                <a:path w="15784" h="21730" extrusionOk="0">
                  <a:moveTo>
                    <a:pt x="9483" y="547"/>
                  </a:moveTo>
                  <a:cubicBezTo>
                    <a:pt x="10801" y="547"/>
                    <a:pt x="12119" y="1093"/>
                    <a:pt x="13115" y="1929"/>
                  </a:cubicBezTo>
                  <a:cubicBezTo>
                    <a:pt x="14144" y="2732"/>
                    <a:pt x="14883" y="3793"/>
                    <a:pt x="15108" y="4725"/>
                  </a:cubicBezTo>
                  <a:cubicBezTo>
                    <a:pt x="15205" y="5207"/>
                    <a:pt x="15269" y="5690"/>
                    <a:pt x="15269" y="6204"/>
                  </a:cubicBezTo>
                  <a:cubicBezTo>
                    <a:pt x="15269" y="8486"/>
                    <a:pt x="14240" y="10961"/>
                    <a:pt x="13019" y="12408"/>
                  </a:cubicBezTo>
                  <a:cubicBezTo>
                    <a:pt x="12248" y="13340"/>
                    <a:pt x="11508" y="14594"/>
                    <a:pt x="10833" y="15719"/>
                  </a:cubicBezTo>
                  <a:cubicBezTo>
                    <a:pt x="10126" y="16812"/>
                    <a:pt x="9451" y="17776"/>
                    <a:pt x="8937" y="18130"/>
                  </a:cubicBezTo>
                  <a:cubicBezTo>
                    <a:pt x="8390" y="18483"/>
                    <a:pt x="7201" y="19287"/>
                    <a:pt x="5947" y="19962"/>
                  </a:cubicBezTo>
                  <a:cubicBezTo>
                    <a:pt x="5337" y="20283"/>
                    <a:pt x="4694" y="20605"/>
                    <a:pt x="4115" y="20830"/>
                  </a:cubicBezTo>
                  <a:cubicBezTo>
                    <a:pt x="3536" y="21087"/>
                    <a:pt x="2990" y="21215"/>
                    <a:pt x="2636" y="21215"/>
                  </a:cubicBezTo>
                  <a:cubicBezTo>
                    <a:pt x="2508" y="21215"/>
                    <a:pt x="2379" y="21183"/>
                    <a:pt x="2315" y="21151"/>
                  </a:cubicBezTo>
                  <a:cubicBezTo>
                    <a:pt x="2058" y="21055"/>
                    <a:pt x="1801" y="20733"/>
                    <a:pt x="1576" y="20283"/>
                  </a:cubicBezTo>
                  <a:cubicBezTo>
                    <a:pt x="1222" y="19576"/>
                    <a:pt x="965" y="18580"/>
                    <a:pt x="804" y="17615"/>
                  </a:cubicBezTo>
                  <a:cubicBezTo>
                    <a:pt x="611" y="16619"/>
                    <a:pt x="547" y="15622"/>
                    <a:pt x="547" y="14915"/>
                  </a:cubicBezTo>
                  <a:cubicBezTo>
                    <a:pt x="547" y="14015"/>
                    <a:pt x="868" y="12215"/>
                    <a:pt x="1286" y="10383"/>
                  </a:cubicBezTo>
                  <a:cubicBezTo>
                    <a:pt x="1704" y="8551"/>
                    <a:pt x="2251" y="6622"/>
                    <a:pt x="2636" y="5368"/>
                  </a:cubicBezTo>
                  <a:cubicBezTo>
                    <a:pt x="3022" y="4179"/>
                    <a:pt x="4083" y="3182"/>
                    <a:pt x="5047" y="2475"/>
                  </a:cubicBezTo>
                  <a:cubicBezTo>
                    <a:pt x="5529" y="2122"/>
                    <a:pt x="5979" y="1832"/>
                    <a:pt x="6301" y="1672"/>
                  </a:cubicBezTo>
                  <a:cubicBezTo>
                    <a:pt x="6494" y="1575"/>
                    <a:pt x="6622" y="1511"/>
                    <a:pt x="6719" y="1447"/>
                  </a:cubicBezTo>
                  <a:lnTo>
                    <a:pt x="6815" y="1382"/>
                  </a:lnTo>
                  <a:lnTo>
                    <a:pt x="6879" y="1382"/>
                  </a:lnTo>
                  <a:lnTo>
                    <a:pt x="6912" y="1350"/>
                  </a:lnTo>
                  <a:cubicBezTo>
                    <a:pt x="7747" y="772"/>
                    <a:pt x="8615" y="547"/>
                    <a:pt x="9483" y="547"/>
                  </a:cubicBezTo>
                  <a:close/>
                  <a:moveTo>
                    <a:pt x="9483" y="0"/>
                  </a:moveTo>
                  <a:cubicBezTo>
                    <a:pt x="8519" y="0"/>
                    <a:pt x="7522" y="289"/>
                    <a:pt x="6590" y="900"/>
                  </a:cubicBezTo>
                  <a:lnTo>
                    <a:pt x="6604" y="919"/>
                  </a:lnTo>
                  <a:lnTo>
                    <a:pt x="6604" y="919"/>
                  </a:lnTo>
                  <a:cubicBezTo>
                    <a:pt x="6397" y="1009"/>
                    <a:pt x="5599" y="1410"/>
                    <a:pt x="4726" y="2057"/>
                  </a:cubicBezTo>
                  <a:cubicBezTo>
                    <a:pt x="3697" y="2797"/>
                    <a:pt x="2572" y="3857"/>
                    <a:pt x="2154" y="5207"/>
                  </a:cubicBezTo>
                  <a:cubicBezTo>
                    <a:pt x="1736" y="6493"/>
                    <a:pt x="1190" y="8422"/>
                    <a:pt x="772" y="10254"/>
                  </a:cubicBezTo>
                  <a:cubicBezTo>
                    <a:pt x="322" y="12119"/>
                    <a:pt x="1" y="13886"/>
                    <a:pt x="1" y="14915"/>
                  </a:cubicBezTo>
                  <a:cubicBezTo>
                    <a:pt x="1" y="15912"/>
                    <a:pt x="161" y="17390"/>
                    <a:pt x="483" y="18708"/>
                  </a:cubicBezTo>
                  <a:cubicBezTo>
                    <a:pt x="643" y="19383"/>
                    <a:pt x="836" y="19994"/>
                    <a:pt x="1093" y="20508"/>
                  </a:cubicBezTo>
                  <a:cubicBezTo>
                    <a:pt x="1351" y="21023"/>
                    <a:pt x="1672" y="21440"/>
                    <a:pt x="2090" y="21633"/>
                  </a:cubicBezTo>
                  <a:cubicBezTo>
                    <a:pt x="2251" y="21730"/>
                    <a:pt x="2444" y="21730"/>
                    <a:pt x="2636" y="21730"/>
                  </a:cubicBezTo>
                  <a:cubicBezTo>
                    <a:pt x="3119" y="21730"/>
                    <a:pt x="3697" y="21569"/>
                    <a:pt x="4308" y="21344"/>
                  </a:cubicBezTo>
                  <a:cubicBezTo>
                    <a:pt x="6140" y="20605"/>
                    <a:pt x="8390" y="19126"/>
                    <a:pt x="9226" y="18580"/>
                  </a:cubicBezTo>
                  <a:cubicBezTo>
                    <a:pt x="9933" y="18097"/>
                    <a:pt x="10576" y="17101"/>
                    <a:pt x="11283" y="15976"/>
                  </a:cubicBezTo>
                  <a:cubicBezTo>
                    <a:pt x="11958" y="14883"/>
                    <a:pt x="12698" y="13629"/>
                    <a:pt x="13437" y="12761"/>
                  </a:cubicBezTo>
                  <a:cubicBezTo>
                    <a:pt x="14723" y="11186"/>
                    <a:pt x="15783" y="8647"/>
                    <a:pt x="15783" y="6204"/>
                  </a:cubicBezTo>
                  <a:cubicBezTo>
                    <a:pt x="15783" y="5658"/>
                    <a:pt x="15751" y="5143"/>
                    <a:pt x="15623" y="4629"/>
                  </a:cubicBezTo>
                  <a:cubicBezTo>
                    <a:pt x="15366" y="3504"/>
                    <a:pt x="14562" y="2379"/>
                    <a:pt x="13469" y="1511"/>
                  </a:cubicBezTo>
                  <a:cubicBezTo>
                    <a:pt x="12344" y="611"/>
                    <a:pt x="10962" y="0"/>
                    <a:pt x="9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4455275" y="979525"/>
              <a:ext cx="372100" cy="369200"/>
            </a:xfrm>
            <a:custGeom>
              <a:avLst/>
              <a:gdLst/>
              <a:ahLst/>
              <a:cxnLst/>
              <a:rect l="l" t="t" r="r" b="b"/>
              <a:pathLst>
                <a:path w="14884" h="14768" extrusionOk="0">
                  <a:moveTo>
                    <a:pt x="8380" y="1"/>
                  </a:moveTo>
                  <a:cubicBezTo>
                    <a:pt x="7464" y="1"/>
                    <a:pt x="6532" y="253"/>
                    <a:pt x="5658" y="849"/>
                  </a:cubicBezTo>
                  <a:cubicBezTo>
                    <a:pt x="5658" y="849"/>
                    <a:pt x="2122" y="2489"/>
                    <a:pt x="1318" y="4996"/>
                  </a:cubicBezTo>
                  <a:cubicBezTo>
                    <a:pt x="933" y="6217"/>
                    <a:pt x="418" y="8017"/>
                    <a:pt x="0" y="9785"/>
                  </a:cubicBezTo>
                  <a:cubicBezTo>
                    <a:pt x="708" y="8692"/>
                    <a:pt x="1833" y="6860"/>
                    <a:pt x="1897" y="6442"/>
                  </a:cubicBezTo>
                  <a:cubicBezTo>
                    <a:pt x="2026" y="5832"/>
                    <a:pt x="2026" y="5735"/>
                    <a:pt x="2733" y="5735"/>
                  </a:cubicBezTo>
                  <a:cubicBezTo>
                    <a:pt x="3440" y="5735"/>
                    <a:pt x="4758" y="7760"/>
                    <a:pt x="6558" y="8146"/>
                  </a:cubicBezTo>
                  <a:cubicBezTo>
                    <a:pt x="8390" y="8564"/>
                    <a:pt x="10833" y="8242"/>
                    <a:pt x="10833" y="9271"/>
                  </a:cubicBezTo>
                  <a:cubicBezTo>
                    <a:pt x="10833" y="10267"/>
                    <a:pt x="9419" y="11907"/>
                    <a:pt x="10319" y="12389"/>
                  </a:cubicBezTo>
                  <a:cubicBezTo>
                    <a:pt x="11026" y="12807"/>
                    <a:pt x="10383" y="14157"/>
                    <a:pt x="10447" y="14768"/>
                  </a:cubicBezTo>
                  <a:cubicBezTo>
                    <a:pt x="10994" y="13900"/>
                    <a:pt x="11572" y="13000"/>
                    <a:pt x="12151" y="12293"/>
                  </a:cubicBezTo>
                  <a:cubicBezTo>
                    <a:pt x="13662" y="10492"/>
                    <a:pt x="14883" y="7149"/>
                    <a:pt x="14273" y="4417"/>
                  </a:cubicBezTo>
                  <a:cubicBezTo>
                    <a:pt x="13813" y="2336"/>
                    <a:pt x="11168" y="1"/>
                    <a:pt x="8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448050" y="972625"/>
              <a:ext cx="374500" cy="382750"/>
            </a:xfrm>
            <a:custGeom>
              <a:avLst/>
              <a:gdLst/>
              <a:ahLst/>
              <a:cxnLst/>
              <a:rect l="l" t="t" r="r" b="b"/>
              <a:pathLst>
                <a:path w="14980" h="15310" extrusionOk="0">
                  <a:moveTo>
                    <a:pt x="8679" y="547"/>
                  </a:moveTo>
                  <a:cubicBezTo>
                    <a:pt x="9997" y="547"/>
                    <a:pt x="11315" y="1093"/>
                    <a:pt x="12311" y="1929"/>
                  </a:cubicBezTo>
                  <a:cubicBezTo>
                    <a:pt x="13340" y="2732"/>
                    <a:pt x="14079" y="3793"/>
                    <a:pt x="14304" y="4725"/>
                  </a:cubicBezTo>
                  <a:cubicBezTo>
                    <a:pt x="14401" y="5207"/>
                    <a:pt x="14465" y="5690"/>
                    <a:pt x="14465" y="6204"/>
                  </a:cubicBezTo>
                  <a:cubicBezTo>
                    <a:pt x="14465" y="8486"/>
                    <a:pt x="13436" y="10961"/>
                    <a:pt x="12215" y="12408"/>
                  </a:cubicBezTo>
                  <a:cubicBezTo>
                    <a:pt x="11868" y="12832"/>
                    <a:pt x="11520" y="13327"/>
                    <a:pt x="11180" y="13842"/>
                  </a:cubicBezTo>
                  <a:lnTo>
                    <a:pt x="11180" y="13842"/>
                  </a:lnTo>
                  <a:cubicBezTo>
                    <a:pt x="11203" y="13696"/>
                    <a:pt x="11219" y="13546"/>
                    <a:pt x="11219" y="13404"/>
                  </a:cubicBezTo>
                  <a:cubicBezTo>
                    <a:pt x="11219" y="13244"/>
                    <a:pt x="11186" y="13051"/>
                    <a:pt x="11122" y="12890"/>
                  </a:cubicBezTo>
                  <a:cubicBezTo>
                    <a:pt x="11058" y="12697"/>
                    <a:pt x="10929" y="12536"/>
                    <a:pt x="10736" y="12440"/>
                  </a:cubicBezTo>
                  <a:cubicBezTo>
                    <a:pt x="10672" y="12408"/>
                    <a:pt x="10640" y="12376"/>
                    <a:pt x="10608" y="12311"/>
                  </a:cubicBezTo>
                  <a:cubicBezTo>
                    <a:pt x="10576" y="12279"/>
                    <a:pt x="10576" y="12215"/>
                    <a:pt x="10576" y="12151"/>
                  </a:cubicBezTo>
                  <a:cubicBezTo>
                    <a:pt x="10576" y="11894"/>
                    <a:pt x="10736" y="11411"/>
                    <a:pt x="10961" y="10961"/>
                  </a:cubicBezTo>
                  <a:cubicBezTo>
                    <a:pt x="11154" y="10511"/>
                    <a:pt x="11379" y="10029"/>
                    <a:pt x="11379" y="9547"/>
                  </a:cubicBezTo>
                  <a:cubicBezTo>
                    <a:pt x="11379" y="9354"/>
                    <a:pt x="11315" y="9193"/>
                    <a:pt x="11219" y="9065"/>
                  </a:cubicBezTo>
                  <a:cubicBezTo>
                    <a:pt x="11026" y="8808"/>
                    <a:pt x="10769" y="8711"/>
                    <a:pt x="10447" y="8615"/>
                  </a:cubicBezTo>
                  <a:cubicBezTo>
                    <a:pt x="9965" y="8486"/>
                    <a:pt x="9386" y="8454"/>
                    <a:pt x="8776" y="8390"/>
                  </a:cubicBezTo>
                  <a:cubicBezTo>
                    <a:pt x="8133" y="8358"/>
                    <a:pt x="7490" y="8293"/>
                    <a:pt x="6911" y="8165"/>
                  </a:cubicBezTo>
                  <a:cubicBezTo>
                    <a:pt x="6075" y="7972"/>
                    <a:pt x="5336" y="7393"/>
                    <a:pt x="4693" y="6847"/>
                  </a:cubicBezTo>
                  <a:cubicBezTo>
                    <a:pt x="4372" y="6590"/>
                    <a:pt x="4082" y="6300"/>
                    <a:pt x="3825" y="6108"/>
                  </a:cubicBezTo>
                  <a:cubicBezTo>
                    <a:pt x="3536" y="5915"/>
                    <a:pt x="3311" y="5722"/>
                    <a:pt x="3022" y="5722"/>
                  </a:cubicBezTo>
                  <a:cubicBezTo>
                    <a:pt x="2829" y="5722"/>
                    <a:pt x="2668" y="5722"/>
                    <a:pt x="2540" y="5754"/>
                  </a:cubicBezTo>
                  <a:cubicBezTo>
                    <a:pt x="2443" y="5786"/>
                    <a:pt x="2347" y="5818"/>
                    <a:pt x="2282" y="5850"/>
                  </a:cubicBezTo>
                  <a:cubicBezTo>
                    <a:pt x="2122" y="5947"/>
                    <a:pt x="2057" y="6108"/>
                    <a:pt x="2025" y="6236"/>
                  </a:cubicBezTo>
                  <a:cubicBezTo>
                    <a:pt x="1993" y="6365"/>
                    <a:pt x="1961" y="6493"/>
                    <a:pt x="1929" y="6654"/>
                  </a:cubicBezTo>
                  <a:cubicBezTo>
                    <a:pt x="1929" y="6686"/>
                    <a:pt x="1929" y="6750"/>
                    <a:pt x="1865" y="6815"/>
                  </a:cubicBezTo>
                  <a:cubicBezTo>
                    <a:pt x="1768" y="7104"/>
                    <a:pt x="1447" y="7650"/>
                    <a:pt x="1093" y="8229"/>
                  </a:cubicBezTo>
                  <a:cubicBezTo>
                    <a:pt x="1052" y="8303"/>
                    <a:pt x="1009" y="8377"/>
                    <a:pt x="966" y="8452"/>
                  </a:cubicBezTo>
                  <a:lnTo>
                    <a:pt x="966" y="8452"/>
                  </a:lnTo>
                  <a:cubicBezTo>
                    <a:pt x="1275" y="7276"/>
                    <a:pt x="1591" y="6180"/>
                    <a:pt x="1832" y="5368"/>
                  </a:cubicBezTo>
                  <a:cubicBezTo>
                    <a:pt x="2218" y="4179"/>
                    <a:pt x="3279" y="3182"/>
                    <a:pt x="4243" y="2475"/>
                  </a:cubicBezTo>
                  <a:cubicBezTo>
                    <a:pt x="4725" y="2122"/>
                    <a:pt x="5175" y="1832"/>
                    <a:pt x="5497" y="1672"/>
                  </a:cubicBezTo>
                  <a:cubicBezTo>
                    <a:pt x="5690" y="1575"/>
                    <a:pt x="5818" y="1511"/>
                    <a:pt x="5915" y="1447"/>
                  </a:cubicBezTo>
                  <a:lnTo>
                    <a:pt x="6011" y="1382"/>
                  </a:lnTo>
                  <a:lnTo>
                    <a:pt x="6075" y="1382"/>
                  </a:lnTo>
                  <a:lnTo>
                    <a:pt x="6108" y="1350"/>
                  </a:lnTo>
                  <a:cubicBezTo>
                    <a:pt x="6943" y="772"/>
                    <a:pt x="7811" y="547"/>
                    <a:pt x="8679" y="547"/>
                  </a:cubicBezTo>
                  <a:close/>
                  <a:moveTo>
                    <a:pt x="8679" y="0"/>
                  </a:moveTo>
                  <a:cubicBezTo>
                    <a:pt x="7715" y="0"/>
                    <a:pt x="6718" y="289"/>
                    <a:pt x="5786" y="900"/>
                  </a:cubicBezTo>
                  <a:lnTo>
                    <a:pt x="5800" y="919"/>
                  </a:lnTo>
                  <a:lnTo>
                    <a:pt x="5800" y="919"/>
                  </a:lnTo>
                  <a:cubicBezTo>
                    <a:pt x="5593" y="1009"/>
                    <a:pt x="4795" y="1410"/>
                    <a:pt x="3922" y="2057"/>
                  </a:cubicBezTo>
                  <a:cubicBezTo>
                    <a:pt x="2893" y="2797"/>
                    <a:pt x="1768" y="3857"/>
                    <a:pt x="1350" y="5207"/>
                  </a:cubicBezTo>
                  <a:cubicBezTo>
                    <a:pt x="964" y="6429"/>
                    <a:pt x="450" y="8229"/>
                    <a:pt x="32" y="9997"/>
                  </a:cubicBezTo>
                  <a:cubicBezTo>
                    <a:pt x="0" y="10126"/>
                    <a:pt x="64" y="10254"/>
                    <a:pt x="193" y="10286"/>
                  </a:cubicBezTo>
                  <a:cubicBezTo>
                    <a:pt x="236" y="10308"/>
                    <a:pt x="279" y="10318"/>
                    <a:pt x="319" y="10318"/>
                  </a:cubicBezTo>
                  <a:cubicBezTo>
                    <a:pt x="400" y="10318"/>
                    <a:pt x="472" y="10276"/>
                    <a:pt x="514" y="10190"/>
                  </a:cubicBezTo>
                  <a:cubicBezTo>
                    <a:pt x="868" y="9643"/>
                    <a:pt x="1318" y="8904"/>
                    <a:pt x="1704" y="8261"/>
                  </a:cubicBezTo>
                  <a:cubicBezTo>
                    <a:pt x="1897" y="7940"/>
                    <a:pt x="2090" y="7618"/>
                    <a:pt x="2218" y="7361"/>
                  </a:cubicBezTo>
                  <a:cubicBezTo>
                    <a:pt x="2282" y="7233"/>
                    <a:pt x="2315" y="7136"/>
                    <a:pt x="2379" y="7040"/>
                  </a:cubicBezTo>
                  <a:cubicBezTo>
                    <a:pt x="2411" y="6911"/>
                    <a:pt x="2443" y="6847"/>
                    <a:pt x="2475" y="6750"/>
                  </a:cubicBezTo>
                  <a:cubicBezTo>
                    <a:pt x="2475" y="6590"/>
                    <a:pt x="2507" y="6493"/>
                    <a:pt x="2540" y="6397"/>
                  </a:cubicBezTo>
                  <a:cubicBezTo>
                    <a:pt x="2540" y="6365"/>
                    <a:pt x="2572" y="6333"/>
                    <a:pt x="2572" y="6300"/>
                  </a:cubicBezTo>
                  <a:lnTo>
                    <a:pt x="2636" y="6300"/>
                  </a:lnTo>
                  <a:cubicBezTo>
                    <a:pt x="2700" y="6268"/>
                    <a:pt x="2829" y="6268"/>
                    <a:pt x="3022" y="6268"/>
                  </a:cubicBezTo>
                  <a:cubicBezTo>
                    <a:pt x="3054" y="6268"/>
                    <a:pt x="3247" y="6333"/>
                    <a:pt x="3504" y="6525"/>
                  </a:cubicBezTo>
                  <a:cubicBezTo>
                    <a:pt x="3857" y="6815"/>
                    <a:pt x="4307" y="7265"/>
                    <a:pt x="4854" y="7683"/>
                  </a:cubicBezTo>
                  <a:cubicBezTo>
                    <a:pt x="5400" y="8133"/>
                    <a:pt x="6043" y="8518"/>
                    <a:pt x="6815" y="8679"/>
                  </a:cubicBezTo>
                  <a:cubicBezTo>
                    <a:pt x="7747" y="8904"/>
                    <a:pt x="8808" y="8936"/>
                    <a:pt x="9643" y="9033"/>
                  </a:cubicBezTo>
                  <a:cubicBezTo>
                    <a:pt x="10061" y="9065"/>
                    <a:pt x="10383" y="9129"/>
                    <a:pt x="10608" y="9226"/>
                  </a:cubicBezTo>
                  <a:cubicBezTo>
                    <a:pt x="10704" y="9290"/>
                    <a:pt x="10769" y="9354"/>
                    <a:pt x="10801" y="9386"/>
                  </a:cubicBezTo>
                  <a:cubicBezTo>
                    <a:pt x="10833" y="9418"/>
                    <a:pt x="10833" y="9483"/>
                    <a:pt x="10833" y="9547"/>
                  </a:cubicBezTo>
                  <a:cubicBezTo>
                    <a:pt x="10865" y="9836"/>
                    <a:pt x="10672" y="10286"/>
                    <a:pt x="10447" y="10736"/>
                  </a:cubicBezTo>
                  <a:cubicBezTo>
                    <a:pt x="10254" y="11219"/>
                    <a:pt x="10029" y="11669"/>
                    <a:pt x="10029" y="12151"/>
                  </a:cubicBezTo>
                  <a:cubicBezTo>
                    <a:pt x="10029" y="12279"/>
                    <a:pt x="10061" y="12440"/>
                    <a:pt x="10126" y="12569"/>
                  </a:cubicBezTo>
                  <a:cubicBezTo>
                    <a:pt x="10222" y="12729"/>
                    <a:pt x="10318" y="12826"/>
                    <a:pt x="10479" y="12922"/>
                  </a:cubicBezTo>
                  <a:cubicBezTo>
                    <a:pt x="10544" y="12954"/>
                    <a:pt x="10576" y="13019"/>
                    <a:pt x="10640" y="13083"/>
                  </a:cubicBezTo>
                  <a:cubicBezTo>
                    <a:pt x="10672" y="13179"/>
                    <a:pt x="10672" y="13276"/>
                    <a:pt x="10672" y="13404"/>
                  </a:cubicBezTo>
                  <a:cubicBezTo>
                    <a:pt x="10672" y="13629"/>
                    <a:pt x="10640" y="13919"/>
                    <a:pt x="10576" y="14176"/>
                  </a:cubicBezTo>
                  <a:cubicBezTo>
                    <a:pt x="10511" y="14433"/>
                    <a:pt x="10479" y="14690"/>
                    <a:pt x="10479" y="14947"/>
                  </a:cubicBezTo>
                  <a:cubicBezTo>
                    <a:pt x="10479" y="14979"/>
                    <a:pt x="10479" y="15044"/>
                    <a:pt x="10479" y="15076"/>
                  </a:cubicBezTo>
                  <a:cubicBezTo>
                    <a:pt x="10511" y="15204"/>
                    <a:pt x="10576" y="15269"/>
                    <a:pt x="10704" y="15301"/>
                  </a:cubicBezTo>
                  <a:cubicBezTo>
                    <a:pt x="10721" y="15307"/>
                    <a:pt x="10738" y="15309"/>
                    <a:pt x="10755" y="15309"/>
                  </a:cubicBezTo>
                  <a:cubicBezTo>
                    <a:pt x="10834" y="15309"/>
                    <a:pt x="10908" y="15252"/>
                    <a:pt x="10961" y="15172"/>
                  </a:cubicBezTo>
                  <a:cubicBezTo>
                    <a:pt x="11508" y="14304"/>
                    <a:pt x="12086" y="13436"/>
                    <a:pt x="12633" y="12761"/>
                  </a:cubicBezTo>
                  <a:cubicBezTo>
                    <a:pt x="13919" y="11186"/>
                    <a:pt x="14979" y="8647"/>
                    <a:pt x="14979" y="6204"/>
                  </a:cubicBezTo>
                  <a:cubicBezTo>
                    <a:pt x="14979" y="5658"/>
                    <a:pt x="14947" y="5143"/>
                    <a:pt x="14819" y="4629"/>
                  </a:cubicBezTo>
                  <a:cubicBezTo>
                    <a:pt x="14562" y="3504"/>
                    <a:pt x="13758" y="2379"/>
                    <a:pt x="12665" y="1511"/>
                  </a:cubicBezTo>
                  <a:cubicBezTo>
                    <a:pt x="11540" y="611"/>
                    <a:pt x="10158" y="0"/>
                    <a:pt x="8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4414300" y="1239600"/>
              <a:ext cx="283700" cy="158775"/>
            </a:xfrm>
            <a:custGeom>
              <a:avLst/>
              <a:gdLst/>
              <a:ahLst/>
              <a:cxnLst/>
              <a:rect l="l" t="t" r="r" b="b"/>
              <a:pathLst>
                <a:path w="11348" h="6351" extrusionOk="0">
                  <a:moveTo>
                    <a:pt x="1289" y="0"/>
                  </a:moveTo>
                  <a:cubicBezTo>
                    <a:pt x="777" y="0"/>
                    <a:pt x="292" y="174"/>
                    <a:pt x="193" y="797"/>
                  </a:cubicBezTo>
                  <a:cubicBezTo>
                    <a:pt x="0" y="2211"/>
                    <a:pt x="1414" y="4236"/>
                    <a:pt x="2732" y="4236"/>
                  </a:cubicBezTo>
                  <a:cubicBezTo>
                    <a:pt x="4004" y="4236"/>
                    <a:pt x="4527" y="3010"/>
                    <a:pt x="5198" y="3010"/>
                  </a:cubicBezTo>
                  <a:cubicBezTo>
                    <a:pt x="5222" y="3010"/>
                    <a:pt x="5247" y="3011"/>
                    <a:pt x="5272" y="3015"/>
                  </a:cubicBezTo>
                  <a:cubicBezTo>
                    <a:pt x="5979" y="3111"/>
                    <a:pt x="5690" y="5650"/>
                    <a:pt x="6879" y="6165"/>
                  </a:cubicBezTo>
                  <a:cubicBezTo>
                    <a:pt x="7198" y="6291"/>
                    <a:pt x="7572" y="6351"/>
                    <a:pt x="7962" y="6351"/>
                  </a:cubicBezTo>
                  <a:cubicBezTo>
                    <a:pt x="9063" y="6351"/>
                    <a:pt x="10285" y="5871"/>
                    <a:pt x="10736" y="5040"/>
                  </a:cubicBezTo>
                  <a:cubicBezTo>
                    <a:pt x="11347" y="3915"/>
                    <a:pt x="9643" y="3207"/>
                    <a:pt x="7908" y="2597"/>
                  </a:cubicBezTo>
                  <a:cubicBezTo>
                    <a:pt x="6172" y="1986"/>
                    <a:pt x="2636" y="282"/>
                    <a:pt x="2636" y="282"/>
                  </a:cubicBezTo>
                  <a:cubicBezTo>
                    <a:pt x="2636" y="282"/>
                    <a:pt x="1940" y="0"/>
                    <a:pt x="1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4412675" y="1232975"/>
              <a:ext cx="279700" cy="172000"/>
            </a:xfrm>
            <a:custGeom>
              <a:avLst/>
              <a:gdLst/>
              <a:ahLst/>
              <a:cxnLst/>
              <a:rect l="l" t="t" r="r" b="b"/>
              <a:pathLst>
                <a:path w="11188" h="6880" extrusionOk="0">
                  <a:moveTo>
                    <a:pt x="1351" y="515"/>
                  </a:moveTo>
                  <a:cubicBezTo>
                    <a:pt x="1640" y="515"/>
                    <a:pt x="1962" y="579"/>
                    <a:pt x="2187" y="644"/>
                  </a:cubicBezTo>
                  <a:cubicBezTo>
                    <a:pt x="2315" y="708"/>
                    <a:pt x="2412" y="740"/>
                    <a:pt x="2508" y="740"/>
                  </a:cubicBezTo>
                  <a:lnTo>
                    <a:pt x="2572" y="772"/>
                  </a:lnTo>
                  <a:cubicBezTo>
                    <a:pt x="2572" y="772"/>
                    <a:pt x="2572" y="772"/>
                    <a:pt x="2572" y="772"/>
                  </a:cubicBezTo>
                  <a:lnTo>
                    <a:pt x="2572" y="772"/>
                  </a:lnTo>
                  <a:lnTo>
                    <a:pt x="2604" y="805"/>
                  </a:lnTo>
                  <a:lnTo>
                    <a:pt x="2610" y="789"/>
                  </a:lnTo>
                  <a:lnTo>
                    <a:pt x="2610" y="789"/>
                  </a:lnTo>
                  <a:cubicBezTo>
                    <a:pt x="2999" y="965"/>
                    <a:pt x="6239" y="2543"/>
                    <a:pt x="7876" y="3119"/>
                  </a:cubicBezTo>
                  <a:cubicBezTo>
                    <a:pt x="8615" y="3376"/>
                    <a:pt x="9355" y="3665"/>
                    <a:pt x="9869" y="3955"/>
                  </a:cubicBezTo>
                  <a:cubicBezTo>
                    <a:pt x="10126" y="4115"/>
                    <a:pt x="10351" y="4276"/>
                    <a:pt x="10480" y="4437"/>
                  </a:cubicBezTo>
                  <a:cubicBezTo>
                    <a:pt x="10608" y="4598"/>
                    <a:pt x="10673" y="4726"/>
                    <a:pt x="10673" y="4855"/>
                  </a:cubicBezTo>
                  <a:cubicBezTo>
                    <a:pt x="10673" y="4951"/>
                    <a:pt x="10641" y="5048"/>
                    <a:pt x="10576" y="5176"/>
                  </a:cubicBezTo>
                  <a:cubicBezTo>
                    <a:pt x="10383" y="5530"/>
                    <a:pt x="10030" y="5819"/>
                    <a:pt x="9548" y="6012"/>
                  </a:cubicBezTo>
                  <a:cubicBezTo>
                    <a:pt x="9098" y="6237"/>
                    <a:pt x="8551" y="6333"/>
                    <a:pt x="8037" y="6333"/>
                  </a:cubicBezTo>
                  <a:cubicBezTo>
                    <a:pt x="7683" y="6333"/>
                    <a:pt x="7330" y="6301"/>
                    <a:pt x="7073" y="6173"/>
                  </a:cubicBezTo>
                  <a:cubicBezTo>
                    <a:pt x="6848" y="6076"/>
                    <a:pt x="6655" y="5883"/>
                    <a:pt x="6526" y="5626"/>
                  </a:cubicBezTo>
                  <a:cubicBezTo>
                    <a:pt x="6333" y="5208"/>
                    <a:pt x="6205" y="4630"/>
                    <a:pt x="6108" y="4115"/>
                  </a:cubicBezTo>
                  <a:cubicBezTo>
                    <a:pt x="6044" y="3858"/>
                    <a:pt x="5980" y="3633"/>
                    <a:pt x="5883" y="3440"/>
                  </a:cubicBezTo>
                  <a:cubicBezTo>
                    <a:pt x="5851" y="3344"/>
                    <a:pt x="5787" y="3247"/>
                    <a:pt x="5690" y="3183"/>
                  </a:cubicBezTo>
                  <a:cubicBezTo>
                    <a:pt x="5626" y="3087"/>
                    <a:pt x="5497" y="3022"/>
                    <a:pt x="5369" y="3022"/>
                  </a:cubicBezTo>
                  <a:lnTo>
                    <a:pt x="5272" y="2990"/>
                  </a:lnTo>
                  <a:cubicBezTo>
                    <a:pt x="5015" y="3022"/>
                    <a:pt x="4790" y="3119"/>
                    <a:pt x="4630" y="3247"/>
                  </a:cubicBezTo>
                  <a:cubicBezTo>
                    <a:pt x="4340" y="3440"/>
                    <a:pt x="4083" y="3698"/>
                    <a:pt x="3794" y="3890"/>
                  </a:cubicBezTo>
                  <a:cubicBezTo>
                    <a:pt x="3537" y="4083"/>
                    <a:pt x="3215" y="4212"/>
                    <a:pt x="2797" y="4212"/>
                  </a:cubicBezTo>
                  <a:cubicBezTo>
                    <a:pt x="2779" y="4213"/>
                    <a:pt x="2760" y="4214"/>
                    <a:pt x="2741" y="4214"/>
                  </a:cubicBezTo>
                  <a:cubicBezTo>
                    <a:pt x="2270" y="4214"/>
                    <a:pt x="1719" y="3836"/>
                    <a:pt x="1287" y="3280"/>
                  </a:cubicBezTo>
                  <a:cubicBezTo>
                    <a:pt x="837" y="2701"/>
                    <a:pt x="515" y="1930"/>
                    <a:pt x="515" y="1319"/>
                  </a:cubicBezTo>
                  <a:cubicBezTo>
                    <a:pt x="515" y="1255"/>
                    <a:pt x="515" y="1158"/>
                    <a:pt x="547" y="1094"/>
                  </a:cubicBezTo>
                  <a:cubicBezTo>
                    <a:pt x="579" y="837"/>
                    <a:pt x="676" y="740"/>
                    <a:pt x="804" y="644"/>
                  </a:cubicBezTo>
                  <a:cubicBezTo>
                    <a:pt x="933" y="579"/>
                    <a:pt x="1126" y="515"/>
                    <a:pt x="1351" y="515"/>
                  </a:cubicBezTo>
                  <a:close/>
                  <a:moveTo>
                    <a:pt x="1351" y="1"/>
                  </a:moveTo>
                  <a:cubicBezTo>
                    <a:pt x="1062" y="1"/>
                    <a:pt x="772" y="33"/>
                    <a:pt x="515" y="194"/>
                  </a:cubicBezTo>
                  <a:cubicBezTo>
                    <a:pt x="258" y="354"/>
                    <a:pt x="65" y="644"/>
                    <a:pt x="1" y="997"/>
                  </a:cubicBezTo>
                  <a:cubicBezTo>
                    <a:pt x="1" y="1126"/>
                    <a:pt x="1" y="1222"/>
                    <a:pt x="1" y="1319"/>
                  </a:cubicBezTo>
                  <a:cubicBezTo>
                    <a:pt x="1" y="2122"/>
                    <a:pt x="354" y="2926"/>
                    <a:pt x="869" y="3601"/>
                  </a:cubicBezTo>
                  <a:cubicBezTo>
                    <a:pt x="1383" y="4244"/>
                    <a:pt x="2058" y="4758"/>
                    <a:pt x="2797" y="4758"/>
                  </a:cubicBezTo>
                  <a:cubicBezTo>
                    <a:pt x="3537" y="4758"/>
                    <a:pt x="4051" y="4405"/>
                    <a:pt x="4437" y="4083"/>
                  </a:cubicBezTo>
                  <a:cubicBezTo>
                    <a:pt x="4630" y="3923"/>
                    <a:pt x="4790" y="3794"/>
                    <a:pt x="4919" y="3698"/>
                  </a:cubicBezTo>
                  <a:cubicBezTo>
                    <a:pt x="5080" y="3569"/>
                    <a:pt x="5176" y="3537"/>
                    <a:pt x="5272" y="3537"/>
                  </a:cubicBezTo>
                  <a:lnTo>
                    <a:pt x="5305" y="3537"/>
                  </a:lnTo>
                  <a:lnTo>
                    <a:pt x="5337" y="3601"/>
                  </a:lnTo>
                  <a:cubicBezTo>
                    <a:pt x="5401" y="3665"/>
                    <a:pt x="5497" y="3858"/>
                    <a:pt x="5562" y="4115"/>
                  </a:cubicBezTo>
                  <a:cubicBezTo>
                    <a:pt x="5658" y="4533"/>
                    <a:pt x="5755" y="5048"/>
                    <a:pt x="5915" y="5530"/>
                  </a:cubicBezTo>
                  <a:cubicBezTo>
                    <a:pt x="6012" y="5755"/>
                    <a:pt x="6108" y="5980"/>
                    <a:pt x="6269" y="6173"/>
                  </a:cubicBezTo>
                  <a:cubicBezTo>
                    <a:pt x="6398" y="6398"/>
                    <a:pt x="6590" y="6558"/>
                    <a:pt x="6848" y="6655"/>
                  </a:cubicBezTo>
                  <a:cubicBezTo>
                    <a:pt x="7201" y="6816"/>
                    <a:pt x="7619" y="6880"/>
                    <a:pt x="8037" y="6880"/>
                  </a:cubicBezTo>
                  <a:cubicBezTo>
                    <a:pt x="8648" y="6880"/>
                    <a:pt x="9258" y="6751"/>
                    <a:pt x="9773" y="6526"/>
                  </a:cubicBezTo>
                  <a:cubicBezTo>
                    <a:pt x="10319" y="6269"/>
                    <a:pt x="10769" y="5915"/>
                    <a:pt x="11026" y="5433"/>
                  </a:cubicBezTo>
                  <a:lnTo>
                    <a:pt x="11058" y="5433"/>
                  </a:lnTo>
                  <a:cubicBezTo>
                    <a:pt x="11155" y="5240"/>
                    <a:pt x="11187" y="5048"/>
                    <a:pt x="11187" y="4855"/>
                  </a:cubicBezTo>
                  <a:cubicBezTo>
                    <a:pt x="11187" y="4565"/>
                    <a:pt x="11058" y="4308"/>
                    <a:pt x="10866" y="4083"/>
                  </a:cubicBezTo>
                  <a:cubicBezTo>
                    <a:pt x="10576" y="3762"/>
                    <a:pt x="10158" y="3505"/>
                    <a:pt x="9676" y="3247"/>
                  </a:cubicBezTo>
                  <a:cubicBezTo>
                    <a:pt x="9194" y="3022"/>
                    <a:pt x="8615" y="2830"/>
                    <a:pt x="8069" y="2637"/>
                  </a:cubicBezTo>
                  <a:cubicBezTo>
                    <a:pt x="7233" y="2315"/>
                    <a:pt x="5915" y="1737"/>
                    <a:pt x="4790" y="1222"/>
                  </a:cubicBezTo>
                  <a:cubicBezTo>
                    <a:pt x="4244" y="997"/>
                    <a:pt x="3762" y="740"/>
                    <a:pt x="3408" y="579"/>
                  </a:cubicBezTo>
                  <a:cubicBezTo>
                    <a:pt x="3055" y="419"/>
                    <a:pt x="2829" y="290"/>
                    <a:pt x="2829" y="290"/>
                  </a:cubicBezTo>
                  <a:lnTo>
                    <a:pt x="2797" y="290"/>
                  </a:lnTo>
                  <a:cubicBezTo>
                    <a:pt x="2797" y="290"/>
                    <a:pt x="2058"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690725" y="1282000"/>
              <a:ext cx="57900" cy="58700"/>
            </a:xfrm>
            <a:custGeom>
              <a:avLst/>
              <a:gdLst/>
              <a:ahLst/>
              <a:cxnLst/>
              <a:rect l="l" t="t" r="r" b="b"/>
              <a:pathLst>
                <a:path w="2316" h="2348" extrusionOk="0">
                  <a:moveTo>
                    <a:pt x="1" y="2347"/>
                  </a:moveTo>
                  <a:lnTo>
                    <a:pt x="2315"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682700" y="1275375"/>
              <a:ext cx="73150" cy="71750"/>
            </a:xfrm>
            <a:custGeom>
              <a:avLst/>
              <a:gdLst/>
              <a:ahLst/>
              <a:cxnLst/>
              <a:rect l="l" t="t" r="r" b="b"/>
              <a:pathLst>
                <a:path w="2926" h="2870" extrusionOk="0">
                  <a:moveTo>
                    <a:pt x="2636" y="1"/>
                  </a:moveTo>
                  <a:cubicBezTo>
                    <a:pt x="2564" y="1"/>
                    <a:pt x="2491" y="25"/>
                    <a:pt x="2443" y="73"/>
                  </a:cubicBezTo>
                  <a:lnTo>
                    <a:pt x="129" y="2419"/>
                  </a:lnTo>
                  <a:cubicBezTo>
                    <a:pt x="0" y="2516"/>
                    <a:pt x="0" y="2677"/>
                    <a:pt x="129" y="2773"/>
                  </a:cubicBezTo>
                  <a:cubicBezTo>
                    <a:pt x="177" y="2837"/>
                    <a:pt x="241" y="2869"/>
                    <a:pt x="310" y="2869"/>
                  </a:cubicBezTo>
                  <a:cubicBezTo>
                    <a:pt x="378" y="2869"/>
                    <a:pt x="450" y="2837"/>
                    <a:pt x="515" y="2773"/>
                  </a:cubicBezTo>
                  <a:lnTo>
                    <a:pt x="2829" y="459"/>
                  </a:lnTo>
                  <a:cubicBezTo>
                    <a:pt x="2925" y="362"/>
                    <a:pt x="2925" y="169"/>
                    <a:pt x="2829" y="73"/>
                  </a:cubicBezTo>
                  <a:cubicBezTo>
                    <a:pt x="2781" y="25"/>
                    <a:pt x="2708" y="1"/>
                    <a:pt x="2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434375" y="1175925"/>
              <a:ext cx="30575" cy="68325"/>
            </a:xfrm>
            <a:custGeom>
              <a:avLst/>
              <a:gdLst/>
              <a:ahLst/>
              <a:cxnLst/>
              <a:rect l="l" t="t" r="r" b="b"/>
              <a:pathLst>
                <a:path w="1223" h="2733" extrusionOk="0">
                  <a:moveTo>
                    <a:pt x="1" y="2733"/>
                  </a:moveTo>
                  <a:lnTo>
                    <a:pt x="122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427150" y="1168875"/>
              <a:ext cx="45825" cy="81650"/>
            </a:xfrm>
            <a:custGeom>
              <a:avLst/>
              <a:gdLst/>
              <a:ahLst/>
              <a:cxnLst/>
              <a:rect l="l" t="t" r="r" b="b"/>
              <a:pathLst>
                <a:path w="1833" h="3266" extrusionOk="0">
                  <a:moveTo>
                    <a:pt x="1513" y="0"/>
                  </a:moveTo>
                  <a:cubicBezTo>
                    <a:pt x="1402" y="0"/>
                    <a:pt x="1310" y="60"/>
                    <a:pt x="1286" y="154"/>
                  </a:cubicBezTo>
                  <a:lnTo>
                    <a:pt x="65" y="2886"/>
                  </a:lnTo>
                  <a:cubicBezTo>
                    <a:pt x="0" y="3047"/>
                    <a:pt x="65" y="3208"/>
                    <a:pt x="193" y="3240"/>
                  </a:cubicBezTo>
                  <a:cubicBezTo>
                    <a:pt x="228" y="3257"/>
                    <a:pt x="264" y="3265"/>
                    <a:pt x="301" y="3265"/>
                  </a:cubicBezTo>
                  <a:cubicBezTo>
                    <a:pt x="401" y="3265"/>
                    <a:pt x="500" y="3205"/>
                    <a:pt x="547" y="3111"/>
                  </a:cubicBezTo>
                  <a:lnTo>
                    <a:pt x="1768" y="379"/>
                  </a:lnTo>
                  <a:cubicBezTo>
                    <a:pt x="1833" y="250"/>
                    <a:pt x="1768" y="90"/>
                    <a:pt x="1640" y="25"/>
                  </a:cubicBezTo>
                  <a:cubicBezTo>
                    <a:pt x="1597" y="8"/>
                    <a:pt x="1554"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885200" y="1781050"/>
              <a:ext cx="310225" cy="341175"/>
            </a:xfrm>
            <a:custGeom>
              <a:avLst/>
              <a:gdLst/>
              <a:ahLst/>
              <a:cxnLst/>
              <a:rect l="l" t="t" r="r" b="b"/>
              <a:pathLst>
                <a:path w="12409" h="13647" extrusionOk="0">
                  <a:moveTo>
                    <a:pt x="10255" y="0"/>
                  </a:moveTo>
                  <a:cubicBezTo>
                    <a:pt x="10255" y="1"/>
                    <a:pt x="3537" y="5979"/>
                    <a:pt x="1801" y="7715"/>
                  </a:cubicBezTo>
                  <a:cubicBezTo>
                    <a:pt x="65" y="9451"/>
                    <a:pt x="1" y="12762"/>
                    <a:pt x="1640" y="13533"/>
                  </a:cubicBezTo>
                  <a:cubicBezTo>
                    <a:pt x="1817" y="13612"/>
                    <a:pt x="2033" y="13647"/>
                    <a:pt x="2280" y="13647"/>
                  </a:cubicBezTo>
                  <a:cubicBezTo>
                    <a:pt x="4365" y="13647"/>
                    <a:pt x="8607" y="11119"/>
                    <a:pt x="9355" y="10544"/>
                  </a:cubicBezTo>
                  <a:cubicBezTo>
                    <a:pt x="10190" y="9869"/>
                    <a:pt x="12408" y="418"/>
                    <a:pt x="10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4890025" y="1774300"/>
              <a:ext cx="281300" cy="353925"/>
            </a:xfrm>
            <a:custGeom>
              <a:avLst/>
              <a:gdLst/>
              <a:ahLst/>
              <a:cxnLst/>
              <a:rect l="l" t="t" r="r" b="b"/>
              <a:pathLst>
                <a:path w="11252" h="14157" extrusionOk="0">
                  <a:moveTo>
                    <a:pt x="10139" y="568"/>
                  </a:moveTo>
                  <a:lnTo>
                    <a:pt x="10139" y="568"/>
                  </a:lnTo>
                  <a:cubicBezTo>
                    <a:pt x="10196" y="594"/>
                    <a:pt x="10247" y="629"/>
                    <a:pt x="10287" y="688"/>
                  </a:cubicBezTo>
                  <a:cubicBezTo>
                    <a:pt x="10415" y="849"/>
                    <a:pt x="10544" y="1106"/>
                    <a:pt x="10608" y="1460"/>
                  </a:cubicBezTo>
                  <a:cubicBezTo>
                    <a:pt x="10672" y="1781"/>
                    <a:pt x="10705" y="2231"/>
                    <a:pt x="10705" y="2713"/>
                  </a:cubicBezTo>
                  <a:cubicBezTo>
                    <a:pt x="10705" y="4160"/>
                    <a:pt x="10415" y="6056"/>
                    <a:pt x="10030" y="7632"/>
                  </a:cubicBezTo>
                  <a:cubicBezTo>
                    <a:pt x="9837" y="8435"/>
                    <a:pt x="9644" y="9142"/>
                    <a:pt x="9451" y="9657"/>
                  </a:cubicBezTo>
                  <a:cubicBezTo>
                    <a:pt x="9355" y="9946"/>
                    <a:pt x="9258" y="10171"/>
                    <a:pt x="9162" y="10332"/>
                  </a:cubicBezTo>
                  <a:cubicBezTo>
                    <a:pt x="9097" y="10492"/>
                    <a:pt x="9001" y="10589"/>
                    <a:pt x="9001" y="10589"/>
                  </a:cubicBezTo>
                  <a:cubicBezTo>
                    <a:pt x="8840" y="10717"/>
                    <a:pt x="8422" y="11007"/>
                    <a:pt x="7908" y="11296"/>
                  </a:cubicBezTo>
                  <a:cubicBezTo>
                    <a:pt x="7104" y="11778"/>
                    <a:pt x="6012" y="12357"/>
                    <a:pt x="4951" y="12839"/>
                  </a:cubicBezTo>
                  <a:cubicBezTo>
                    <a:pt x="3858" y="13289"/>
                    <a:pt x="2797" y="13643"/>
                    <a:pt x="2090" y="13643"/>
                  </a:cubicBezTo>
                  <a:cubicBezTo>
                    <a:pt x="1865" y="13643"/>
                    <a:pt x="1704" y="13610"/>
                    <a:pt x="1576" y="13546"/>
                  </a:cubicBezTo>
                  <a:cubicBezTo>
                    <a:pt x="1222" y="13385"/>
                    <a:pt x="965" y="13128"/>
                    <a:pt x="804" y="12743"/>
                  </a:cubicBezTo>
                  <a:cubicBezTo>
                    <a:pt x="611" y="12357"/>
                    <a:pt x="515" y="11907"/>
                    <a:pt x="515" y="11392"/>
                  </a:cubicBezTo>
                  <a:cubicBezTo>
                    <a:pt x="515" y="10267"/>
                    <a:pt x="965" y="9014"/>
                    <a:pt x="1801" y="8178"/>
                  </a:cubicBezTo>
                  <a:cubicBezTo>
                    <a:pt x="2669" y="7310"/>
                    <a:pt x="4790" y="5381"/>
                    <a:pt x="6687" y="3678"/>
                  </a:cubicBezTo>
                  <a:cubicBezTo>
                    <a:pt x="7619" y="2810"/>
                    <a:pt x="8519" y="2006"/>
                    <a:pt x="9162" y="1428"/>
                  </a:cubicBezTo>
                  <a:cubicBezTo>
                    <a:pt x="9628" y="1028"/>
                    <a:pt x="9971" y="721"/>
                    <a:pt x="10139" y="568"/>
                  </a:cubicBezTo>
                  <a:close/>
                  <a:moveTo>
                    <a:pt x="10055" y="1"/>
                  </a:moveTo>
                  <a:cubicBezTo>
                    <a:pt x="9995" y="1"/>
                    <a:pt x="9948" y="31"/>
                    <a:pt x="9901" y="78"/>
                  </a:cubicBezTo>
                  <a:cubicBezTo>
                    <a:pt x="9901" y="78"/>
                    <a:pt x="8230" y="1556"/>
                    <a:pt x="6333" y="3292"/>
                  </a:cubicBezTo>
                  <a:cubicBezTo>
                    <a:pt x="4436" y="4996"/>
                    <a:pt x="2315" y="6924"/>
                    <a:pt x="1415" y="7792"/>
                  </a:cubicBezTo>
                  <a:cubicBezTo>
                    <a:pt x="483" y="8757"/>
                    <a:pt x="1" y="10139"/>
                    <a:pt x="1" y="11392"/>
                  </a:cubicBezTo>
                  <a:cubicBezTo>
                    <a:pt x="1" y="11971"/>
                    <a:pt x="97" y="12517"/>
                    <a:pt x="322" y="12968"/>
                  </a:cubicBezTo>
                  <a:cubicBezTo>
                    <a:pt x="547" y="13450"/>
                    <a:pt x="868" y="13835"/>
                    <a:pt x="1351" y="14028"/>
                  </a:cubicBezTo>
                  <a:cubicBezTo>
                    <a:pt x="1576" y="14125"/>
                    <a:pt x="1833" y="14157"/>
                    <a:pt x="2090" y="14157"/>
                  </a:cubicBezTo>
                  <a:cubicBezTo>
                    <a:pt x="2669" y="14157"/>
                    <a:pt x="3344" y="13996"/>
                    <a:pt x="4051" y="13771"/>
                  </a:cubicBezTo>
                  <a:cubicBezTo>
                    <a:pt x="5144" y="13385"/>
                    <a:pt x="6301" y="12807"/>
                    <a:pt x="7265" y="12292"/>
                  </a:cubicBezTo>
                  <a:cubicBezTo>
                    <a:pt x="7779" y="12003"/>
                    <a:pt x="8197" y="11746"/>
                    <a:pt x="8551" y="11521"/>
                  </a:cubicBezTo>
                  <a:cubicBezTo>
                    <a:pt x="8905" y="11328"/>
                    <a:pt x="9162" y="11135"/>
                    <a:pt x="9322" y="11007"/>
                  </a:cubicBezTo>
                  <a:cubicBezTo>
                    <a:pt x="9451" y="10910"/>
                    <a:pt x="9547" y="10750"/>
                    <a:pt x="9644" y="10557"/>
                  </a:cubicBezTo>
                  <a:cubicBezTo>
                    <a:pt x="9965" y="9914"/>
                    <a:pt x="10383" y="8628"/>
                    <a:pt x="10705" y="7149"/>
                  </a:cubicBezTo>
                  <a:cubicBezTo>
                    <a:pt x="10994" y="5671"/>
                    <a:pt x="11251" y="4031"/>
                    <a:pt x="11251" y="2713"/>
                  </a:cubicBezTo>
                  <a:cubicBezTo>
                    <a:pt x="11251" y="2038"/>
                    <a:pt x="11187" y="1428"/>
                    <a:pt x="11026" y="945"/>
                  </a:cubicBezTo>
                  <a:cubicBezTo>
                    <a:pt x="10962" y="720"/>
                    <a:pt x="10833" y="528"/>
                    <a:pt x="10705" y="335"/>
                  </a:cubicBezTo>
                  <a:cubicBezTo>
                    <a:pt x="10544" y="174"/>
                    <a:pt x="10351" y="45"/>
                    <a:pt x="10126" y="13"/>
                  </a:cubicBezTo>
                  <a:cubicBezTo>
                    <a:pt x="10100" y="5"/>
                    <a:pt x="10077" y="1"/>
                    <a:pt x="10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5182550" y="2154725"/>
              <a:ext cx="605125" cy="595500"/>
            </a:xfrm>
            <a:custGeom>
              <a:avLst/>
              <a:gdLst/>
              <a:ahLst/>
              <a:cxnLst/>
              <a:rect l="l" t="t" r="r" b="b"/>
              <a:pathLst>
                <a:path w="24205" h="23820" extrusionOk="0">
                  <a:moveTo>
                    <a:pt x="15172" y="1"/>
                  </a:moveTo>
                  <a:lnTo>
                    <a:pt x="0" y="9740"/>
                  </a:lnTo>
                  <a:lnTo>
                    <a:pt x="3247" y="23820"/>
                  </a:lnTo>
                  <a:cubicBezTo>
                    <a:pt x="3247" y="23820"/>
                    <a:pt x="20573" y="14819"/>
                    <a:pt x="22405" y="11926"/>
                  </a:cubicBezTo>
                  <a:cubicBezTo>
                    <a:pt x="24205" y="9033"/>
                    <a:pt x="15172" y="1"/>
                    <a:pt x="151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5175300" y="2147975"/>
              <a:ext cx="579425" cy="609275"/>
            </a:xfrm>
            <a:custGeom>
              <a:avLst/>
              <a:gdLst/>
              <a:ahLst/>
              <a:cxnLst/>
              <a:rect l="l" t="t" r="r" b="b"/>
              <a:pathLst>
                <a:path w="23177" h="24371" extrusionOk="0">
                  <a:moveTo>
                    <a:pt x="15415" y="609"/>
                  </a:moveTo>
                  <a:cubicBezTo>
                    <a:pt x="15464" y="658"/>
                    <a:pt x="15523" y="718"/>
                    <a:pt x="15591" y="785"/>
                  </a:cubicBezTo>
                  <a:cubicBezTo>
                    <a:pt x="16298" y="1524"/>
                    <a:pt x="18066" y="3421"/>
                    <a:pt x="19673" y="5478"/>
                  </a:cubicBezTo>
                  <a:cubicBezTo>
                    <a:pt x="20477" y="6539"/>
                    <a:pt x="21216" y="7632"/>
                    <a:pt x="21763" y="8628"/>
                  </a:cubicBezTo>
                  <a:cubicBezTo>
                    <a:pt x="22309" y="9625"/>
                    <a:pt x="22663" y="10557"/>
                    <a:pt x="22663" y="11264"/>
                  </a:cubicBezTo>
                  <a:cubicBezTo>
                    <a:pt x="22663" y="11586"/>
                    <a:pt x="22598" y="11843"/>
                    <a:pt x="22470" y="12036"/>
                  </a:cubicBezTo>
                  <a:cubicBezTo>
                    <a:pt x="22277" y="12357"/>
                    <a:pt x="21795" y="12807"/>
                    <a:pt x="21184" y="13321"/>
                  </a:cubicBezTo>
                  <a:cubicBezTo>
                    <a:pt x="18934" y="15121"/>
                    <a:pt x="14498" y="17757"/>
                    <a:pt x="10608" y="19943"/>
                  </a:cubicBezTo>
                  <a:cubicBezTo>
                    <a:pt x="8680" y="21036"/>
                    <a:pt x="6880" y="22032"/>
                    <a:pt x="5562" y="22740"/>
                  </a:cubicBezTo>
                  <a:cubicBezTo>
                    <a:pt x="4919" y="23093"/>
                    <a:pt x="4372" y="23350"/>
                    <a:pt x="3987" y="23543"/>
                  </a:cubicBezTo>
                  <a:cubicBezTo>
                    <a:pt x="3884" y="23608"/>
                    <a:pt x="3796" y="23663"/>
                    <a:pt x="3721" y="23707"/>
                  </a:cubicBezTo>
                  <a:lnTo>
                    <a:pt x="3721" y="23707"/>
                  </a:lnTo>
                  <a:lnTo>
                    <a:pt x="612" y="10139"/>
                  </a:lnTo>
                  <a:lnTo>
                    <a:pt x="15415" y="609"/>
                  </a:lnTo>
                  <a:close/>
                  <a:moveTo>
                    <a:pt x="15472" y="1"/>
                  </a:moveTo>
                  <a:cubicBezTo>
                    <a:pt x="15417" y="1"/>
                    <a:pt x="15359" y="17"/>
                    <a:pt x="15302" y="46"/>
                  </a:cubicBezTo>
                  <a:lnTo>
                    <a:pt x="162" y="9785"/>
                  </a:lnTo>
                  <a:cubicBezTo>
                    <a:pt x="65" y="9850"/>
                    <a:pt x="1" y="9978"/>
                    <a:pt x="33" y="10075"/>
                  </a:cubicBezTo>
                  <a:lnTo>
                    <a:pt x="3280" y="24154"/>
                  </a:lnTo>
                  <a:cubicBezTo>
                    <a:pt x="3312" y="24250"/>
                    <a:pt x="3376" y="24315"/>
                    <a:pt x="3440" y="24347"/>
                  </a:cubicBezTo>
                  <a:cubicBezTo>
                    <a:pt x="3472" y="24363"/>
                    <a:pt x="3513" y="24371"/>
                    <a:pt x="3553" y="24371"/>
                  </a:cubicBezTo>
                  <a:cubicBezTo>
                    <a:pt x="3593" y="24371"/>
                    <a:pt x="3633" y="24363"/>
                    <a:pt x="3665" y="24347"/>
                  </a:cubicBezTo>
                  <a:cubicBezTo>
                    <a:pt x="3665" y="24347"/>
                    <a:pt x="8005" y="22065"/>
                    <a:pt x="12569" y="19461"/>
                  </a:cubicBezTo>
                  <a:cubicBezTo>
                    <a:pt x="14852" y="18143"/>
                    <a:pt x="17198" y="16761"/>
                    <a:pt x="19095" y="15475"/>
                  </a:cubicBezTo>
                  <a:cubicBezTo>
                    <a:pt x="20027" y="14864"/>
                    <a:pt x="20863" y="14253"/>
                    <a:pt x="21505" y="13739"/>
                  </a:cubicBezTo>
                  <a:cubicBezTo>
                    <a:pt x="22180" y="13193"/>
                    <a:pt x="22663" y="12743"/>
                    <a:pt x="22920" y="12325"/>
                  </a:cubicBezTo>
                  <a:cubicBezTo>
                    <a:pt x="23113" y="12003"/>
                    <a:pt x="23177" y="11650"/>
                    <a:pt x="23177" y="11264"/>
                  </a:cubicBezTo>
                  <a:cubicBezTo>
                    <a:pt x="23177" y="10268"/>
                    <a:pt x="22695" y="9143"/>
                    <a:pt x="21988" y="7921"/>
                  </a:cubicBezTo>
                  <a:cubicBezTo>
                    <a:pt x="19866" y="4289"/>
                    <a:pt x="15655" y="78"/>
                    <a:pt x="15655" y="78"/>
                  </a:cubicBezTo>
                  <a:cubicBezTo>
                    <a:pt x="15602" y="25"/>
                    <a:pt x="15539" y="1"/>
                    <a:pt x="15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5052350" y="1761925"/>
              <a:ext cx="615600" cy="969125"/>
            </a:xfrm>
            <a:custGeom>
              <a:avLst/>
              <a:gdLst/>
              <a:ahLst/>
              <a:cxnLst/>
              <a:rect l="l" t="t" r="r" b="b"/>
              <a:pathLst>
                <a:path w="24624" h="38765" extrusionOk="0">
                  <a:moveTo>
                    <a:pt x="10210" y="0"/>
                  </a:moveTo>
                  <a:cubicBezTo>
                    <a:pt x="9375" y="0"/>
                    <a:pt x="8808" y="187"/>
                    <a:pt x="8808" y="187"/>
                  </a:cubicBezTo>
                  <a:cubicBezTo>
                    <a:pt x="8808" y="187"/>
                    <a:pt x="8144" y="131"/>
                    <a:pt x="7267" y="131"/>
                  </a:cubicBezTo>
                  <a:cubicBezTo>
                    <a:pt x="6039" y="131"/>
                    <a:pt x="4394" y="240"/>
                    <a:pt x="3569" y="765"/>
                  </a:cubicBezTo>
                  <a:cubicBezTo>
                    <a:pt x="2187" y="1698"/>
                    <a:pt x="1190" y="10152"/>
                    <a:pt x="933" y="15198"/>
                  </a:cubicBezTo>
                  <a:cubicBezTo>
                    <a:pt x="676" y="20245"/>
                    <a:pt x="1" y="24327"/>
                    <a:pt x="354" y="25324"/>
                  </a:cubicBezTo>
                  <a:cubicBezTo>
                    <a:pt x="676" y="26288"/>
                    <a:pt x="9290" y="37153"/>
                    <a:pt x="10544" y="38664"/>
                  </a:cubicBezTo>
                  <a:cubicBezTo>
                    <a:pt x="10602" y="38732"/>
                    <a:pt x="10678" y="38765"/>
                    <a:pt x="10771" y="38765"/>
                  </a:cubicBezTo>
                  <a:cubicBezTo>
                    <a:pt x="12703" y="38765"/>
                    <a:pt x="21892" y="24764"/>
                    <a:pt x="23241" y="21820"/>
                  </a:cubicBezTo>
                  <a:cubicBezTo>
                    <a:pt x="24623" y="18766"/>
                    <a:pt x="23723" y="15938"/>
                    <a:pt x="21891" y="11727"/>
                  </a:cubicBezTo>
                  <a:cubicBezTo>
                    <a:pt x="20091" y="7484"/>
                    <a:pt x="16169" y="3594"/>
                    <a:pt x="13855" y="1440"/>
                  </a:cubicBezTo>
                  <a:cubicBezTo>
                    <a:pt x="12594" y="267"/>
                    <a:pt x="11210" y="0"/>
                    <a:pt x="10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5052350" y="1755325"/>
              <a:ext cx="604350" cy="982050"/>
            </a:xfrm>
            <a:custGeom>
              <a:avLst/>
              <a:gdLst/>
              <a:ahLst/>
              <a:cxnLst/>
              <a:rect l="l" t="t" r="r" b="b"/>
              <a:pathLst>
                <a:path w="24174" h="39282" extrusionOk="0">
                  <a:moveTo>
                    <a:pt x="10223" y="515"/>
                  </a:moveTo>
                  <a:cubicBezTo>
                    <a:pt x="11187" y="547"/>
                    <a:pt x="12473" y="772"/>
                    <a:pt x="13694" y="1897"/>
                  </a:cubicBezTo>
                  <a:cubicBezTo>
                    <a:pt x="15976" y="4051"/>
                    <a:pt x="19866" y="7908"/>
                    <a:pt x="21666" y="12087"/>
                  </a:cubicBezTo>
                  <a:cubicBezTo>
                    <a:pt x="22855" y="14884"/>
                    <a:pt x="23659" y="17037"/>
                    <a:pt x="23659" y="18998"/>
                  </a:cubicBezTo>
                  <a:cubicBezTo>
                    <a:pt x="23659" y="19995"/>
                    <a:pt x="23434" y="20959"/>
                    <a:pt x="22984" y="21988"/>
                  </a:cubicBezTo>
                  <a:cubicBezTo>
                    <a:pt x="22663" y="22695"/>
                    <a:pt x="21827" y="24109"/>
                    <a:pt x="20766" y="25813"/>
                  </a:cubicBezTo>
                  <a:cubicBezTo>
                    <a:pt x="19127" y="28417"/>
                    <a:pt x="16941" y="31663"/>
                    <a:pt x="14980" y="34267"/>
                  </a:cubicBezTo>
                  <a:cubicBezTo>
                    <a:pt x="14016" y="35585"/>
                    <a:pt x="13083" y="36710"/>
                    <a:pt x="12312" y="37513"/>
                  </a:cubicBezTo>
                  <a:cubicBezTo>
                    <a:pt x="11958" y="37931"/>
                    <a:pt x="11605" y="38253"/>
                    <a:pt x="11316" y="38446"/>
                  </a:cubicBezTo>
                  <a:cubicBezTo>
                    <a:pt x="11058" y="38671"/>
                    <a:pt x="10833" y="38767"/>
                    <a:pt x="10769" y="38767"/>
                  </a:cubicBezTo>
                  <a:lnTo>
                    <a:pt x="10737" y="38735"/>
                  </a:lnTo>
                  <a:cubicBezTo>
                    <a:pt x="10126" y="37996"/>
                    <a:pt x="7651" y="34910"/>
                    <a:pt x="5305" y="31888"/>
                  </a:cubicBezTo>
                  <a:cubicBezTo>
                    <a:pt x="4147" y="30377"/>
                    <a:pt x="2990" y="28899"/>
                    <a:pt x="2122" y="27709"/>
                  </a:cubicBezTo>
                  <a:cubicBezTo>
                    <a:pt x="1672" y="27131"/>
                    <a:pt x="1319" y="26616"/>
                    <a:pt x="1061" y="26231"/>
                  </a:cubicBezTo>
                  <a:cubicBezTo>
                    <a:pt x="933" y="26038"/>
                    <a:pt x="804" y="25845"/>
                    <a:pt x="740" y="25716"/>
                  </a:cubicBezTo>
                  <a:cubicBezTo>
                    <a:pt x="644" y="25620"/>
                    <a:pt x="611" y="25491"/>
                    <a:pt x="611" y="25491"/>
                  </a:cubicBezTo>
                  <a:cubicBezTo>
                    <a:pt x="547" y="25363"/>
                    <a:pt x="515" y="25074"/>
                    <a:pt x="515" y="24656"/>
                  </a:cubicBezTo>
                  <a:cubicBezTo>
                    <a:pt x="515" y="23016"/>
                    <a:pt x="997" y="19577"/>
                    <a:pt x="1190" y="15462"/>
                  </a:cubicBezTo>
                  <a:cubicBezTo>
                    <a:pt x="1319" y="12955"/>
                    <a:pt x="1640" y="9580"/>
                    <a:pt x="2090" y="6719"/>
                  </a:cubicBezTo>
                  <a:cubicBezTo>
                    <a:pt x="2315" y="5305"/>
                    <a:pt x="2572" y="4019"/>
                    <a:pt x="2862" y="3022"/>
                  </a:cubicBezTo>
                  <a:cubicBezTo>
                    <a:pt x="3022" y="2540"/>
                    <a:pt x="3151" y="2122"/>
                    <a:pt x="3312" y="1833"/>
                  </a:cubicBezTo>
                  <a:cubicBezTo>
                    <a:pt x="3472" y="1512"/>
                    <a:pt x="3633" y="1319"/>
                    <a:pt x="3729" y="1254"/>
                  </a:cubicBezTo>
                  <a:cubicBezTo>
                    <a:pt x="4083" y="1029"/>
                    <a:pt x="4662" y="869"/>
                    <a:pt x="5305" y="772"/>
                  </a:cubicBezTo>
                  <a:cubicBezTo>
                    <a:pt x="5947" y="676"/>
                    <a:pt x="6622" y="676"/>
                    <a:pt x="7233" y="676"/>
                  </a:cubicBezTo>
                  <a:lnTo>
                    <a:pt x="8326" y="676"/>
                  </a:lnTo>
                  <a:cubicBezTo>
                    <a:pt x="8615" y="708"/>
                    <a:pt x="8776" y="708"/>
                    <a:pt x="8776" y="708"/>
                  </a:cubicBezTo>
                  <a:lnTo>
                    <a:pt x="8905" y="708"/>
                  </a:lnTo>
                  <a:cubicBezTo>
                    <a:pt x="9001" y="676"/>
                    <a:pt x="9515" y="515"/>
                    <a:pt x="10223" y="515"/>
                  </a:cubicBezTo>
                  <a:close/>
                  <a:moveTo>
                    <a:pt x="10223" y="1"/>
                  </a:moveTo>
                  <a:cubicBezTo>
                    <a:pt x="9425" y="1"/>
                    <a:pt x="8880" y="152"/>
                    <a:pt x="8744" y="187"/>
                  </a:cubicBezTo>
                  <a:lnTo>
                    <a:pt x="8744" y="187"/>
                  </a:lnTo>
                  <a:cubicBezTo>
                    <a:pt x="8523" y="170"/>
                    <a:pt x="7949" y="129"/>
                    <a:pt x="7233" y="129"/>
                  </a:cubicBezTo>
                  <a:cubicBezTo>
                    <a:pt x="6622" y="129"/>
                    <a:pt x="5915" y="162"/>
                    <a:pt x="5208" y="258"/>
                  </a:cubicBezTo>
                  <a:cubicBezTo>
                    <a:pt x="4533" y="354"/>
                    <a:pt x="3890" y="515"/>
                    <a:pt x="3440" y="804"/>
                  </a:cubicBezTo>
                  <a:cubicBezTo>
                    <a:pt x="3183" y="965"/>
                    <a:pt x="3022" y="1254"/>
                    <a:pt x="2829" y="1576"/>
                  </a:cubicBezTo>
                  <a:cubicBezTo>
                    <a:pt x="2540" y="2187"/>
                    <a:pt x="2283" y="3087"/>
                    <a:pt x="2026" y="4147"/>
                  </a:cubicBezTo>
                  <a:cubicBezTo>
                    <a:pt x="1319" y="7330"/>
                    <a:pt x="836" y="12119"/>
                    <a:pt x="676" y="15430"/>
                  </a:cubicBezTo>
                  <a:cubicBezTo>
                    <a:pt x="451" y="19513"/>
                    <a:pt x="1" y="22920"/>
                    <a:pt x="1" y="24656"/>
                  </a:cubicBezTo>
                  <a:cubicBezTo>
                    <a:pt x="1" y="25074"/>
                    <a:pt x="1" y="25395"/>
                    <a:pt x="97" y="25652"/>
                  </a:cubicBezTo>
                  <a:cubicBezTo>
                    <a:pt x="129" y="25749"/>
                    <a:pt x="194" y="25877"/>
                    <a:pt x="290" y="26006"/>
                  </a:cubicBezTo>
                  <a:cubicBezTo>
                    <a:pt x="579" y="26520"/>
                    <a:pt x="1286" y="27517"/>
                    <a:pt x="2219" y="28738"/>
                  </a:cubicBezTo>
                  <a:cubicBezTo>
                    <a:pt x="4951" y="32370"/>
                    <a:pt x="9451" y="38028"/>
                    <a:pt x="10351" y="39089"/>
                  </a:cubicBezTo>
                  <a:cubicBezTo>
                    <a:pt x="10448" y="39217"/>
                    <a:pt x="10608" y="39281"/>
                    <a:pt x="10769" y="39281"/>
                  </a:cubicBezTo>
                  <a:cubicBezTo>
                    <a:pt x="10962" y="39281"/>
                    <a:pt x="11155" y="39217"/>
                    <a:pt x="11348" y="39089"/>
                  </a:cubicBezTo>
                  <a:cubicBezTo>
                    <a:pt x="11701" y="38864"/>
                    <a:pt x="12151" y="38510"/>
                    <a:pt x="12633" y="37996"/>
                  </a:cubicBezTo>
                  <a:cubicBezTo>
                    <a:pt x="14305" y="36228"/>
                    <a:pt x="16716" y="32917"/>
                    <a:pt x="18869" y="29702"/>
                  </a:cubicBezTo>
                  <a:cubicBezTo>
                    <a:pt x="19962" y="28095"/>
                    <a:pt x="20959" y="26520"/>
                    <a:pt x="21762" y="25202"/>
                  </a:cubicBezTo>
                  <a:cubicBezTo>
                    <a:pt x="22566" y="23884"/>
                    <a:pt x="23177" y="22823"/>
                    <a:pt x="23466" y="22213"/>
                  </a:cubicBezTo>
                  <a:cubicBezTo>
                    <a:pt x="23948" y="21120"/>
                    <a:pt x="24173" y="20091"/>
                    <a:pt x="24173" y="18998"/>
                  </a:cubicBezTo>
                  <a:cubicBezTo>
                    <a:pt x="24173" y="16877"/>
                    <a:pt x="23370" y="14659"/>
                    <a:pt x="22148" y="11862"/>
                  </a:cubicBezTo>
                  <a:cubicBezTo>
                    <a:pt x="20284" y="7587"/>
                    <a:pt x="16362" y="3665"/>
                    <a:pt x="14048" y="1512"/>
                  </a:cubicBezTo>
                  <a:cubicBezTo>
                    <a:pt x="12730" y="290"/>
                    <a:pt x="11283" y="1"/>
                    <a:pt x="10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5250050" y="1875925"/>
              <a:ext cx="257500" cy="356775"/>
            </a:xfrm>
            <a:custGeom>
              <a:avLst/>
              <a:gdLst/>
              <a:ahLst/>
              <a:cxnLst/>
              <a:rect l="l" t="t" r="r" b="b"/>
              <a:pathLst>
                <a:path w="10300" h="14271" extrusionOk="0">
                  <a:moveTo>
                    <a:pt x="8583" y="0"/>
                  </a:moveTo>
                  <a:cubicBezTo>
                    <a:pt x="6000" y="0"/>
                    <a:pt x="1287" y="3931"/>
                    <a:pt x="804" y="5656"/>
                  </a:cubicBezTo>
                  <a:cubicBezTo>
                    <a:pt x="804" y="5656"/>
                    <a:pt x="804" y="5785"/>
                    <a:pt x="740" y="5977"/>
                  </a:cubicBezTo>
                  <a:cubicBezTo>
                    <a:pt x="643" y="6588"/>
                    <a:pt x="418" y="7938"/>
                    <a:pt x="225" y="9481"/>
                  </a:cubicBezTo>
                  <a:cubicBezTo>
                    <a:pt x="0" y="11538"/>
                    <a:pt x="65" y="14271"/>
                    <a:pt x="740" y="14271"/>
                  </a:cubicBezTo>
                  <a:cubicBezTo>
                    <a:pt x="1382" y="14271"/>
                    <a:pt x="10094" y="7970"/>
                    <a:pt x="10254" y="2249"/>
                  </a:cubicBezTo>
                  <a:cubicBezTo>
                    <a:pt x="10300" y="621"/>
                    <a:pt x="9610" y="0"/>
                    <a:pt x="85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5246025" y="1869450"/>
              <a:ext cx="267625" cy="370475"/>
            </a:xfrm>
            <a:custGeom>
              <a:avLst/>
              <a:gdLst/>
              <a:ahLst/>
              <a:cxnLst/>
              <a:rect l="l" t="t" r="r" b="b"/>
              <a:pathLst>
                <a:path w="10705" h="14819" extrusionOk="0">
                  <a:moveTo>
                    <a:pt x="8744" y="547"/>
                  </a:moveTo>
                  <a:cubicBezTo>
                    <a:pt x="9194" y="547"/>
                    <a:pt x="9515" y="675"/>
                    <a:pt x="9772" y="933"/>
                  </a:cubicBezTo>
                  <a:cubicBezTo>
                    <a:pt x="9997" y="1190"/>
                    <a:pt x="10158" y="1640"/>
                    <a:pt x="10158" y="2379"/>
                  </a:cubicBezTo>
                  <a:cubicBezTo>
                    <a:pt x="10158" y="2411"/>
                    <a:pt x="10158" y="2475"/>
                    <a:pt x="10158" y="2508"/>
                  </a:cubicBezTo>
                  <a:cubicBezTo>
                    <a:pt x="10094" y="5240"/>
                    <a:pt x="7908" y="8229"/>
                    <a:pt x="5658" y="10479"/>
                  </a:cubicBezTo>
                  <a:cubicBezTo>
                    <a:pt x="4533" y="11637"/>
                    <a:pt x="3376" y="12569"/>
                    <a:pt x="2476" y="13244"/>
                  </a:cubicBezTo>
                  <a:cubicBezTo>
                    <a:pt x="2026" y="13597"/>
                    <a:pt x="1640" y="13855"/>
                    <a:pt x="1351" y="14015"/>
                  </a:cubicBezTo>
                  <a:cubicBezTo>
                    <a:pt x="1190" y="14112"/>
                    <a:pt x="1093" y="14176"/>
                    <a:pt x="997" y="14240"/>
                  </a:cubicBezTo>
                  <a:lnTo>
                    <a:pt x="901" y="14272"/>
                  </a:lnTo>
                  <a:lnTo>
                    <a:pt x="868" y="14240"/>
                  </a:lnTo>
                  <a:cubicBezTo>
                    <a:pt x="772" y="14144"/>
                    <a:pt x="676" y="13822"/>
                    <a:pt x="611" y="13405"/>
                  </a:cubicBezTo>
                  <a:cubicBezTo>
                    <a:pt x="547" y="12987"/>
                    <a:pt x="547" y="12472"/>
                    <a:pt x="547" y="11894"/>
                  </a:cubicBezTo>
                  <a:cubicBezTo>
                    <a:pt x="547" y="11187"/>
                    <a:pt x="579" y="10447"/>
                    <a:pt x="676" y="9772"/>
                  </a:cubicBezTo>
                  <a:cubicBezTo>
                    <a:pt x="836" y="8229"/>
                    <a:pt x="1061" y="6879"/>
                    <a:pt x="1190" y="6301"/>
                  </a:cubicBezTo>
                  <a:cubicBezTo>
                    <a:pt x="1222" y="6076"/>
                    <a:pt x="1222" y="5979"/>
                    <a:pt x="1222" y="5979"/>
                  </a:cubicBezTo>
                  <a:cubicBezTo>
                    <a:pt x="1318" y="5626"/>
                    <a:pt x="1672" y="5079"/>
                    <a:pt x="2218" y="4501"/>
                  </a:cubicBezTo>
                  <a:cubicBezTo>
                    <a:pt x="3022" y="3601"/>
                    <a:pt x="4211" y="2604"/>
                    <a:pt x="5433" y="1833"/>
                  </a:cubicBezTo>
                  <a:cubicBezTo>
                    <a:pt x="6622" y="1061"/>
                    <a:pt x="7876" y="547"/>
                    <a:pt x="8744" y="547"/>
                  </a:cubicBezTo>
                  <a:close/>
                  <a:moveTo>
                    <a:pt x="8744" y="0"/>
                  </a:moveTo>
                  <a:cubicBezTo>
                    <a:pt x="8037" y="0"/>
                    <a:pt x="7233" y="257"/>
                    <a:pt x="6397" y="675"/>
                  </a:cubicBezTo>
                  <a:cubicBezTo>
                    <a:pt x="5144" y="1286"/>
                    <a:pt x="3826" y="2218"/>
                    <a:pt x="2765" y="3183"/>
                  </a:cubicBezTo>
                  <a:cubicBezTo>
                    <a:pt x="2251" y="3665"/>
                    <a:pt x="1801" y="4147"/>
                    <a:pt x="1447" y="4597"/>
                  </a:cubicBezTo>
                  <a:cubicBezTo>
                    <a:pt x="1093" y="5047"/>
                    <a:pt x="836" y="5465"/>
                    <a:pt x="708" y="5851"/>
                  </a:cubicBezTo>
                  <a:lnTo>
                    <a:pt x="708" y="5883"/>
                  </a:lnTo>
                  <a:cubicBezTo>
                    <a:pt x="708" y="5883"/>
                    <a:pt x="676" y="5979"/>
                    <a:pt x="643" y="6204"/>
                  </a:cubicBezTo>
                  <a:cubicBezTo>
                    <a:pt x="547" y="6783"/>
                    <a:pt x="322" y="8165"/>
                    <a:pt x="129" y="9708"/>
                  </a:cubicBezTo>
                  <a:cubicBezTo>
                    <a:pt x="33" y="10415"/>
                    <a:pt x="1" y="11187"/>
                    <a:pt x="1" y="11894"/>
                  </a:cubicBezTo>
                  <a:cubicBezTo>
                    <a:pt x="1" y="12633"/>
                    <a:pt x="33" y="13308"/>
                    <a:pt x="161" y="13822"/>
                  </a:cubicBezTo>
                  <a:cubicBezTo>
                    <a:pt x="193" y="14080"/>
                    <a:pt x="258" y="14272"/>
                    <a:pt x="386" y="14465"/>
                  </a:cubicBezTo>
                  <a:cubicBezTo>
                    <a:pt x="418" y="14562"/>
                    <a:pt x="483" y="14626"/>
                    <a:pt x="579" y="14690"/>
                  </a:cubicBezTo>
                  <a:cubicBezTo>
                    <a:pt x="643" y="14755"/>
                    <a:pt x="772" y="14819"/>
                    <a:pt x="901" y="14819"/>
                  </a:cubicBezTo>
                  <a:cubicBezTo>
                    <a:pt x="965" y="14819"/>
                    <a:pt x="997" y="14787"/>
                    <a:pt x="1061" y="14787"/>
                  </a:cubicBezTo>
                  <a:cubicBezTo>
                    <a:pt x="1254" y="14723"/>
                    <a:pt x="1511" y="14562"/>
                    <a:pt x="1833" y="14337"/>
                  </a:cubicBezTo>
                  <a:cubicBezTo>
                    <a:pt x="3022" y="13597"/>
                    <a:pt x="5176" y="11894"/>
                    <a:pt x="7072" y="9772"/>
                  </a:cubicBezTo>
                  <a:cubicBezTo>
                    <a:pt x="8969" y="7619"/>
                    <a:pt x="10608" y="5079"/>
                    <a:pt x="10705" y="2540"/>
                  </a:cubicBezTo>
                  <a:cubicBezTo>
                    <a:pt x="10705" y="2475"/>
                    <a:pt x="10705" y="2411"/>
                    <a:pt x="10705" y="2379"/>
                  </a:cubicBezTo>
                  <a:cubicBezTo>
                    <a:pt x="10705" y="1575"/>
                    <a:pt x="10512" y="965"/>
                    <a:pt x="10158" y="579"/>
                  </a:cubicBezTo>
                  <a:cubicBezTo>
                    <a:pt x="9805" y="161"/>
                    <a:pt x="9290" y="0"/>
                    <a:pt x="8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5212275" y="1713975"/>
              <a:ext cx="317450" cy="378150"/>
            </a:xfrm>
            <a:custGeom>
              <a:avLst/>
              <a:gdLst/>
              <a:ahLst/>
              <a:cxnLst/>
              <a:rect l="l" t="t" r="r" b="b"/>
              <a:pathLst>
                <a:path w="12698" h="15126" extrusionOk="0">
                  <a:moveTo>
                    <a:pt x="4510" y="1"/>
                  </a:moveTo>
                  <a:cubicBezTo>
                    <a:pt x="3445" y="1"/>
                    <a:pt x="2503" y="245"/>
                    <a:pt x="1897" y="851"/>
                  </a:cubicBezTo>
                  <a:cubicBezTo>
                    <a:pt x="1897" y="851"/>
                    <a:pt x="1093" y="3937"/>
                    <a:pt x="1093" y="4419"/>
                  </a:cubicBezTo>
                  <a:cubicBezTo>
                    <a:pt x="1093" y="4934"/>
                    <a:pt x="1415" y="6155"/>
                    <a:pt x="1415" y="6155"/>
                  </a:cubicBezTo>
                  <a:cubicBezTo>
                    <a:pt x="1415" y="6155"/>
                    <a:pt x="0" y="8405"/>
                    <a:pt x="161" y="8662"/>
                  </a:cubicBezTo>
                  <a:cubicBezTo>
                    <a:pt x="322" y="8919"/>
                    <a:pt x="836" y="9305"/>
                    <a:pt x="836" y="9305"/>
                  </a:cubicBezTo>
                  <a:cubicBezTo>
                    <a:pt x="836" y="9305"/>
                    <a:pt x="675" y="12455"/>
                    <a:pt x="1318" y="13130"/>
                  </a:cubicBezTo>
                  <a:cubicBezTo>
                    <a:pt x="1620" y="13432"/>
                    <a:pt x="2332" y="13515"/>
                    <a:pt x="3028" y="13515"/>
                  </a:cubicBezTo>
                  <a:cubicBezTo>
                    <a:pt x="3889" y="13515"/>
                    <a:pt x="4726" y="13388"/>
                    <a:pt x="4726" y="13388"/>
                  </a:cubicBezTo>
                  <a:lnTo>
                    <a:pt x="4726" y="13388"/>
                  </a:lnTo>
                  <a:cubicBezTo>
                    <a:pt x="4726" y="13388"/>
                    <a:pt x="3408" y="15027"/>
                    <a:pt x="4886" y="15123"/>
                  </a:cubicBezTo>
                  <a:cubicBezTo>
                    <a:pt x="4908" y="15125"/>
                    <a:pt x="4930" y="15125"/>
                    <a:pt x="4952" y="15125"/>
                  </a:cubicBezTo>
                  <a:cubicBezTo>
                    <a:pt x="6509" y="15125"/>
                    <a:pt x="10368" y="11850"/>
                    <a:pt x="11540" y="9980"/>
                  </a:cubicBezTo>
                  <a:cubicBezTo>
                    <a:pt x="12697" y="8084"/>
                    <a:pt x="12601" y="4580"/>
                    <a:pt x="11540" y="2844"/>
                  </a:cubicBezTo>
                  <a:cubicBezTo>
                    <a:pt x="10755" y="1597"/>
                    <a:pt x="7230" y="1"/>
                    <a:pt x="45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5209050" y="1707925"/>
              <a:ext cx="319075" cy="390575"/>
            </a:xfrm>
            <a:custGeom>
              <a:avLst/>
              <a:gdLst/>
              <a:ahLst/>
              <a:cxnLst/>
              <a:rect l="l" t="t" r="r" b="b"/>
              <a:pathLst>
                <a:path w="12763" h="15623" extrusionOk="0">
                  <a:moveTo>
                    <a:pt x="4662" y="515"/>
                  </a:moveTo>
                  <a:cubicBezTo>
                    <a:pt x="5948" y="515"/>
                    <a:pt x="7491" y="900"/>
                    <a:pt x="8776" y="1447"/>
                  </a:cubicBezTo>
                  <a:cubicBezTo>
                    <a:pt x="9419" y="1736"/>
                    <a:pt x="9998" y="2025"/>
                    <a:pt x="10480" y="2347"/>
                  </a:cubicBezTo>
                  <a:cubicBezTo>
                    <a:pt x="10930" y="2668"/>
                    <a:pt x="11284" y="2990"/>
                    <a:pt x="11412" y="3247"/>
                  </a:cubicBezTo>
                  <a:cubicBezTo>
                    <a:pt x="11926" y="4051"/>
                    <a:pt x="12216" y="5368"/>
                    <a:pt x="12216" y="6686"/>
                  </a:cubicBezTo>
                  <a:cubicBezTo>
                    <a:pt x="12216" y="7940"/>
                    <a:pt x="11959" y="9226"/>
                    <a:pt x="11412" y="10094"/>
                  </a:cubicBezTo>
                  <a:cubicBezTo>
                    <a:pt x="10898" y="10962"/>
                    <a:pt x="9644" y="12247"/>
                    <a:pt x="8358" y="13308"/>
                  </a:cubicBezTo>
                  <a:cubicBezTo>
                    <a:pt x="7683" y="13822"/>
                    <a:pt x="7040" y="14272"/>
                    <a:pt x="6462" y="14594"/>
                  </a:cubicBezTo>
                  <a:cubicBezTo>
                    <a:pt x="5883" y="14915"/>
                    <a:pt x="5369" y="15108"/>
                    <a:pt x="5080" y="15108"/>
                  </a:cubicBezTo>
                  <a:lnTo>
                    <a:pt x="5048" y="15108"/>
                  </a:lnTo>
                  <a:cubicBezTo>
                    <a:pt x="4790" y="15076"/>
                    <a:pt x="4694" y="15012"/>
                    <a:pt x="4630" y="14980"/>
                  </a:cubicBezTo>
                  <a:cubicBezTo>
                    <a:pt x="4598" y="14947"/>
                    <a:pt x="4598" y="14915"/>
                    <a:pt x="4565" y="14819"/>
                  </a:cubicBezTo>
                  <a:cubicBezTo>
                    <a:pt x="4565" y="14658"/>
                    <a:pt x="4694" y="14369"/>
                    <a:pt x="4823" y="14176"/>
                  </a:cubicBezTo>
                  <a:cubicBezTo>
                    <a:pt x="4887" y="14047"/>
                    <a:pt x="4951" y="13951"/>
                    <a:pt x="4983" y="13887"/>
                  </a:cubicBezTo>
                  <a:lnTo>
                    <a:pt x="5048" y="13822"/>
                  </a:lnTo>
                  <a:lnTo>
                    <a:pt x="5080" y="13790"/>
                  </a:lnTo>
                  <a:cubicBezTo>
                    <a:pt x="5144" y="13694"/>
                    <a:pt x="5144" y="13597"/>
                    <a:pt x="5080" y="13501"/>
                  </a:cubicBezTo>
                  <a:cubicBezTo>
                    <a:pt x="5053" y="13422"/>
                    <a:pt x="4961" y="13364"/>
                    <a:pt x="4876" y="13364"/>
                  </a:cubicBezTo>
                  <a:cubicBezTo>
                    <a:pt x="4858" y="13364"/>
                    <a:pt x="4840" y="13367"/>
                    <a:pt x="4823" y="13372"/>
                  </a:cubicBezTo>
                  <a:lnTo>
                    <a:pt x="4662" y="13372"/>
                  </a:lnTo>
                  <a:cubicBezTo>
                    <a:pt x="4405" y="13405"/>
                    <a:pt x="3762" y="13469"/>
                    <a:pt x="3151" y="13469"/>
                  </a:cubicBezTo>
                  <a:cubicBezTo>
                    <a:pt x="2797" y="13469"/>
                    <a:pt x="2476" y="13469"/>
                    <a:pt x="2219" y="13405"/>
                  </a:cubicBezTo>
                  <a:cubicBezTo>
                    <a:pt x="1930" y="13372"/>
                    <a:pt x="1737" y="13276"/>
                    <a:pt x="1640" y="13180"/>
                  </a:cubicBezTo>
                  <a:cubicBezTo>
                    <a:pt x="1576" y="13115"/>
                    <a:pt x="1512" y="12987"/>
                    <a:pt x="1447" y="12794"/>
                  </a:cubicBezTo>
                  <a:cubicBezTo>
                    <a:pt x="1255" y="12183"/>
                    <a:pt x="1222" y="11122"/>
                    <a:pt x="1222" y="10415"/>
                  </a:cubicBezTo>
                  <a:cubicBezTo>
                    <a:pt x="1222" y="10158"/>
                    <a:pt x="1222" y="9965"/>
                    <a:pt x="1222" y="9804"/>
                  </a:cubicBezTo>
                  <a:cubicBezTo>
                    <a:pt x="1222" y="9676"/>
                    <a:pt x="1222" y="9579"/>
                    <a:pt x="1222" y="9579"/>
                  </a:cubicBezTo>
                  <a:cubicBezTo>
                    <a:pt x="1222" y="9483"/>
                    <a:pt x="1190" y="9419"/>
                    <a:pt x="1126" y="9354"/>
                  </a:cubicBezTo>
                  <a:lnTo>
                    <a:pt x="1062" y="9290"/>
                  </a:lnTo>
                  <a:cubicBezTo>
                    <a:pt x="997" y="9226"/>
                    <a:pt x="869" y="9129"/>
                    <a:pt x="772" y="9033"/>
                  </a:cubicBezTo>
                  <a:cubicBezTo>
                    <a:pt x="699" y="8960"/>
                    <a:pt x="608" y="8868"/>
                    <a:pt x="554" y="8800"/>
                  </a:cubicBezTo>
                  <a:lnTo>
                    <a:pt x="554" y="8800"/>
                  </a:lnTo>
                  <a:cubicBezTo>
                    <a:pt x="577" y="8707"/>
                    <a:pt x="658" y="8517"/>
                    <a:pt x="740" y="8326"/>
                  </a:cubicBezTo>
                  <a:cubicBezTo>
                    <a:pt x="933" y="7972"/>
                    <a:pt x="1190" y="7522"/>
                    <a:pt x="1383" y="7169"/>
                  </a:cubicBezTo>
                  <a:cubicBezTo>
                    <a:pt x="1608" y="6815"/>
                    <a:pt x="1769" y="6558"/>
                    <a:pt x="1769" y="6558"/>
                  </a:cubicBezTo>
                  <a:cubicBezTo>
                    <a:pt x="1801" y="6493"/>
                    <a:pt x="1833" y="6429"/>
                    <a:pt x="1801" y="6333"/>
                  </a:cubicBezTo>
                  <a:cubicBezTo>
                    <a:pt x="1801" y="6333"/>
                    <a:pt x="1769" y="6268"/>
                    <a:pt x="1737" y="6140"/>
                  </a:cubicBezTo>
                  <a:cubicBezTo>
                    <a:pt x="1705" y="5947"/>
                    <a:pt x="1640" y="5658"/>
                    <a:pt x="1576" y="5401"/>
                  </a:cubicBezTo>
                  <a:cubicBezTo>
                    <a:pt x="1512" y="5111"/>
                    <a:pt x="1480" y="4822"/>
                    <a:pt x="1480" y="4661"/>
                  </a:cubicBezTo>
                  <a:cubicBezTo>
                    <a:pt x="1480" y="4629"/>
                    <a:pt x="1480" y="4533"/>
                    <a:pt x="1512" y="4436"/>
                  </a:cubicBezTo>
                  <a:cubicBezTo>
                    <a:pt x="1576" y="3986"/>
                    <a:pt x="1769" y="3150"/>
                    <a:pt x="1962" y="2475"/>
                  </a:cubicBezTo>
                  <a:cubicBezTo>
                    <a:pt x="2122" y="1888"/>
                    <a:pt x="2238" y="1390"/>
                    <a:pt x="2272" y="1237"/>
                  </a:cubicBezTo>
                  <a:lnTo>
                    <a:pt x="2272" y="1237"/>
                  </a:lnTo>
                  <a:cubicBezTo>
                    <a:pt x="2821" y="756"/>
                    <a:pt x="3666" y="515"/>
                    <a:pt x="4662" y="515"/>
                  </a:cubicBezTo>
                  <a:close/>
                  <a:moveTo>
                    <a:pt x="4662" y="0"/>
                  </a:moveTo>
                  <a:cubicBezTo>
                    <a:pt x="3537" y="0"/>
                    <a:pt x="2540" y="225"/>
                    <a:pt x="1833" y="932"/>
                  </a:cubicBezTo>
                  <a:lnTo>
                    <a:pt x="1769" y="1029"/>
                  </a:lnTo>
                  <a:cubicBezTo>
                    <a:pt x="1769" y="1029"/>
                    <a:pt x="1576" y="1800"/>
                    <a:pt x="1351" y="2636"/>
                  </a:cubicBezTo>
                  <a:cubicBezTo>
                    <a:pt x="1255" y="3054"/>
                    <a:pt x="1158" y="3472"/>
                    <a:pt x="1062" y="3858"/>
                  </a:cubicBezTo>
                  <a:cubicBezTo>
                    <a:pt x="1029" y="4018"/>
                    <a:pt x="997" y="4179"/>
                    <a:pt x="965" y="4340"/>
                  </a:cubicBezTo>
                  <a:cubicBezTo>
                    <a:pt x="965" y="4468"/>
                    <a:pt x="933" y="4565"/>
                    <a:pt x="933" y="4661"/>
                  </a:cubicBezTo>
                  <a:cubicBezTo>
                    <a:pt x="933" y="4983"/>
                    <a:pt x="1029" y="5401"/>
                    <a:pt x="1126" y="5786"/>
                  </a:cubicBezTo>
                  <a:cubicBezTo>
                    <a:pt x="1166" y="6029"/>
                    <a:pt x="1219" y="6246"/>
                    <a:pt x="1253" y="6374"/>
                  </a:cubicBezTo>
                  <a:lnTo>
                    <a:pt x="1253" y="6374"/>
                  </a:lnTo>
                  <a:cubicBezTo>
                    <a:pt x="1143" y="6552"/>
                    <a:pt x="910" y="6932"/>
                    <a:pt x="676" y="7329"/>
                  </a:cubicBezTo>
                  <a:cubicBezTo>
                    <a:pt x="515" y="7619"/>
                    <a:pt x="354" y="7908"/>
                    <a:pt x="226" y="8165"/>
                  </a:cubicBezTo>
                  <a:cubicBezTo>
                    <a:pt x="162" y="8294"/>
                    <a:pt x="129" y="8422"/>
                    <a:pt x="97" y="8519"/>
                  </a:cubicBezTo>
                  <a:cubicBezTo>
                    <a:pt x="33" y="8647"/>
                    <a:pt x="33" y="8711"/>
                    <a:pt x="1" y="8840"/>
                  </a:cubicBezTo>
                  <a:cubicBezTo>
                    <a:pt x="1" y="8868"/>
                    <a:pt x="1" y="8947"/>
                    <a:pt x="67" y="9032"/>
                  </a:cubicBezTo>
                  <a:lnTo>
                    <a:pt x="67" y="9032"/>
                  </a:lnTo>
                  <a:lnTo>
                    <a:pt x="65" y="9033"/>
                  </a:lnTo>
                  <a:cubicBezTo>
                    <a:pt x="194" y="9226"/>
                    <a:pt x="354" y="9386"/>
                    <a:pt x="515" y="9515"/>
                  </a:cubicBezTo>
                  <a:cubicBezTo>
                    <a:pt x="580" y="9596"/>
                    <a:pt x="644" y="9660"/>
                    <a:pt x="697" y="9705"/>
                  </a:cubicBezTo>
                  <a:lnTo>
                    <a:pt x="697" y="9705"/>
                  </a:lnTo>
                  <a:cubicBezTo>
                    <a:pt x="687" y="9856"/>
                    <a:pt x="676" y="10106"/>
                    <a:pt x="676" y="10415"/>
                  </a:cubicBezTo>
                  <a:cubicBezTo>
                    <a:pt x="676" y="10897"/>
                    <a:pt x="708" y="11540"/>
                    <a:pt x="772" y="12119"/>
                  </a:cubicBezTo>
                  <a:cubicBezTo>
                    <a:pt x="804" y="12408"/>
                    <a:pt x="869" y="12697"/>
                    <a:pt x="933" y="12955"/>
                  </a:cubicBezTo>
                  <a:cubicBezTo>
                    <a:pt x="997" y="13180"/>
                    <a:pt x="1094" y="13405"/>
                    <a:pt x="1255" y="13565"/>
                  </a:cubicBezTo>
                  <a:cubicBezTo>
                    <a:pt x="1480" y="13790"/>
                    <a:pt x="1769" y="13887"/>
                    <a:pt x="2090" y="13951"/>
                  </a:cubicBezTo>
                  <a:cubicBezTo>
                    <a:pt x="2444" y="14015"/>
                    <a:pt x="2797" y="14015"/>
                    <a:pt x="3151" y="14015"/>
                  </a:cubicBezTo>
                  <a:cubicBezTo>
                    <a:pt x="3578" y="14015"/>
                    <a:pt x="3990" y="13986"/>
                    <a:pt x="4306" y="13956"/>
                  </a:cubicBezTo>
                  <a:lnTo>
                    <a:pt x="4306" y="13956"/>
                  </a:lnTo>
                  <a:cubicBezTo>
                    <a:pt x="4185" y="14201"/>
                    <a:pt x="4051" y="14496"/>
                    <a:pt x="4051" y="14819"/>
                  </a:cubicBezTo>
                  <a:cubicBezTo>
                    <a:pt x="4051" y="15012"/>
                    <a:pt x="4115" y="15237"/>
                    <a:pt x="4276" y="15398"/>
                  </a:cubicBezTo>
                  <a:cubicBezTo>
                    <a:pt x="4469" y="15526"/>
                    <a:pt x="4694" y="15623"/>
                    <a:pt x="5015" y="15623"/>
                  </a:cubicBezTo>
                  <a:lnTo>
                    <a:pt x="5080" y="15623"/>
                  </a:lnTo>
                  <a:cubicBezTo>
                    <a:pt x="5562" y="15623"/>
                    <a:pt x="6108" y="15398"/>
                    <a:pt x="6719" y="15076"/>
                  </a:cubicBezTo>
                  <a:cubicBezTo>
                    <a:pt x="7651" y="14530"/>
                    <a:pt x="8712" y="13726"/>
                    <a:pt x="9644" y="12890"/>
                  </a:cubicBezTo>
                  <a:cubicBezTo>
                    <a:pt x="10609" y="12022"/>
                    <a:pt x="11412" y="11122"/>
                    <a:pt x="11894" y="10351"/>
                  </a:cubicBezTo>
                  <a:cubicBezTo>
                    <a:pt x="12505" y="9354"/>
                    <a:pt x="12762" y="8004"/>
                    <a:pt x="12762" y="6686"/>
                  </a:cubicBezTo>
                  <a:cubicBezTo>
                    <a:pt x="12762" y="5272"/>
                    <a:pt x="12473" y="3922"/>
                    <a:pt x="11894" y="2958"/>
                  </a:cubicBezTo>
                  <a:cubicBezTo>
                    <a:pt x="11669" y="2604"/>
                    <a:pt x="11251" y="2250"/>
                    <a:pt x="10769" y="1897"/>
                  </a:cubicBezTo>
                  <a:cubicBezTo>
                    <a:pt x="9258" y="900"/>
                    <a:pt x="6783" y="0"/>
                    <a:pt x="4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5222725" y="1583375"/>
              <a:ext cx="422725" cy="376150"/>
            </a:xfrm>
            <a:custGeom>
              <a:avLst/>
              <a:gdLst/>
              <a:ahLst/>
              <a:cxnLst/>
              <a:rect l="l" t="t" r="r" b="b"/>
              <a:pathLst>
                <a:path w="16909" h="15046" extrusionOk="0">
                  <a:moveTo>
                    <a:pt x="9753" y="1"/>
                  </a:moveTo>
                  <a:cubicBezTo>
                    <a:pt x="9390" y="1"/>
                    <a:pt x="9038" y="42"/>
                    <a:pt x="8711" y="128"/>
                  </a:cubicBezTo>
                  <a:cubicBezTo>
                    <a:pt x="8711" y="128"/>
                    <a:pt x="2315" y="964"/>
                    <a:pt x="1158" y="3439"/>
                  </a:cubicBezTo>
                  <a:cubicBezTo>
                    <a:pt x="0" y="5914"/>
                    <a:pt x="2668" y="9000"/>
                    <a:pt x="4565" y="9418"/>
                  </a:cubicBezTo>
                  <a:cubicBezTo>
                    <a:pt x="5987" y="9708"/>
                    <a:pt x="7048" y="9744"/>
                    <a:pt x="7489" y="9744"/>
                  </a:cubicBezTo>
                  <a:cubicBezTo>
                    <a:pt x="7637" y="9744"/>
                    <a:pt x="7715" y="9740"/>
                    <a:pt x="7715" y="9740"/>
                  </a:cubicBezTo>
                  <a:lnTo>
                    <a:pt x="7715" y="9740"/>
                  </a:lnTo>
                  <a:cubicBezTo>
                    <a:pt x="7715" y="9740"/>
                    <a:pt x="5722" y="11475"/>
                    <a:pt x="6976" y="11893"/>
                  </a:cubicBezTo>
                  <a:cubicBezTo>
                    <a:pt x="8197" y="12311"/>
                    <a:pt x="8776" y="12054"/>
                    <a:pt x="8776" y="12472"/>
                  </a:cubicBezTo>
                  <a:cubicBezTo>
                    <a:pt x="8776" y="12890"/>
                    <a:pt x="7554" y="14208"/>
                    <a:pt x="8615" y="14304"/>
                  </a:cubicBezTo>
                  <a:cubicBezTo>
                    <a:pt x="8633" y="14305"/>
                    <a:pt x="8651" y="14306"/>
                    <a:pt x="8669" y="14306"/>
                  </a:cubicBezTo>
                  <a:cubicBezTo>
                    <a:pt x="9613" y="14306"/>
                    <a:pt x="9968" y="12830"/>
                    <a:pt x="10512" y="12830"/>
                  </a:cubicBezTo>
                  <a:cubicBezTo>
                    <a:pt x="10574" y="12830"/>
                    <a:pt x="10637" y="12848"/>
                    <a:pt x="10704" y="12890"/>
                  </a:cubicBezTo>
                  <a:cubicBezTo>
                    <a:pt x="11347" y="13308"/>
                    <a:pt x="10447" y="14947"/>
                    <a:pt x="10769" y="15044"/>
                  </a:cubicBezTo>
                  <a:cubicBezTo>
                    <a:pt x="10774" y="15045"/>
                    <a:pt x="10779" y="15046"/>
                    <a:pt x="10785" y="15046"/>
                  </a:cubicBezTo>
                  <a:cubicBezTo>
                    <a:pt x="11211" y="15046"/>
                    <a:pt x="14291" y="11748"/>
                    <a:pt x="15590" y="8325"/>
                  </a:cubicBezTo>
                  <a:cubicBezTo>
                    <a:pt x="16908" y="4854"/>
                    <a:pt x="15076" y="2700"/>
                    <a:pt x="13758" y="1543"/>
                  </a:cubicBezTo>
                  <a:cubicBezTo>
                    <a:pt x="12714" y="600"/>
                    <a:pt x="11144" y="1"/>
                    <a:pt x="9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5238000" y="1576925"/>
              <a:ext cx="392975" cy="388975"/>
            </a:xfrm>
            <a:custGeom>
              <a:avLst/>
              <a:gdLst/>
              <a:ahLst/>
              <a:cxnLst/>
              <a:rect l="l" t="t" r="r" b="b"/>
              <a:pathLst>
                <a:path w="15719" h="15559" extrusionOk="0">
                  <a:moveTo>
                    <a:pt x="8071" y="119"/>
                  </a:moveTo>
                  <a:lnTo>
                    <a:pt x="8071" y="119"/>
                  </a:lnTo>
                  <a:cubicBezTo>
                    <a:pt x="8071" y="119"/>
                    <a:pt x="8071" y="119"/>
                    <a:pt x="8071" y="119"/>
                  </a:cubicBezTo>
                  <a:lnTo>
                    <a:pt x="8071" y="119"/>
                  </a:lnTo>
                  <a:lnTo>
                    <a:pt x="8071" y="119"/>
                  </a:lnTo>
                  <a:close/>
                  <a:moveTo>
                    <a:pt x="9129" y="515"/>
                  </a:moveTo>
                  <a:cubicBezTo>
                    <a:pt x="10447" y="515"/>
                    <a:pt x="11990" y="1094"/>
                    <a:pt x="12986" y="1994"/>
                  </a:cubicBezTo>
                  <a:cubicBezTo>
                    <a:pt x="13469" y="2412"/>
                    <a:pt x="14015" y="2990"/>
                    <a:pt x="14433" y="3665"/>
                  </a:cubicBezTo>
                  <a:cubicBezTo>
                    <a:pt x="14851" y="4372"/>
                    <a:pt x="15172" y="5240"/>
                    <a:pt x="15172" y="6269"/>
                  </a:cubicBezTo>
                  <a:cubicBezTo>
                    <a:pt x="15172" y="6912"/>
                    <a:pt x="15044" y="7651"/>
                    <a:pt x="14722" y="8487"/>
                  </a:cubicBezTo>
                  <a:cubicBezTo>
                    <a:pt x="14079" y="10158"/>
                    <a:pt x="12986" y="11830"/>
                    <a:pt x="12022" y="13051"/>
                  </a:cubicBezTo>
                  <a:cubicBezTo>
                    <a:pt x="11540" y="13694"/>
                    <a:pt x="11090" y="14209"/>
                    <a:pt x="10736" y="14530"/>
                  </a:cubicBezTo>
                  <a:cubicBezTo>
                    <a:pt x="10612" y="14654"/>
                    <a:pt x="10502" y="14751"/>
                    <a:pt x="10413" y="14831"/>
                  </a:cubicBezTo>
                  <a:lnTo>
                    <a:pt x="10413" y="14831"/>
                  </a:lnTo>
                  <a:cubicBezTo>
                    <a:pt x="10433" y="14747"/>
                    <a:pt x="10456" y="14655"/>
                    <a:pt x="10479" y="14562"/>
                  </a:cubicBezTo>
                  <a:cubicBezTo>
                    <a:pt x="10543" y="14305"/>
                    <a:pt x="10608" y="14016"/>
                    <a:pt x="10608" y="13726"/>
                  </a:cubicBezTo>
                  <a:cubicBezTo>
                    <a:pt x="10608" y="13566"/>
                    <a:pt x="10576" y="13437"/>
                    <a:pt x="10511" y="13276"/>
                  </a:cubicBezTo>
                  <a:cubicBezTo>
                    <a:pt x="10479" y="13148"/>
                    <a:pt x="10383" y="13019"/>
                    <a:pt x="10222" y="12923"/>
                  </a:cubicBezTo>
                  <a:cubicBezTo>
                    <a:pt x="10126" y="12859"/>
                    <a:pt x="9997" y="12826"/>
                    <a:pt x="9901" y="12826"/>
                  </a:cubicBezTo>
                  <a:cubicBezTo>
                    <a:pt x="9772" y="12826"/>
                    <a:pt x="9643" y="12859"/>
                    <a:pt x="9547" y="12923"/>
                  </a:cubicBezTo>
                  <a:cubicBezTo>
                    <a:pt x="9386" y="13019"/>
                    <a:pt x="9290" y="13180"/>
                    <a:pt x="9161" y="13341"/>
                  </a:cubicBezTo>
                  <a:cubicBezTo>
                    <a:pt x="9000" y="13566"/>
                    <a:pt x="8808" y="13823"/>
                    <a:pt x="8647" y="13984"/>
                  </a:cubicBezTo>
                  <a:cubicBezTo>
                    <a:pt x="8454" y="14176"/>
                    <a:pt x="8293" y="14273"/>
                    <a:pt x="8068" y="14273"/>
                  </a:cubicBezTo>
                  <a:lnTo>
                    <a:pt x="8036" y="14273"/>
                  </a:lnTo>
                  <a:cubicBezTo>
                    <a:pt x="7908" y="14273"/>
                    <a:pt x="7843" y="14241"/>
                    <a:pt x="7843" y="14241"/>
                  </a:cubicBezTo>
                  <a:lnTo>
                    <a:pt x="7843" y="14209"/>
                  </a:lnTo>
                  <a:cubicBezTo>
                    <a:pt x="7843" y="14144"/>
                    <a:pt x="7875" y="14048"/>
                    <a:pt x="7908" y="13919"/>
                  </a:cubicBezTo>
                  <a:cubicBezTo>
                    <a:pt x="7972" y="13759"/>
                    <a:pt x="8100" y="13534"/>
                    <a:pt x="8229" y="13341"/>
                  </a:cubicBezTo>
                  <a:cubicBezTo>
                    <a:pt x="8261" y="13244"/>
                    <a:pt x="8325" y="13148"/>
                    <a:pt x="8358" y="13051"/>
                  </a:cubicBezTo>
                  <a:cubicBezTo>
                    <a:pt x="8422" y="12955"/>
                    <a:pt x="8454" y="12859"/>
                    <a:pt x="8454" y="12730"/>
                  </a:cubicBezTo>
                  <a:cubicBezTo>
                    <a:pt x="8454" y="12634"/>
                    <a:pt x="8422" y="12569"/>
                    <a:pt x="8390" y="12473"/>
                  </a:cubicBezTo>
                  <a:cubicBezTo>
                    <a:pt x="8358" y="12409"/>
                    <a:pt x="8293" y="12344"/>
                    <a:pt x="8229" y="12312"/>
                  </a:cubicBezTo>
                  <a:cubicBezTo>
                    <a:pt x="8100" y="12248"/>
                    <a:pt x="8004" y="12216"/>
                    <a:pt x="7908" y="12184"/>
                  </a:cubicBezTo>
                  <a:cubicBezTo>
                    <a:pt x="7586" y="12151"/>
                    <a:pt x="7136" y="12119"/>
                    <a:pt x="6429" y="11894"/>
                  </a:cubicBezTo>
                  <a:cubicBezTo>
                    <a:pt x="6333" y="11862"/>
                    <a:pt x="6268" y="11798"/>
                    <a:pt x="6236" y="11798"/>
                  </a:cubicBezTo>
                  <a:cubicBezTo>
                    <a:pt x="6236" y="11766"/>
                    <a:pt x="6204" y="11733"/>
                    <a:pt x="6204" y="11669"/>
                  </a:cubicBezTo>
                  <a:cubicBezTo>
                    <a:pt x="6204" y="11573"/>
                    <a:pt x="6268" y="11412"/>
                    <a:pt x="6365" y="11251"/>
                  </a:cubicBezTo>
                  <a:cubicBezTo>
                    <a:pt x="6493" y="10994"/>
                    <a:pt x="6718" y="10737"/>
                    <a:pt x="6911" y="10544"/>
                  </a:cubicBezTo>
                  <a:cubicBezTo>
                    <a:pt x="7008" y="10416"/>
                    <a:pt x="7104" y="10351"/>
                    <a:pt x="7168" y="10287"/>
                  </a:cubicBezTo>
                  <a:lnTo>
                    <a:pt x="7265" y="10223"/>
                  </a:lnTo>
                  <a:lnTo>
                    <a:pt x="7265" y="10191"/>
                  </a:lnTo>
                  <a:cubicBezTo>
                    <a:pt x="7361" y="10126"/>
                    <a:pt x="7393" y="9998"/>
                    <a:pt x="7361" y="9901"/>
                  </a:cubicBezTo>
                  <a:cubicBezTo>
                    <a:pt x="7308" y="9795"/>
                    <a:pt x="7233" y="9732"/>
                    <a:pt x="7135" y="9732"/>
                  </a:cubicBezTo>
                  <a:cubicBezTo>
                    <a:pt x="7115" y="9732"/>
                    <a:pt x="7094" y="9735"/>
                    <a:pt x="7072" y="9741"/>
                  </a:cubicBezTo>
                  <a:lnTo>
                    <a:pt x="6815" y="9741"/>
                  </a:lnTo>
                  <a:cubicBezTo>
                    <a:pt x="6365" y="9741"/>
                    <a:pt x="5336" y="9676"/>
                    <a:pt x="4018" y="9387"/>
                  </a:cubicBezTo>
                  <a:cubicBezTo>
                    <a:pt x="3311" y="9258"/>
                    <a:pt x="2411" y="8648"/>
                    <a:pt x="1704" y="7844"/>
                  </a:cubicBezTo>
                  <a:cubicBezTo>
                    <a:pt x="1029" y="7008"/>
                    <a:pt x="514" y="5980"/>
                    <a:pt x="547" y="4983"/>
                  </a:cubicBezTo>
                  <a:cubicBezTo>
                    <a:pt x="547" y="4597"/>
                    <a:pt x="611" y="4180"/>
                    <a:pt x="804" y="3794"/>
                  </a:cubicBezTo>
                  <a:cubicBezTo>
                    <a:pt x="1029" y="3279"/>
                    <a:pt x="1607" y="2765"/>
                    <a:pt x="2347" y="2347"/>
                  </a:cubicBezTo>
                  <a:cubicBezTo>
                    <a:pt x="3440" y="1737"/>
                    <a:pt x="4918" y="1319"/>
                    <a:pt x="6075" y="1029"/>
                  </a:cubicBezTo>
                  <a:cubicBezTo>
                    <a:pt x="6654" y="901"/>
                    <a:pt x="7168" y="804"/>
                    <a:pt x="7554" y="740"/>
                  </a:cubicBezTo>
                  <a:cubicBezTo>
                    <a:pt x="7715" y="708"/>
                    <a:pt x="7875" y="676"/>
                    <a:pt x="7972" y="676"/>
                  </a:cubicBezTo>
                  <a:cubicBezTo>
                    <a:pt x="8068" y="644"/>
                    <a:pt x="8133" y="644"/>
                    <a:pt x="8133" y="644"/>
                  </a:cubicBezTo>
                  <a:lnTo>
                    <a:pt x="8165" y="644"/>
                  </a:lnTo>
                  <a:cubicBezTo>
                    <a:pt x="8454" y="547"/>
                    <a:pt x="8775" y="515"/>
                    <a:pt x="9129" y="515"/>
                  </a:cubicBezTo>
                  <a:close/>
                  <a:moveTo>
                    <a:pt x="9129" y="1"/>
                  </a:moveTo>
                  <a:cubicBezTo>
                    <a:pt x="8757" y="1"/>
                    <a:pt x="8385" y="31"/>
                    <a:pt x="8071" y="119"/>
                  </a:cubicBezTo>
                  <a:lnTo>
                    <a:pt x="8071" y="119"/>
                  </a:lnTo>
                  <a:lnTo>
                    <a:pt x="8068" y="97"/>
                  </a:lnTo>
                  <a:cubicBezTo>
                    <a:pt x="8036" y="97"/>
                    <a:pt x="6429" y="322"/>
                    <a:pt x="4693" y="836"/>
                  </a:cubicBezTo>
                  <a:cubicBezTo>
                    <a:pt x="3793" y="1094"/>
                    <a:pt x="2861" y="1447"/>
                    <a:pt x="2089" y="1897"/>
                  </a:cubicBezTo>
                  <a:cubicBezTo>
                    <a:pt x="1286" y="2347"/>
                    <a:pt x="643" y="2862"/>
                    <a:pt x="322" y="3569"/>
                  </a:cubicBezTo>
                  <a:cubicBezTo>
                    <a:pt x="97" y="4051"/>
                    <a:pt x="0" y="4501"/>
                    <a:pt x="0" y="4983"/>
                  </a:cubicBezTo>
                  <a:cubicBezTo>
                    <a:pt x="0" y="6140"/>
                    <a:pt x="547" y="7298"/>
                    <a:pt x="1318" y="8165"/>
                  </a:cubicBezTo>
                  <a:cubicBezTo>
                    <a:pt x="2057" y="9065"/>
                    <a:pt x="3022" y="9741"/>
                    <a:pt x="3890" y="9933"/>
                  </a:cubicBezTo>
                  <a:cubicBezTo>
                    <a:pt x="5006" y="10167"/>
                    <a:pt x="5912" y="10233"/>
                    <a:pt x="6474" y="10250"/>
                  </a:cubicBezTo>
                  <a:lnTo>
                    <a:pt x="6474" y="10250"/>
                  </a:lnTo>
                  <a:cubicBezTo>
                    <a:pt x="6428" y="10302"/>
                    <a:pt x="6380" y="10357"/>
                    <a:pt x="6333" y="10416"/>
                  </a:cubicBezTo>
                  <a:cubicBezTo>
                    <a:pt x="6172" y="10576"/>
                    <a:pt x="6011" y="10769"/>
                    <a:pt x="5882" y="10994"/>
                  </a:cubicBezTo>
                  <a:cubicBezTo>
                    <a:pt x="5786" y="11219"/>
                    <a:pt x="5690" y="11412"/>
                    <a:pt x="5690" y="11669"/>
                  </a:cubicBezTo>
                  <a:cubicBezTo>
                    <a:pt x="5690" y="11830"/>
                    <a:pt x="5722" y="11991"/>
                    <a:pt x="5818" y="12119"/>
                  </a:cubicBezTo>
                  <a:cubicBezTo>
                    <a:pt x="5947" y="12248"/>
                    <a:pt x="6075" y="12344"/>
                    <a:pt x="6268" y="12409"/>
                  </a:cubicBezTo>
                  <a:cubicBezTo>
                    <a:pt x="6911" y="12634"/>
                    <a:pt x="7393" y="12666"/>
                    <a:pt x="7683" y="12698"/>
                  </a:cubicBezTo>
                  <a:cubicBezTo>
                    <a:pt x="7783" y="12718"/>
                    <a:pt x="7858" y="12738"/>
                    <a:pt x="7900" y="12750"/>
                  </a:cubicBezTo>
                  <a:lnTo>
                    <a:pt x="7900" y="12750"/>
                  </a:lnTo>
                  <a:cubicBezTo>
                    <a:pt x="7887" y="12783"/>
                    <a:pt x="7858" y="12853"/>
                    <a:pt x="7811" y="12923"/>
                  </a:cubicBezTo>
                  <a:cubicBezTo>
                    <a:pt x="7747" y="13084"/>
                    <a:pt x="7618" y="13309"/>
                    <a:pt x="7522" y="13501"/>
                  </a:cubicBezTo>
                  <a:cubicBezTo>
                    <a:pt x="7393" y="13726"/>
                    <a:pt x="7297" y="13951"/>
                    <a:pt x="7297" y="14209"/>
                  </a:cubicBezTo>
                  <a:cubicBezTo>
                    <a:pt x="7297" y="14337"/>
                    <a:pt x="7361" y="14530"/>
                    <a:pt x="7490" y="14626"/>
                  </a:cubicBezTo>
                  <a:cubicBezTo>
                    <a:pt x="7618" y="14755"/>
                    <a:pt x="7779" y="14819"/>
                    <a:pt x="8004" y="14819"/>
                  </a:cubicBezTo>
                  <a:lnTo>
                    <a:pt x="8068" y="14819"/>
                  </a:lnTo>
                  <a:cubicBezTo>
                    <a:pt x="8390" y="14819"/>
                    <a:pt x="8647" y="14691"/>
                    <a:pt x="8840" y="14530"/>
                  </a:cubicBezTo>
                  <a:cubicBezTo>
                    <a:pt x="9161" y="14273"/>
                    <a:pt x="9354" y="13951"/>
                    <a:pt x="9547" y="13694"/>
                  </a:cubicBezTo>
                  <a:cubicBezTo>
                    <a:pt x="9643" y="13598"/>
                    <a:pt x="9708" y="13469"/>
                    <a:pt x="9772" y="13405"/>
                  </a:cubicBezTo>
                  <a:cubicBezTo>
                    <a:pt x="9868" y="13341"/>
                    <a:pt x="9901" y="13341"/>
                    <a:pt x="9901" y="13341"/>
                  </a:cubicBezTo>
                  <a:lnTo>
                    <a:pt x="9933" y="13373"/>
                  </a:lnTo>
                  <a:cubicBezTo>
                    <a:pt x="9997" y="13405"/>
                    <a:pt x="9997" y="13437"/>
                    <a:pt x="10029" y="13469"/>
                  </a:cubicBezTo>
                  <a:cubicBezTo>
                    <a:pt x="10061" y="13534"/>
                    <a:pt x="10061" y="13630"/>
                    <a:pt x="10061" y="13726"/>
                  </a:cubicBezTo>
                  <a:cubicBezTo>
                    <a:pt x="10061" y="13919"/>
                    <a:pt x="9997" y="14209"/>
                    <a:pt x="9933" y="14466"/>
                  </a:cubicBezTo>
                  <a:cubicBezTo>
                    <a:pt x="9901" y="14691"/>
                    <a:pt x="9836" y="14948"/>
                    <a:pt x="9836" y="15141"/>
                  </a:cubicBezTo>
                  <a:cubicBezTo>
                    <a:pt x="9836" y="15205"/>
                    <a:pt x="9836" y="15269"/>
                    <a:pt x="9868" y="15366"/>
                  </a:cubicBezTo>
                  <a:cubicBezTo>
                    <a:pt x="9901" y="15430"/>
                    <a:pt x="9997" y="15527"/>
                    <a:pt x="10093" y="15559"/>
                  </a:cubicBezTo>
                  <a:lnTo>
                    <a:pt x="10190" y="15559"/>
                  </a:lnTo>
                  <a:cubicBezTo>
                    <a:pt x="10286" y="15559"/>
                    <a:pt x="10351" y="15527"/>
                    <a:pt x="10415" y="15494"/>
                  </a:cubicBezTo>
                  <a:cubicBezTo>
                    <a:pt x="10543" y="15430"/>
                    <a:pt x="10640" y="15334"/>
                    <a:pt x="10801" y="15205"/>
                  </a:cubicBezTo>
                  <a:cubicBezTo>
                    <a:pt x="11315" y="14723"/>
                    <a:pt x="12151" y="13823"/>
                    <a:pt x="12986" y="12666"/>
                  </a:cubicBezTo>
                  <a:cubicBezTo>
                    <a:pt x="13822" y="11508"/>
                    <a:pt x="14658" y="10126"/>
                    <a:pt x="15237" y="8680"/>
                  </a:cubicBezTo>
                  <a:cubicBezTo>
                    <a:pt x="15558" y="7812"/>
                    <a:pt x="15719" y="6976"/>
                    <a:pt x="15687" y="6269"/>
                  </a:cubicBezTo>
                  <a:cubicBezTo>
                    <a:pt x="15719" y="5112"/>
                    <a:pt x="15365" y="4180"/>
                    <a:pt x="14883" y="3408"/>
                  </a:cubicBezTo>
                  <a:cubicBezTo>
                    <a:pt x="14433" y="2637"/>
                    <a:pt x="13822" y="2026"/>
                    <a:pt x="13340" y="1576"/>
                  </a:cubicBezTo>
                  <a:cubicBezTo>
                    <a:pt x="12215" y="611"/>
                    <a:pt x="10576" y="1"/>
                    <a:pt x="9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5419600" y="1895500"/>
              <a:ext cx="86825" cy="87425"/>
            </a:xfrm>
            <a:custGeom>
              <a:avLst/>
              <a:gdLst/>
              <a:ahLst/>
              <a:cxnLst/>
              <a:rect l="l" t="t" r="r" b="b"/>
              <a:pathLst>
                <a:path w="3473" h="3497" extrusionOk="0">
                  <a:moveTo>
                    <a:pt x="2503" y="0"/>
                  </a:moveTo>
                  <a:cubicBezTo>
                    <a:pt x="1776" y="0"/>
                    <a:pt x="836" y="2141"/>
                    <a:pt x="836" y="2141"/>
                  </a:cubicBezTo>
                  <a:lnTo>
                    <a:pt x="1" y="3137"/>
                  </a:lnTo>
                  <a:cubicBezTo>
                    <a:pt x="1" y="3137"/>
                    <a:pt x="766" y="3496"/>
                    <a:pt x="1512" y="3496"/>
                  </a:cubicBezTo>
                  <a:cubicBezTo>
                    <a:pt x="1837" y="3496"/>
                    <a:pt x="2158" y="3428"/>
                    <a:pt x="2412" y="3234"/>
                  </a:cubicBezTo>
                  <a:cubicBezTo>
                    <a:pt x="3247" y="2559"/>
                    <a:pt x="3472" y="662"/>
                    <a:pt x="2733" y="83"/>
                  </a:cubicBezTo>
                  <a:cubicBezTo>
                    <a:pt x="2660" y="26"/>
                    <a:pt x="2583" y="0"/>
                    <a:pt x="2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5411575" y="1888725"/>
              <a:ext cx="94050" cy="100475"/>
            </a:xfrm>
            <a:custGeom>
              <a:avLst/>
              <a:gdLst/>
              <a:ahLst/>
              <a:cxnLst/>
              <a:rect l="l" t="t" r="r" b="b"/>
              <a:pathLst>
                <a:path w="3762" h="4019" extrusionOk="0">
                  <a:moveTo>
                    <a:pt x="2829" y="1"/>
                  </a:moveTo>
                  <a:cubicBezTo>
                    <a:pt x="2668" y="1"/>
                    <a:pt x="2540" y="33"/>
                    <a:pt x="2411" y="129"/>
                  </a:cubicBezTo>
                  <a:cubicBezTo>
                    <a:pt x="2186" y="258"/>
                    <a:pt x="1993" y="451"/>
                    <a:pt x="1832" y="676"/>
                  </a:cubicBezTo>
                  <a:cubicBezTo>
                    <a:pt x="1318" y="1351"/>
                    <a:pt x="900" y="2283"/>
                    <a:pt x="900" y="2315"/>
                  </a:cubicBezTo>
                  <a:cubicBezTo>
                    <a:pt x="836" y="2444"/>
                    <a:pt x="900" y="2605"/>
                    <a:pt x="1029" y="2669"/>
                  </a:cubicBezTo>
                  <a:cubicBezTo>
                    <a:pt x="1070" y="2685"/>
                    <a:pt x="1112" y="2693"/>
                    <a:pt x="1151" y="2693"/>
                  </a:cubicBezTo>
                  <a:cubicBezTo>
                    <a:pt x="1264" y="2693"/>
                    <a:pt x="1359" y="2627"/>
                    <a:pt x="1382" y="2508"/>
                  </a:cubicBezTo>
                  <a:cubicBezTo>
                    <a:pt x="1382" y="2508"/>
                    <a:pt x="1415" y="2476"/>
                    <a:pt x="1447" y="2444"/>
                  </a:cubicBezTo>
                  <a:cubicBezTo>
                    <a:pt x="1543" y="2219"/>
                    <a:pt x="1768" y="1737"/>
                    <a:pt x="2057" y="1287"/>
                  </a:cubicBezTo>
                  <a:cubicBezTo>
                    <a:pt x="2218" y="1062"/>
                    <a:pt x="2379" y="869"/>
                    <a:pt x="2508" y="708"/>
                  </a:cubicBezTo>
                  <a:cubicBezTo>
                    <a:pt x="2668" y="579"/>
                    <a:pt x="2797" y="515"/>
                    <a:pt x="2829" y="515"/>
                  </a:cubicBezTo>
                  <a:lnTo>
                    <a:pt x="2893" y="547"/>
                  </a:lnTo>
                  <a:cubicBezTo>
                    <a:pt x="3086" y="708"/>
                    <a:pt x="3247" y="1094"/>
                    <a:pt x="3247" y="1544"/>
                  </a:cubicBezTo>
                  <a:cubicBezTo>
                    <a:pt x="3247" y="1865"/>
                    <a:pt x="3183" y="2251"/>
                    <a:pt x="3054" y="2540"/>
                  </a:cubicBezTo>
                  <a:cubicBezTo>
                    <a:pt x="2925" y="2862"/>
                    <a:pt x="2765" y="3119"/>
                    <a:pt x="2572" y="3280"/>
                  </a:cubicBezTo>
                  <a:cubicBezTo>
                    <a:pt x="2379" y="3440"/>
                    <a:pt x="2122" y="3505"/>
                    <a:pt x="1800" y="3505"/>
                  </a:cubicBezTo>
                  <a:cubicBezTo>
                    <a:pt x="1479" y="3505"/>
                    <a:pt x="1125" y="3408"/>
                    <a:pt x="868" y="3344"/>
                  </a:cubicBezTo>
                  <a:cubicBezTo>
                    <a:pt x="740" y="3280"/>
                    <a:pt x="643" y="3247"/>
                    <a:pt x="547" y="3215"/>
                  </a:cubicBezTo>
                  <a:lnTo>
                    <a:pt x="450" y="3183"/>
                  </a:lnTo>
                  <a:lnTo>
                    <a:pt x="450" y="3151"/>
                  </a:lnTo>
                  <a:cubicBezTo>
                    <a:pt x="407" y="3134"/>
                    <a:pt x="364" y="3126"/>
                    <a:pt x="323" y="3126"/>
                  </a:cubicBezTo>
                  <a:cubicBezTo>
                    <a:pt x="210" y="3126"/>
                    <a:pt x="112" y="3185"/>
                    <a:pt x="65" y="3280"/>
                  </a:cubicBezTo>
                  <a:cubicBezTo>
                    <a:pt x="0" y="3440"/>
                    <a:pt x="65" y="3601"/>
                    <a:pt x="193" y="3665"/>
                  </a:cubicBezTo>
                  <a:cubicBezTo>
                    <a:pt x="225" y="3665"/>
                    <a:pt x="997" y="4019"/>
                    <a:pt x="1800" y="4019"/>
                  </a:cubicBezTo>
                  <a:cubicBezTo>
                    <a:pt x="2186" y="4019"/>
                    <a:pt x="2572" y="3955"/>
                    <a:pt x="2893" y="3697"/>
                  </a:cubicBezTo>
                  <a:cubicBezTo>
                    <a:pt x="3183" y="3472"/>
                    <a:pt x="3408" y="3119"/>
                    <a:pt x="3536" y="2733"/>
                  </a:cubicBezTo>
                  <a:cubicBezTo>
                    <a:pt x="3697" y="2347"/>
                    <a:pt x="3761" y="1962"/>
                    <a:pt x="3761" y="1544"/>
                  </a:cubicBezTo>
                  <a:cubicBezTo>
                    <a:pt x="3761" y="997"/>
                    <a:pt x="3633" y="451"/>
                    <a:pt x="3215" y="129"/>
                  </a:cubicBezTo>
                  <a:cubicBezTo>
                    <a:pt x="3118" y="33"/>
                    <a:pt x="2958"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5255675" y="2098475"/>
              <a:ext cx="66725" cy="99675"/>
            </a:xfrm>
            <a:custGeom>
              <a:avLst/>
              <a:gdLst/>
              <a:ahLst/>
              <a:cxnLst/>
              <a:rect l="l" t="t" r="r" b="b"/>
              <a:pathLst>
                <a:path w="2669" h="3987" extrusionOk="0">
                  <a:moveTo>
                    <a:pt x="2668" y="1"/>
                  </a:moveTo>
                  <a:lnTo>
                    <a:pt x="0" y="1318"/>
                  </a:lnTo>
                  <a:lnTo>
                    <a:pt x="2250" y="3986"/>
                  </a:lnTo>
                  <a:lnTo>
                    <a:pt x="26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5248425" y="2091525"/>
              <a:ext cx="80400" cy="113050"/>
            </a:xfrm>
            <a:custGeom>
              <a:avLst/>
              <a:gdLst/>
              <a:ahLst/>
              <a:cxnLst/>
              <a:rect l="l" t="t" r="r" b="b"/>
              <a:pathLst>
                <a:path w="3216" h="4522" extrusionOk="0">
                  <a:moveTo>
                    <a:pt x="2949" y="0"/>
                  </a:moveTo>
                  <a:cubicBezTo>
                    <a:pt x="2910" y="0"/>
                    <a:pt x="2870" y="8"/>
                    <a:pt x="2830" y="21"/>
                  </a:cubicBezTo>
                  <a:lnTo>
                    <a:pt x="194" y="1371"/>
                  </a:lnTo>
                  <a:cubicBezTo>
                    <a:pt x="33" y="1436"/>
                    <a:pt x="1" y="1596"/>
                    <a:pt x="65" y="1725"/>
                  </a:cubicBezTo>
                  <a:cubicBezTo>
                    <a:pt x="108" y="1811"/>
                    <a:pt x="194" y="1868"/>
                    <a:pt x="284" y="1868"/>
                  </a:cubicBezTo>
                  <a:cubicBezTo>
                    <a:pt x="330" y="1868"/>
                    <a:pt x="376" y="1854"/>
                    <a:pt x="419" y="1821"/>
                  </a:cubicBezTo>
                  <a:lnTo>
                    <a:pt x="2637" y="729"/>
                  </a:lnTo>
                  <a:lnTo>
                    <a:pt x="2637" y="729"/>
                  </a:lnTo>
                  <a:lnTo>
                    <a:pt x="2283" y="4232"/>
                  </a:lnTo>
                  <a:cubicBezTo>
                    <a:pt x="2251" y="4361"/>
                    <a:pt x="2347" y="4489"/>
                    <a:pt x="2508" y="4522"/>
                  </a:cubicBezTo>
                  <a:cubicBezTo>
                    <a:pt x="2669" y="4522"/>
                    <a:pt x="2798" y="4425"/>
                    <a:pt x="2798" y="4264"/>
                  </a:cubicBezTo>
                  <a:lnTo>
                    <a:pt x="3215" y="311"/>
                  </a:lnTo>
                  <a:cubicBezTo>
                    <a:pt x="3215" y="214"/>
                    <a:pt x="3183" y="118"/>
                    <a:pt x="3119" y="54"/>
                  </a:cubicBezTo>
                  <a:cubicBezTo>
                    <a:pt x="3062" y="16"/>
                    <a:pt x="3006" y="0"/>
                    <a:pt x="2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4787175" y="3835075"/>
              <a:ext cx="1003450" cy="761950"/>
            </a:xfrm>
            <a:custGeom>
              <a:avLst/>
              <a:gdLst/>
              <a:ahLst/>
              <a:cxnLst/>
              <a:rect l="l" t="t" r="r" b="b"/>
              <a:pathLst>
                <a:path w="40138" h="30478" extrusionOk="0">
                  <a:moveTo>
                    <a:pt x="38895" y="1"/>
                  </a:moveTo>
                  <a:cubicBezTo>
                    <a:pt x="38895" y="1"/>
                    <a:pt x="33559" y="6558"/>
                    <a:pt x="29026" y="7683"/>
                  </a:cubicBezTo>
                  <a:cubicBezTo>
                    <a:pt x="27321" y="8107"/>
                    <a:pt x="23421" y="8239"/>
                    <a:pt x="19219" y="8239"/>
                  </a:cubicBezTo>
                  <a:cubicBezTo>
                    <a:pt x="12257" y="8239"/>
                    <a:pt x="4468" y="7876"/>
                    <a:pt x="4468" y="7876"/>
                  </a:cubicBezTo>
                  <a:cubicBezTo>
                    <a:pt x="3472" y="14209"/>
                    <a:pt x="707" y="26841"/>
                    <a:pt x="64" y="29767"/>
                  </a:cubicBezTo>
                  <a:cubicBezTo>
                    <a:pt x="0" y="30088"/>
                    <a:pt x="193" y="30409"/>
                    <a:pt x="547" y="30474"/>
                  </a:cubicBezTo>
                  <a:cubicBezTo>
                    <a:pt x="571" y="30476"/>
                    <a:pt x="595" y="30478"/>
                    <a:pt x="620" y="30478"/>
                  </a:cubicBezTo>
                  <a:cubicBezTo>
                    <a:pt x="883" y="30478"/>
                    <a:pt x="1133" y="30321"/>
                    <a:pt x="1222" y="30056"/>
                  </a:cubicBezTo>
                  <a:cubicBezTo>
                    <a:pt x="2025" y="27581"/>
                    <a:pt x="5625" y="16298"/>
                    <a:pt x="5786" y="14112"/>
                  </a:cubicBezTo>
                  <a:lnTo>
                    <a:pt x="5786" y="14048"/>
                  </a:lnTo>
                  <a:cubicBezTo>
                    <a:pt x="5942" y="12085"/>
                    <a:pt x="7607" y="10636"/>
                    <a:pt x="9553" y="10636"/>
                  </a:cubicBezTo>
                  <a:cubicBezTo>
                    <a:pt x="9615" y="10636"/>
                    <a:pt x="9677" y="10638"/>
                    <a:pt x="9740" y="10641"/>
                  </a:cubicBezTo>
                  <a:cubicBezTo>
                    <a:pt x="15011" y="10866"/>
                    <a:pt x="26519" y="11412"/>
                    <a:pt x="28834" y="11830"/>
                  </a:cubicBezTo>
                  <a:cubicBezTo>
                    <a:pt x="31855" y="12409"/>
                    <a:pt x="32819" y="13534"/>
                    <a:pt x="32819" y="13534"/>
                  </a:cubicBezTo>
                  <a:lnTo>
                    <a:pt x="38091" y="29767"/>
                  </a:lnTo>
                  <a:cubicBezTo>
                    <a:pt x="38220" y="30120"/>
                    <a:pt x="38541" y="30377"/>
                    <a:pt x="38927" y="30409"/>
                  </a:cubicBezTo>
                  <a:cubicBezTo>
                    <a:pt x="38958" y="30412"/>
                    <a:pt x="38989" y="30414"/>
                    <a:pt x="39020" y="30414"/>
                  </a:cubicBezTo>
                  <a:cubicBezTo>
                    <a:pt x="39651" y="30414"/>
                    <a:pt x="40138" y="29801"/>
                    <a:pt x="39923" y="29188"/>
                  </a:cubicBezTo>
                  <a:cubicBezTo>
                    <a:pt x="38734" y="25331"/>
                    <a:pt x="35423" y="14755"/>
                    <a:pt x="35262" y="13341"/>
                  </a:cubicBezTo>
                  <a:cubicBezTo>
                    <a:pt x="35070" y="11669"/>
                    <a:pt x="39859" y="2251"/>
                    <a:pt x="39859" y="2251"/>
                  </a:cubicBezTo>
                  <a:cubicBezTo>
                    <a:pt x="40020" y="1"/>
                    <a:pt x="38895" y="1"/>
                    <a:pt x="38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781550" y="3828650"/>
              <a:ext cx="1011750" cy="774700"/>
            </a:xfrm>
            <a:custGeom>
              <a:avLst/>
              <a:gdLst/>
              <a:ahLst/>
              <a:cxnLst/>
              <a:rect l="l" t="t" r="r" b="b"/>
              <a:pathLst>
                <a:path w="40470" h="30988" extrusionOk="0">
                  <a:moveTo>
                    <a:pt x="39231" y="554"/>
                  </a:moveTo>
                  <a:cubicBezTo>
                    <a:pt x="39295" y="583"/>
                    <a:pt x="39380" y="630"/>
                    <a:pt x="39473" y="708"/>
                  </a:cubicBezTo>
                  <a:cubicBezTo>
                    <a:pt x="39634" y="869"/>
                    <a:pt x="39827" y="1254"/>
                    <a:pt x="39827" y="2026"/>
                  </a:cubicBezTo>
                  <a:cubicBezTo>
                    <a:pt x="39827" y="2169"/>
                    <a:pt x="39827" y="2313"/>
                    <a:pt x="39804" y="2456"/>
                  </a:cubicBezTo>
                  <a:lnTo>
                    <a:pt x="39804" y="2456"/>
                  </a:lnTo>
                  <a:cubicBezTo>
                    <a:pt x="39637" y="2784"/>
                    <a:pt x="38577" y="4868"/>
                    <a:pt x="37545" y="7169"/>
                  </a:cubicBezTo>
                  <a:cubicBezTo>
                    <a:pt x="36966" y="8422"/>
                    <a:pt x="36388" y="9740"/>
                    <a:pt x="35970" y="10865"/>
                  </a:cubicBezTo>
                  <a:cubicBezTo>
                    <a:pt x="35745" y="11444"/>
                    <a:pt x="35552" y="11958"/>
                    <a:pt x="35423" y="12408"/>
                  </a:cubicBezTo>
                  <a:cubicBezTo>
                    <a:pt x="35295" y="12826"/>
                    <a:pt x="35230" y="13212"/>
                    <a:pt x="35230" y="13501"/>
                  </a:cubicBezTo>
                  <a:cubicBezTo>
                    <a:pt x="35230" y="13533"/>
                    <a:pt x="35230" y="13598"/>
                    <a:pt x="35230" y="13662"/>
                  </a:cubicBezTo>
                  <a:lnTo>
                    <a:pt x="35235" y="13661"/>
                  </a:lnTo>
                  <a:lnTo>
                    <a:pt x="35235" y="13661"/>
                  </a:lnTo>
                  <a:cubicBezTo>
                    <a:pt x="35268" y="13884"/>
                    <a:pt x="35331" y="14195"/>
                    <a:pt x="35423" y="14594"/>
                  </a:cubicBezTo>
                  <a:cubicBezTo>
                    <a:pt x="36195" y="17616"/>
                    <a:pt x="38863" y="26166"/>
                    <a:pt x="39891" y="29509"/>
                  </a:cubicBezTo>
                  <a:cubicBezTo>
                    <a:pt x="39923" y="29574"/>
                    <a:pt x="39923" y="29638"/>
                    <a:pt x="39923" y="29734"/>
                  </a:cubicBezTo>
                  <a:cubicBezTo>
                    <a:pt x="39923" y="29895"/>
                    <a:pt x="39859" y="30088"/>
                    <a:pt x="39731" y="30216"/>
                  </a:cubicBezTo>
                  <a:cubicBezTo>
                    <a:pt x="39602" y="30345"/>
                    <a:pt x="39441" y="30409"/>
                    <a:pt x="39248" y="30409"/>
                  </a:cubicBezTo>
                  <a:lnTo>
                    <a:pt x="39184" y="30409"/>
                  </a:lnTo>
                  <a:cubicBezTo>
                    <a:pt x="38895" y="30377"/>
                    <a:pt x="38670" y="30184"/>
                    <a:pt x="38573" y="29927"/>
                  </a:cubicBezTo>
                  <a:lnTo>
                    <a:pt x="33302" y="13726"/>
                  </a:lnTo>
                  <a:lnTo>
                    <a:pt x="33237" y="13630"/>
                  </a:lnTo>
                  <a:cubicBezTo>
                    <a:pt x="33205" y="13598"/>
                    <a:pt x="32209" y="12408"/>
                    <a:pt x="29123" y="11830"/>
                  </a:cubicBezTo>
                  <a:cubicBezTo>
                    <a:pt x="28512" y="11733"/>
                    <a:pt x="27355" y="11605"/>
                    <a:pt x="25876" y="11508"/>
                  </a:cubicBezTo>
                  <a:cubicBezTo>
                    <a:pt x="21376" y="11155"/>
                    <a:pt x="13919" y="10801"/>
                    <a:pt x="9965" y="10608"/>
                  </a:cubicBezTo>
                  <a:lnTo>
                    <a:pt x="9804" y="10608"/>
                  </a:lnTo>
                  <a:cubicBezTo>
                    <a:pt x="7715" y="10608"/>
                    <a:pt x="5915" y="12183"/>
                    <a:pt x="5754" y="14273"/>
                  </a:cubicBezTo>
                  <a:lnTo>
                    <a:pt x="5754" y="14337"/>
                  </a:lnTo>
                  <a:cubicBezTo>
                    <a:pt x="5690" y="14851"/>
                    <a:pt x="5465" y="15976"/>
                    <a:pt x="5079" y="17359"/>
                  </a:cubicBezTo>
                  <a:cubicBezTo>
                    <a:pt x="3954" y="21570"/>
                    <a:pt x="1800" y="28384"/>
                    <a:pt x="1189" y="30249"/>
                  </a:cubicBezTo>
                  <a:cubicBezTo>
                    <a:pt x="1125" y="30377"/>
                    <a:pt x="1029" y="30474"/>
                    <a:pt x="868" y="30474"/>
                  </a:cubicBezTo>
                  <a:lnTo>
                    <a:pt x="804" y="30474"/>
                  </a:lnTo>
                  <a:cubicBezTo>
                    <a:pt x="643" y="30441"/>
                    <a:pt x="547" y="30281"/>
                    <a:pt x="547" y="30152"/>
                  </a:cubicBezTo>
                  <a:lnTo>
                    <a:pt x="547" y="30088"/>
                  </a:lnTo>
                  <a:lnTo>
                    <a:pt x="547" y="30056"/>
                  </a:lnTo>
                  <a:cubicBezTo>
                    <a:pt x="1181" y="27167"/>
                    <a:pt x="3886" y="14808"/>
                    <a:pt x="4913" y="8402"/>
                  </a:cubicBezTo>
                  <a:lnTo>
                    <a:pt x="4913" y="8402"/>
                  </a:lnTo>
                  <a:cubicBezTo>
                    <a:pt x="6306" y="8467"/>
                    <a:pt x="13240" y="8776"/>
                    <a:pt x="19480" y="8776"/>
                  </a:cubicBezTo>
                  <a:cubicBezTo>
                    <a:pt x="21569" y="8776"/>
                    <a:pt x="23594" y="8744"/>
                    <a:pt x="25330" y="8648"/>
                  </a:cubicBezTo>
                  <a:cubicBezTo>
                    <a:pt x="27033" y="8551"/>
                    <a:pt x="28448" y="8422"/>
                    <a:pt x="29316" y="8197"/>
                  </a:cubicBezTo>
                  <a:cubicBezTo>
                    <a:pt x="31694" y="7619"/>
                    <a:pt x="34170" y="5658"/>
                    <a:pt x="36066" y="3858"/>
                  </a:cubicBezTo>
                  <a:cubicBezTo>
                    <a:pt x="37666" y="2365"/>
                    <a:pt x="38868" y="982"/>
                    <a:pt x="39231" y="554"/>
                  </a:cubicBezTo>
                  <a:close/>
                  <a:moveTo>
                    <a:pt x="39120" y="1"/>
                  </a:moveTo>
                  <a:cubicBezTo>
                    <a:pt x="39055" y="1"/>
                    <a:pt x="38959" y="33"/>
                    <a:pt x="38927" y="97"/>
                  </a:cubicBezTo>
                  <a:cubicBezTo>
                    <a:pt x="38927" y="97"/>
                    <a:pt x="38830" y="194"/>
                    <a:pt x="38670" y="354"/>
                  </a:cubicBezTo>
                  <a:cubicBezTo>
                    <a:pt x="38155" y="997"/>
                    <a:pt x="36741" y="2572"/>
                    <a:pt x="34973" y="4147"/>
                  </a:cubicBezTo>
                  <a:cubicBezTo>
                    <a:pt x="33205" y="5690"/>
                    <a:pt x="31084" y="7201"/>
                    <a:pt x="29187" y="7683"/>
                  </a:cubicBezTo>
                  <a:cubicBezTo>
                    <a:pt x="28384" y="7876"/>
                    <a:pt x="27001" y="8037"/>
                    <a:pt x="25298" y="8101"/>
                  </a:cubicBezTo>
                  <a:cubicBezTo>
                    <a:pt x="23594" y="8197"/>
                    <a:pt x="21569" y="8230"/>
                    <a:pt x="19480" y="8230"/>
                  </a:cubicBezTo>
                  <a:cubicBezTo>
                    <a:pt x="16008" y="8230"/>
                    <a:pt x="12311" y="8133"/>
                    <a:pt x="9483" y="8037"/>
                  </a:cubicBezTo>
                  <a:cubicBezTo>
                    <a:pt x="8068" y="8005"/>
                    <a:pt x="6879" y="7940"/>
                    <a:pt x="6043" y="7908"/>
                  </a:cubicBezTo>
                  <a:cubicBezTo>
                    <a:pt x="5175" y="7876"/>
                    <a:pt x="4693" y="7876"/>
                    <a:pt x="4693" y="7876"/>
                  </a:cubicBezTo>
                  <a:cubicBezTo>
                    <a:pt x="4677" y="7872"/>
                    <a:pt x="4660" y="7870"/>
                    <a:pt x="4644" y="7870"/>
                  </a:cubicBezTo>
                  <a:cubicBezTo>
                    <a:pt x="4533" y="7870"/>
                    <a:pt x="4436" y="7961"/>
                    <a:pt x="4436" y="8101"/>
                  </a:cubicBezTo>
                  <a:cubicBezTo>
                    <a:pt x="3443" y="14380"/>
                    <a:pt x="694" y="26950"/>
                    <a:pt x="39" y="29930"/>
                  </a:cubicBezTo>
                  <a:lnTo>
                    <a:pt x="39" y="29930"/>
                  </a:lnTo>
                  <a:lnTo>
                    <a:pt x="32" y="29927"/>
                  </a:lnTo>
                  <a:cubicBezTo>
                    <a:pt x="0" y="30024"/>
                    <a:pt x="0" y="30088"/>
                    <a:pt x="0" y="30152"/>
                  </a:cubicBezTo>
                  <a:cubicBezTo>
                    <a:pt x="0" y="30570"/>
                    <a:pt x="289" y="30924"/>
                    <a:pt x="739" y="30988"/>
                  </a:cubicBezTo>
                  <a:lnTo>
                    <a:pt x="868" y="30988"/>
                  </a:lnTo>
                  <a:cubicBezTo>
                    <a:pt x="1254" y="30988"/>
                    <a:pt x="1575" y="30763"/>
                    <a:pt x="1704" y="30409"/>
                  </a:cubicBezTo>
                  <a:cubicBezTo>
                    <a:pt x="2089" y="29156"/>
                    <a:pt x="3182" y="25716"/>
                    <a:pt x="4211" y="22309"/>
                  </a:cubicBezTo>
                  <a:cubicBezTo>
                    <a:pt x="4725" y="20605"/>
                    <a:pt x="5207" y="18902"/>
                    <a:pt x="5593" y="17487"/>
                  </a:cubicBezTo>
                  <a:cubicBezTo>
                    <a:pt x="5979" y="16073"/>
                    <a:pt x="6236" y="14980"/>
                    <a:pt x="6268" y="14401"/>
                  </a:cubicBezTo>
                  <a:lnTo>
                    <a:pt x="6268" y="14305"/>
                  </a:lnTo>
                  <a:cubicBezTo>
                    <a:pt x="6429" y="12505"/>
                    <a:pt x="7972" y="11155"/>
                    <a:pt x="9804" y="11155"/>
                  </a:cubicBezTo>
                  <a:lnTo>
                    <a:pt x="9933" y="11155"/>
                  </a:lnTo>
                  <a:cubicBezTo>
                    <a:pt x="12569" y="11283"/>
                    <a:pt x="16779" y="11476"/>
                    <a:pt x="20605" y="11701"/>
                  </a:cubicBezTo>
                  <a:cubicBezTo>
                    <a:pt x="22501" y="11798"/>
                    <a:pt x="24333" y="11926"/>
                    <a:pt x="25812" y="12023"/>
                  </a:cubicBezTo>
                  <a:cubicBezTo>
                    <a:pt x="27323" y="12151"/>
                    <a:pt x="28448" y="12248"/>
                    <a:pt x="29026" y="12376"/>
                  </a:cubicBezTo>
                  <a:cubicBezTo>
                    <a:pt x="30505" y="12633"/>
                    <a:pt x="31469" y="13051"/>
                    <a:pt x="32048" y="13405"/>
                  </a:cubicBezTo>
                  <a:cubicBezTo>
                    <a:pt x="32337" y="13566"/>
                    <a:pt x="32530" y="13726"/>
                    <a:pt x="32659" y="13823"/>
                  </a:cubicBezTo>
                  <a:cubicBezTo>
                    <a:pt x="32723" y="13887"/>
                    <a:pt x="32787" y="13919"/>
                    <a:pt x="32787" y="13951"/>
                  </a:cubicBezTo>
                  <a:lnTo>
                    <a:pt x="32818" y="13982"/>
                  </a:lnTo>
                  <a:lnTo>
                    <a:pt x="32818" y="13982"/>
                  </a:lnTo>
                  <a:lnTo>
                    <a:pt x="38059" y="30088"/>
                  </a:lnTo>
                  <a:cubicBezTo>
                    <a:pt x="38220" y="30570"/>
                    <a:pt x="38638" y="30892"/>
                    <a:pt x="39120" y="30956"/>
                  </a:cubicBezTo>
                  <a:lnTo>
                    <a:pt x="39248" y="30956"/>
                  </a:lnTo>
                  <a:cubicBezTo>
                    <a:pt x="39923" y="30956"/>
                    <a:pt x="40470" y="30377"/>
                    <a:pt x="40470" y="29734"/>
                  </a:cubicBezTo>
                  <a:cubicBezTo>
                    <a:pt x="40470" y="29606"/>
                    <a:pt x="40470" y="29477"/>
                    <a:pt x="40406" y="29349"/>
                  </a:cubicBezTo>
                  <a:cubicBezTo>
                    <a:pt x="39827" y="27420"/>
                    <a:pt x="38670" y="23820"/>
                    <a:pt x="37705" y="20541"/>
                  </a:cubicBezTo>
                  <a:cubicBezTo>
                    <a:pt x="37191" y="18869"/>
                    <a:pt x="36741" y="17294"/>
                    <a:pt x="36388" y="16073"/>
                  </a:cubicBezTo>
                  <a:cubicBezTo>
                    <a:pt x="36195" y="15430"/>
                    <a:pt x="36066" y="14884"/>
                    <a:pt x="35937" y="14466"/>
                  </a:cubicBezTo>
                  <a:cubicBezTo>
                    <a:pt x="35841" y="14048"/>
                    <a:pt x="35777" y="13726"/>
                    <a:pt x="35745" y="13598"/>
                  </a:cubicBezTo>
                  <a:lnTo>
                    <a:pt x="35745" y="13566"/>
                  </a:lnTo>
                  <a:lnTo>
                    <a:pt x="35745" y="13501"/>
                  </a:lnTo>
                  <a:cubicBezTo>
                    <a:pt x="35745" y="13308"/>
                    <a:pt x="35809" y="12955"/>
                    <a:pt x="35937" y="12537"/>
                  </a:cubicBezTo>
                  <a:cubicBezTo>
                    <a:pt x="36355" y="11058"/>
                    <a:pt x="37480" y="8583"/>
                    <a:pt x="38445" y="6462"/>
                  </a:cubicBezTo>
                  <a:cubicBezTo>
                    <a:pt x="38927" y="5433"/>
                    <a:pt x="39409" y="4469"/>
                    <a:pt x="39763" y="3762"/>
                  </a:cubicBezTo>
                  <a:cubicBezTo>
                    <a:pt x="40084" y="3087"/>
                    <a:pt x="40309" y="2636"/>
                    <a:pt x="40309" y="2636"/>
                  </a:cubicBezTo>
                  <a:lnTo>
                    <a:pt x="40341" y="2540"/>
                  </a:lnTo>
                  <a:cubicBezTo>
                    <a:pt x="40341" y="2347"/>
                    <a:pt x="40373" y="2186"/>
                    <a:pt x="40373" y="2026"/>
                  </a:cubicBezTo>
                  <a:cubicBezTo>
                    <a:pt x="40373" y="1094"/>
                    <a:pt x="40116" y="579"/>
                    <a:pt x="39795" y="290"/>
                  </a:cubicBezTo>
                  <a:cubicBezTo>
                    <a:pt x="39473" y="1"/>
                    <a:pt x="39152" y="1"/>
                    <a:pt x="39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5668725" y="3080325"/>
              <a:ext cx="325475" cy="881050"/>
            </a:xfrm>
            <a:custGeom>
              <a:avLst/>
              <a:gdLst/>
              <a:ahLst/>
              <a:cxnLst/>
              <a:rect l="l" t="t" r="r" b="b"/>
              <a:pathLst>
                <a:path w="13019" h="35242" extrusionOk="0">
                  <a:moveTo>
                    <a:pt x="6814" y="0"/>
                  </a:moveTo>
                  <a:cubicBezTo>
                    <a:pt x="6514" y="0"/>
                    <a:pt x="6148" y="303"/>
                    <a:pt x="5722" y="1196"/>
                  </a:cubicBezTo>
                  <a:cubicBezTo>
                    <a:pt x="4372" y="3929"/>
                    <a:pt x="290" y="10454"/>
                    <a:pt x="161" y="12318"/>
                  </a:cubicBezTo>
                  <a:cubicBezTo>
                    <a:pt x="0" y="14215"/>
                    <a:pt x="193" y="35077"/>
                    <a:pt x="2251" y="35237"/>
                  </a:cubicBezTo>
                  <a:cubicBezTo>
                    <a:pt x="2284" y="35240"/>
                    <a:pt x="2319" y="35241"/>
                    <a:pt x="2354" y="35241"/>
                  </a:cubicBezTo>
                  <a:cubicBezTo>
                    <a:pt x="4527" y="35241"/>
                    <a:pt x="10213" y="30453"/>
                    <a:pt x="11605" y="26816"/>
                  </a:cubicBezTo>
                  <a:cubicBezTo>
                    <a:pt x="13019" y="23119"/>
                    <a:pt x="7779" y="1325"/>
                    <a:pt x="7779" y="1325"/>
                  </a:cubicBezTo>
                  <a:cubicBezTo>
                    <a:pt x="7779" y="1325"/>
                    <a:pt x="7441" y="0"/>
                    <a:pt x="68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5664700" y="3073250"/>
              <a:ext cx="307000" cy="894450"/>
            </a:xfrm>
            <a:custGeom>
              <a:avLst/>
              <a:gdLst/>
              <a:ahLst/>
              <a:cxnLst/>
              <a:rect l="l" t="t" r="r" b="b"/>
              <a:pathLst>
                <a:path w="12280" h="35778" extrusionOk="0">
                  <a:moveTo>
                    <a:pt x="6976" y="547"/>
                  </a:moveTo>
                  <a:cubicBezTo>
                    <a:pt x="7040" y="547"/>
                    <a:pt x="7105" y="579"/>
                    <a:pt x="7201" y="676"/>
                  </a:cubicBezTo>
                  <a:cubicBezTo>
                    <a:pt x="7330" y="804"/>
                    <a:pt x="7458" y="1062"/>
                    <a:pt x="7555" y="1287"/>
                  </a:cubicBezTo>
                  <a:cubicBezTo>
                    <a:pt x="7587" y="1415"/>
                    <a:pt x="7619" y="1512"/>
                    <a:pt x="7651" y="1576"/>
                  </a:cubicBezTo>
                  <a:lnTo>
                    <a:pt x="7683" y="1640"/>
                  </a:lnTo>
                  <a:lnTo>
                    <a:pt x="7683" y="1672"/>
                  </a:lnTo>
                  <a:cubicBezTo>
                    <a:pt x="7683" y="1672"/>
                    <a:pt x="7748" y="1929"/>
                    <a:pt x="7844" y="2412"/>
                  </a:cubicBezTo>
                  <a:cubicBezTo>
                    <a:pt x="8230" y="4083"/>
                    <a:pt x="9226" y="8326"/>
                    <a:pt x="10094" y="12859"/>
                  </a:cubicBezTo>
                  <a:cubicBezTo>
                    <a:pt x="10962" y="17423"/>
                    <a:pt x="11733" y="22277"/>
                    <a:pt x="11733" y="25074"/>
                  </a:cubicBezTo>
                  <a:cubicBezTo>
                    <a:pt x="11733" y="25941"/>
                    <a:pt x="11637" y="26616"/>
                    <a:pt x="11508" y="27002"/>
                  </a:cubicBezTo>
                  <a:cubicBezTo>
                    <a:pt x="10833" y="28738"/>
                    <a:pt x="9098" y="30827"/>
                    <a:pt x="7233" y="32467"/>
                  </a:cubicBezTo>
                  <a:cubicBezTo>
                    <a:pt x="6333" y="33270"/>
                    <a:pt x="5369" y="33978"/>
                    <a:pt x="4533" y="34492"/>
                  </a:cubicBezTo>
                  <a:cubicBezTo>
                    <a:pt x="3697" y="34974"/>
                    <a:pt x="2958" y="35263"/>
                    <a:pt x="2508" y="35263"/>
                  </a:cubicBezTo>
                  <a:lnTo>
                    <a:pt x="2444" y="35231"/>
                  </a:lnTo>
                  <a:cubicBezTo>
                    <a:pt x="2444" y="35231"/>
                    <a:pt x="2379" y="35231"/>
                    <a:pt x="2315" y="35167"/>
                  </a:cubicBezTo>
                  <a:cubicBezTo>
                    <a:pt x="2187" y="35006"/>
                    <a:pt x="1994" y="34620"/>
                    <a:pt x="1865" y="34074"/>
                  </a:cubicBezTo>
                  <a:cubicBezTo>
                    <a:pt x="1351" y="32242"/>
                    <a:pt x="997" y="28577"/>
                    <a:pt x="804" y="24816"/>
                  </a:cubicBezTo>
                  <a:cubicBezTo>
                    <a:pt x="611" y="21055"/>
                    <a:pt x="547" y="17134"/>
                    <a:pt x="547" y="14787"/>
                  </a:cubicBezTo>
                  <a:cubicBezTo>
                    <a:pt x="547" y="13694"/>
                    <a:pt x="547" y="12923"/>
                    <a:pt x="579" y="12634"/>
                  </a:cubicBezTo>
                  <a:cubicBezTo>
                    <a:pt x="611" y="12248"/>
                    <a:pt x="869" y="11476"/>
                    <a:pt x="1287" y="10576"/>
                  </a:cubicBezTo>
                  <a:cubicBezTo>
                    <a:pt x="1929" y="9226"/>
                    <a:pt x="2862" y="7490"/>
                    <a:pt x="3794" y="5819"/>
                  </a:cubicBezTo>
                  <a:cubicBezTo>
                    <a:pt x="4726" y="4180"/>
                    <a:pt x="5594" y="2637"/>
                    <a:pt x="6108" y="1576"/>
                  </a:cubicBezTo>
                  <a:cubicBezTo>
                    <a:pt x="6301" y="1158"/>
                    <a:pt x="6494" y="869"/>
                    <a:pt x="6655" y="740"/>
                  </a:cubicBezTo>
                  <a:cubicBezTo>
                    <a:pt x="6815" y="579"/>
                    <a:pt x="6912" y="547"/>
                    <a:pt x="6976" y="547"/>
                  </a:cubicBezTo>
                  <a:close/>
                  <a:moveTo>
                    <a:pt x="6976" y="1"/>
                  </a:moveTo>
                  <a:cubicBezTo>
                    <a:pt x="6719" y="1"/>
                    <a:pt x="6494" y="129"/>
                    <a:pt x="6269" y="354"/>
                  </a:cubicBezTo>
                  <a:cubicBezTo>
                    <a:pt x="6076" y="579"/>
                    <a:pt x="5851" y="901"/>
                    <a:pt x="5626" y="1351"/>
                  </a:cubicBezTo>
                  <a:cubicBezTo>
                    <a:pt x="4983" y="2701"/>
                    <a:pt x="3601" y="5015"/>
                    <a:pt x="2412" y="7233"/>
                  </a:cubicBezTo>
                  <a:cubicBezTo>
                    <a:pt x="1801" y="8326"/>
                    <a:pt x="1222" y="9419"/>
                    <a:pt x="804" y="10351"/>
                  </a:cubicBezTo>
                  <a:cubicBezTo>
                    <a:pt x="386" y="11284"/>
                    <a:pt x="97" y="12055"/>
                    <a:pt x="33" y="12601"/>
                  </a:cubicBezTo>
                  <a:cubicBezTo>
                    <a:pt x="33" y="12923"/>
                    <a:pt x="1" y="13694"/>
                    <a:pt x="1" y="14787"/>
                  </a:cubicBezTo>
                  <a:cubicBezTo>
                    <a:pt x="1" y="17680"/>
                    <a:pt x="97" y="22823"/>
                    <a:pt x="419" y="27291"/>
                  </a:cubicBezTo>
                  <a:cubicBezTo>
                    <a:pt x="579" y="29509"/>
                    <a:pt x="804" y="31567"/>
                    <a:pt x="1094" y="33077"/>
                  </a:cubicBezTo>
                  <a:cubicBezTo>
                    <a:pt x="1222" y="33849"/>
                    <a:pt x="1383" y="34460"/>
                    <a:pt x="1576" y="34942"/>
                  </a:cubicBezTo>
                  <a:cubicBezTo>
                    <a:pt x="1672" y="35167"/>
                    <a:pt x="1769" y="35360"/>
                    <a:pt x="1897" y="35488"/>
                  </a:cubicBezTo>
                  <a:cubicBezTo>
                    <a:pt x="2026" y="35649"/>
                    <a:pt x="2187" y="35778"/>
                    <a:pt x="2412" y="35778"/>
                  </a:cubicBezTo>
                  <a:lnTo>
                    <a:pt x="2508" y="35778"/>
                  </a:lnTo>
                  <a:cubicBezTo>
                    <a:pt x="3151" y="35778"/>
                    <a:pt x="3922" y="35456"/>
                    <a:pt x="4822" y="34942"/>
                  </a:cubicBezTo>
                  <a:cubicBezTo>
                    <a:pt x="6140" y="34170"/>
                    <a:pt x="7651" y="32949"/>
                    <a:pt x="8969" y="31535"/>
                  </a:cubicBezTo>
                  <a:cubicBezTo>
                    <a:pt x="10319" y="30152"/>
                    <a:pt x="11476" y="28609"/>
                    <a:pt x="11991" y="27195"/>
                  </a:cubicBezTo>
                  <a:cubicBezTo>
                    <a:pt x="12183" y="26713"/>
                    <a:pt x="12248" y="25974"/>
                    <a:pt x="12280" y="25074"/>
                  </a:cubicBezTo>
                  <a:cubicBezTo>
                    <a:pt x="12248" y="21763"/>
                    <a:pt x="11251" y="15912"/>
                    <a:pt x="10223" y="10834"/>
                  </a:cubicBezTo>
                  <a:cubicBezTo>
                    <a:pt x="9226" y="5787"/>
                    <a:pt x="8198" y="1544"/>
                    <a:pt x="8198" y="1544"/>
                  </a:cubicBezTo>
                  <a:cubicBezTo>
                    <a:pt x="8198" y="1544"/>
                    <a:pt x="8101" y="1190"/>
                    <a:pt x="7940" y="837"/>
                  </a:cubicBezTo>
                  <a:cubicBezTo>
                    <a:pt x="7844" y="644"/>
                    <a:pt x="7715" y="451"/>
                    <a:pt x="7587" y="290"/>
                  </a:cubicBezTo>
                  <a:cubicBezTo>
                    <a:pt x="7426" y="162"/>
                    <a:pt x="7233" y="1"/>
                    <a:pt x="6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4840200" y="3431675"/>
              <a:ext cx="838200" cy="676200"/>
            </a:xfrm>
            <a:custGeom>
              <a:avLst/>
              <a:gdLst/>
              <a:ahLst/>
              <a:cxnLst/>
              <a:rect l="l" t="t" r="r" b="b"/>
              <a:pathLst>
                <a:path w="33528" h="27048" extrusionOk="0">
                  <a:moveTo>
                    <a:pt x="5915" y="0"/>
                  </a:moveTo>
                  <a:cubicBezTo>
                    <a:pt x="1029" y="0"/>
                    <a:pt x="836" y="9451"/>
                    <a:pt x="611" y="12633"/>
                  </a:cubicBezTo>
                  <a:cubicBezTo>
                    <a:pt x="579" y="13597"/>
                    <a:pt x="1" y="18162"/>
                    <a:pt x="97" y="21537"/>
                  </a:cubicBezTo>
                  <a:cubicBezTo>
                    <a:pt x="161" y="23691"/>
                    <a:pt x="515" y="25330"/>
                    <a:pt x="1383" y="25330"/>
                  </a:cubicBezTo>
                  <a:cubicBezTo>
                    <a:pt x="3004" y="25330"/>
                    <a:pt x="19878" y="27048"/>
                    <a:pt x="25247" y="27048"/>
                  </a:cubicBezTo>
                  <a:cubicBezTo>
                    <a:pt x="25520" y="27048"/>
                    <a:pt x="25763" y="27043"/>
                    <a:pt x="25973" y="27034"/>
                  </a:cubicBezTo>
                  <a:cubicBezTo>
                    <a:pt x="30313" y="26841"/>
                    <a:pt x="33527" y="24591"/>
                    <a:pt x="33527" y="21376"/>
                  </a:cubicBezTo>
                  <a:cubicBezTo>
                    <a:pt x="33527" y="18162"/>
                    <a:pt x="33334" y="3986"/>
                    <a:pt x="30120" y="2090"/>
                  </a:cubicBezTo>
                  <a:cubicBezTo>
                    <a:pt x="26905" y="193"/>
                    <a:pt x="9901" y="0"/>
                    <a:pt x="59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835375" y="3425250"/>
              <a:ext cx="849450" cy="689525"/>
            </a:xfrm>
            <a:custGeom>
              <a:avLst/>
              <a:gdLst/>
              <a:ahLst/>
              <a:cxnLst/>
              <a:rect l="l" t="t" r="r" b="b"/>
              <a:pathLst>
                <a:path w="33978" h="27581" extrusionOk="0">
                  <a:moveTo>
                    <a:pt x="6108" y="514"/>
                  </a:moveTo>
                  <a:cubicBezTo>
                    <a:pt x="8101" y="514"/>
                    <a:pt x="13341" y="579"/>
                    <a:pt x="18484" y="868"/>
                  </a:cubicBezTo>
                  <a:cubicBezTo>
                    <a:pt x="21055" y="997"/>
                    <a:pt x="23595" y="1189"/>
                    <a:pt x="25716" y="1479"/>
                  </a:cubicBezTo>
                  <a:cubicBezTo>
                    <a:pt x="26745" y="1639"/>
                    <a:pt x="27677" y="1800"/>
                    <a:pt x="28449" y="1961"/>
                  </a:cubicBezTo>
                  <a:cubicBezTo>
                    <a:pt x="29220" y="2154"/>
                    <a:pt x="29831" y="2347"/>
                    <a:pt x="30184" y="2572"/>
                  </a:cubicBezTo>
                  <a:cubicBezTo>
                    <a:pt x="30506" y="2765"/>
                    <a:pt x="30859" y="3150"/>
                    <a:pt x="31149" y="3697"/>
                  </a:cubicBezTo>
                  <a:cubicBezTo>
                    <a:pt x="31663" y="4661"/>
                    <a:pt x="32081" y="6108"/>
                    <a:pt x="32402" y="7747"/>
                  </a:cubicBezTo>
                  <a:cubicBezTo>
                    <a:pt x="33367" y="12697"/>
                    <a:pt x="33463" y="19512"/>
                    <a:pt x="33463" y="21633"/>
                  </a:cubicBezTo>
                  <a:cubicBezTo>
                    <a:pt x="33463" y="23144"/>
                    <a:pt x="32692" y="24430"/>
                    <a:pt x="31406" y="25362"/>
                  </a:cubicBezTo>
                  <a:cubicBezTo>
                    <a:pt x="30120" y="26326"/>
                    <a:pt x="28288" y="26937"/>
                    <a:pt x="26134" y="27034"/>
                  </a:cubicBezTo>
                  <a:lnTo>
                    <a:pt x="25459" y="27034"/>
                  </a:lnTo>
                  <a:cubicBezTo>
                    <a:pt x="22791" y="27034"/>
                    <a:pt x="17230" y="26616"/>
                    <a:pt x="12151" y="26166"/>
                  </a:cubicBezTo>
                  <a:cubicBezTo>
                    <a:pt x="9580" y="25973"/>
                    <a:pt x="7169" y="25748"/>
                    <a:pt x="5272" y="25587"/>
                  </a:cubicBezTo>
                  <a:cubicBezTo>
                    <a:pt x="3376" y="25426"/>
                    <a:pt x="2026" y="25330"/>
                    <a:pt x="1576" y="25330"/>
                  </a:cubicBezTo>
                  <a:cubicBezTo>
                    <a:pt x="1447" y="25330"/>
                    <a:pt x="1351" y="25266"/>
                    <a:pt x="1222" y="25137"/>
                  </a:cubicBezTo>
                  <a:cubicBezTo>
                    <a:pt x="1029" y="24912"/>
                    <a:pt x="869" y="24462"/>
                    <a:pt x="772" y="23883"/>
                  </a:cubicBezTo>
                  <a:cubicBezTo>
                    <a:pt x="644" y="23305"/>
                    <a:pt x="579" y="22598"/>
                    <a:pt x="547" y="21794"/>
                  </a:cubicBezTo>
                  <a:cubicBezTo>
                    <a:pt x="547" y="21505"/>
                    <a:pt x="547" y="21215"/>
                    <a:pt x="547" y="20926"/>
                  </a:cubicBezTo>
                  <a:cubicBezTo>
                    <a:pt x="547" y="19319"/>
                    <a:pt x="676" y="17519"/>
                    <a:pt x="804" y="16040"/>
                  </a:cubicBezTo>
                  <a:cubicBezTo>
                    <a:pt x="933" y="14562"/>
                    <a:pt x="1062" y="13372"/>
                    <a:pt x="1094" y="12922"/>
                  </a:cubicBezTo>
                  <a:cubicBezTo>
                    <a:pt x="1190" y="11315"/>
                    <a:pt x="1287" y="8165"/>
                    <a:pt x="1962" y="5433"/>
                  </a:cubicBezTo>
                  <a:cubicBezTo>
                    <a:pt x="2315" y="4082"/>
                    <a:pt x="2797" y="2829"/>
                    <a:pt x="3472" y="1961"/>
                  </a:cubicBezTo>
                  <a:cubicBezTo>
                    <a:pt x="4147" y="1061"/>
                    <a:pt x="4983" y="547"/>
                    <a:pt x="6108" y="514"/>
                  </a:cubicBezTo>
                  <a:close/>
                  <a:moveTo>
                    <a:pt x="6108" y="0"/>
                  </a:moveTo>
                  <a:cubicBezTo>
                    <a:pt x="4822" y="0"/>
                    <a:pt x="3794" y="643"/>
                    <a:pt x="3054" y="1639"/>
                  </a:cubicBezTo>
                  <a:cubicBezTo>
                    <a:pt x="1929" y="3086"/>
                    <a:pt x="1351" y="5304"/>
                    <a:pt x="1029" y="7458"/>
                  </a:cubicBezTo>
                  <a:cubicBezTo>
                    <a:pt x="708" y="9611"/>
                    <a:pt x="611" y="11701"/>
                    <a:pt x="547" y="12890"/>
                  </a:cubicBezTo>
                  <a:cubicBezTo>
                    <a:pt x="515" y="13308"/>
                    <a:pt x="386" y="14497"/>
                    <a:pt x="258" y="15976"/>
                  </a:cubicBezTo>
                  <a:cubicBezTo>
                    <a:pt x="129" y="17487"/>
                    <a:pt x="1" y="19287"/>
                    <a:pt x="1" y="20926"/>
                  </a:cubicBezTo>
                  <a:cubicBezTo>
                    <a:pt x="1" y="21215"/>
                    <a:pt x="1" y="21537"/>
                    <a:pt x="33" y="21826"/>
                  </a:cubicBezTo>
                  <a:cubicBezTo>
                    <a:pt x="65" y="22887"/>
                    <a:pt x="161" y="23851"/>
                    <a:pt x="386" y="24558"/>
                  </a:cubicBezTo>
                  <a:cubicBezTo>
                    <a:pt x="483" y="24944"/>
                    <a:pt x="611" y="25234"/>
                    <a:pt x="804" y="25459"/>
                  </a:cubicBezTo>
                  <a:cubicBezTo>
                    <a:pt x="997" y="25716"/>
                    <a:pt x="1287" y="25844"/>
                    <a:pt x="1576" y="25844"/>
                  </a:cubicBezTo>
                  <a:cubicBezTo>
                    <a:pt x="1962" y="25844"/>
                    <a:pt x="3344" y="25973"/>
                    <a:pt x="5208" y="26134"/>
                  </a:cubicBezTo>
                  <a:cubicBezTo>
                    <a:pt x="10898" y="26616"/>
                    <a:pt x="21409" y="27580"/>
                    <a:pt x="25459" y="27580"/>
                  </a:cubicBezTo>
                  <a:cubicBezTo>
                    <a:pt x="25716" y="27580"/>
                    <a:pt x="25941" y="27580"/>
                    <a:pt x="26166" y="27548"/>
                  </a:cubicBezTo>
                  <a:cubicBezTo>
                    <a:pt x="28384" y="27452"/>
                    <a:pt x="30313" y="26841"/>
                    <a:pt x="31727" y="25812"/>
                  </a:cubicBezTo>
                  <a:cubicBezTo>
                    <a:pt x="33142" y="24784"/>
                    <a:pt x="33977" y="23305"/>
                    <a:pt x="33977" y="21633"/>
                  </a:cubicBezTo>
                  <a:cubicBezTo>
                    <a:pt x="33977" y="19994"/>
                    <a:pt x="33945" y="15654"/>
                    <a:pt x="33495" y="11444"/>
                  </a:cubicBezTo>
                  <a:cubicBezTo>
                    <a:pt x="33270" y="9354"/>
                    <a:pt x="32949" y="7297"/>
                    <a:pt x="32467" y="5625"/>
                  </a:cubicBezTo>
                  <a:cubicBezTo>
                    <a:pt x="32209" y="4790"/>
                    <a:pt x="31952" y="4050"/>
                    <a:pt x="31631" y="3440"/>
                  </a:cubicBezTo>
                  <a:cubicBezTo>
                    <a:pt x="31309" y="2861"/>
                    <a:pt x="30924" y="2379"/>
                    <a:pt x="30441" y="2122"/>
                  </a:cubicBezTo>
                  <a:cubicBezTo>
                    <a:pt x="29991" y="1864"/>
                    <a:pt x="29381" y="1639"/>
                    <a:pt x="28577" y="1447"/>
                  </a:cubicBezTo>
                  <a:cubicBezTo>
                    <a:pt x="25813" y="804"/>
                    <a:pt x="21087" y="418"/>
                    <a:pt x="16587" y="225"/>
                  </a:cubicBezTo>
                  <a:cubicBezTo>
                    <a:pt x="12087" y="32"/>
                    <a:pt x="7876" y="0"/>
                    <a:pt x="6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4808050" y="3370700"/>
              <a:ext cx="836600" cy="657375"/>
            </a:xfrm>
            <a:custGeom>
              <a:avLst/>
              <a:gdLst/>
              <a:ahLst/>
              <a:cxnLst/>
              <a:rect l="l" t="t" r="r" b="b"/>
              <a:pathLst>
                <a:path w="33464" h="26295" extrusionOk="0">
                  <a:moveTo>
                    <a:pt x="26653" y="0"/>
                  </a:moveTo>
                  <a:cubicBezTo>
                    <a:pt x="23914" y="0"/>
                    <a:pt x="21166" y="1011"/>
                    <a:pt x="20155" y="2021"/>
                  </a:cubicBezTo>
                  <a:cubicBezTo>
                    <a:pt x="17905" y="4271"/>
                    <a:pt x="16941" y="7582"/>
                    <a:pt x="14080" y="11600"/>
                  </a:cubicBezTo>
                  <a:cubicBezTo>
                    <a:pt x="11251" y="15618"/>
                    <a:pt x="1" y="23622"/>
                    <a:pt x="1" y="23622"/>
                  </a:cubicBezTo>
                  <a:cubicBezTo>
                    <a:pt x="1" y="23622"/>
                    <a:pt x="10962" y="25390"/>
                    <a:pt x="15944" y="26065"/>
                  </a:cubicBezTo>
                  <a:cubicBezTo>
                    <a:pt x="17045" y="26222"/>
                    <a:pt x="18070" y="26295"/>
                    <a:pt x="19032" y="26295"/>
                  </a:cubicBezTo>
                  <a:cubicBezTo>
                    <a:pt x="22426" y="26295"/>
                    <a:pt x="25034" y="25386"/>
                    <a:pt x="27388" y="24008"/>
                  </a:cubicBezTo>
                  <a:cubicBezTo>
                    <a:pt x="30442" y="22272"/>
                    <a:pt x="31888" y="16294"/>
                    <a:pt x="31888" y="13272"/>
                  </a:cubicBezTo>
                  <a:cubicBezTo>
                    <a:pt x="31888" y="10218"/>
                    <a:pt x="33463" y="6425"/>
                    <a:pt x="33463" y="6425"/>
                  </a:cubicBezTo>
                  <a:cubicBezTo>
                    <a:pt x="33357" y="1520"/>
                    <a:pt x="30012" y="0"/>
                    <a:pt x="266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800825" y="3363350"/>
              <a:ext cx="850250" cy="671050"/>
            </a:xfrm>
            <a:custGeom>
              <a:avLst/>
              <a:gdLst/>
              <a:ahLst/>
              <a:cxnLst/>
              <a:rect l="l" t="t" r="r" b="b"/>
              <a:pathLst>
                <a:path w="34010" h="26842" extrusionOk="0">
                  <a:moveTo>
                    <a:pt x="26938" y="547"/>
                  </a:moveTo>
                  <a:cubicBezTo>
                    <a:pt x="28577" y="547"/>
                    <a:pt x="30184" y="933"/>
                    <a:pt x="31406" y="1865"/>
                  </a:cubicBezTo>
                  <a:cubicBezTo>
                    <a:pt x="32576" y="2783"/>
                    <a:pt x="33404" y="4260"/>
                    <a:pt x="33491" y="6605"/>
                  </a:cubicBezTo>
                  <a:lnTo>
                    <a:pt x="33491" y="6605"/>
                  </a:lnTo>
                  <a:cubicBezTo>
                    <a:pt x="33451" y="6730"/>
                    <a:pt x="33087" y="7632"/>
                    <a:pt x="32724" y="8905"/>
                  </a:cubicBezTo>
                  <a:cubicBezTo>
                    <a:pt x="32306" y="10255"/>
                    <a:pt x="31920" y="11991"/>
                    <a:pt x="31920" y="13566"/>
                  </a:cubicBezTo>
                  <a:cubicBezTo>
                    <a:pt x="31920" y="15012"/>
                    <a:pt x="31566" y="17263"/>
                    <a:pt x="30827" y="19320"/>
                  </a:cubicBezTo>
                  <a:cubicBezTo>
                    <a:pt x="30088" y="21377"/>
                    <a:pt x="28963" y="23274"/>
                    <a:pt x="27548" y="24077"/>
                  </a:cubicBezTo>
                  <a:cubicBezTo>
                    <a:pt x="25202" y="25427"/>
                    <a:pt x="22662" y="26327"/>
                    <a:pt x="19287" y="26327"/>
                  </a:cubicBezTo>
                  <a:cubicBezTo>
                    <a:pt x="18355" y="26327"/>
                    <a:pt x="17358" y="26263"/>
                    <a:pt x="16266" y="26102"/>
                  </a:cubicBezTo>
                  <a:cubicBezTo>
                    <a:pt x="13790" y="25749"/>
                    <a:pt x="9805" y="25138"/>
                    <a:pt x="6429" y="24624"/>
                  </a:cubicBezTo>
                  <a:cubicBezTo>
                    <a:pt x="4758" y="24367"/>
                    <a:pt x="3215" y="24109"/>
                    <a:pt x="2122" y="23949"/>
                  </a:cubicBezTo>
                  <a:cubicBezTo>
                    <a:pt x="1667" y="23868"/>
                    <a:pt x="1278" y="23805"/>
                    <a:pt x="980" y="23758"/>
                  </a:cubicBezTo>
                  <a:lnTo>
                    <a:pt x="980" y="23758"/>
                  </a:lnTo>
                  <a:cubicBezTo>
                    <a:pt x="1943" y="23056"/>
                    <a:pt x="4098" y="21464"/>
                    <a:pt x="6429" y="19609"/>
                  </a:cubicBezTo>
                  <a:cubicBezTo>
                    <a:pt x="8037" y="18355"/>
                    <a:pt x="9708" y="16973"/>
                    <a:pt x="11155" y="15655"/>
                  </a:cubicBezTo>
                  <a:cubicBezTo>
                    <a:pt x="12633" y="14337"/>
                    <a:pt x="13855" y="13084"/>
                    <a:pt x="14594" y="12055"/>
                  </a:cubicBezTo>
                  <a:cubicBezTo>
                    <a:pt x="16041" y="10030"/>
                    <a:pt x="16973" y="8166"/>
                    <a:pt x="17873" y="6558"/>
                  </a:cubicBezTo>
                  <a:cubicBezTo>
                    <a:pt x="18741" y="4951"/>
                    <a:pt x="19544" y="3569"/>
                    <a:pt x="20637" y="2476"/>
                  </a:cubicBezTo>
                  <a:cubicBezTo>
                    <a:pt x="21087" y="2026"/>
                    <a:pt x="21987" y="1544"/>
                    <a:pt x="23112" y="1158"/>
                  </a:cubicBezTo>
                  <a:cubicBezTo>
                    <a:pt x="24270" y="805"/>
                    <a:pt x="25620" y="547"/>
                    <a:pt x="26938" y="547"/>
                  </a:cubicBezTo>
                  <a:close/>
                  <a:moveTo>
                    <a:pt x="26938" y="1"/>
                  </a:moveTo>
                  <a:cubicBezTo>
                    <a:pt x="25523" y="1"/>
                    <a:pt x="24141" y="258"/>
                    <a:pt x="22952" y="644"/>
                  </a:cubicBezTo>
                  <a:cubicBezTo>
                    <a:pt x="21794" y="1062"/>
                    <a:pt x="20830" y="1544"/>
                    <a:pt x="20251" y="2123"/>
                  </a:cubicBezTo>
                  <a:cubicBezTo>
                    <a:pt x="19094" y="3280"/>
                    <a:pt x="18291" y="4694"/>
                    <a:pt x="17391" y="6301"/>
                  </a:cubicBezTo>
                  <a:cubicBezTo>
                    <a:pt x="16523" y="7941"/>
                    <a:pt x="15558" y="9741"/>
                    <a:pt x="14176" y="11734"/>
                  </a:cubicBezTo>
                  <a:cubicBezTo>
                    <a:pt x="13469" y="12698"/>
                    <a:pt x="12248" y="13952"/>
                    <a:pt x="10801" y="15270"/>
                  </a:cubicBezTo>
                  <a:cubicBezTo>
                    <a:pt x="8647" y="17230"/>
                    <a:pt x="5947" y="19352"/>
                    <a:pt x="3826" y="20959"/>
                  </a:cubicBezTo>
                  <a:cubicBezTo>
                    <a:pt x="2765" y="21763"/>
                    <a:pt x="1865" y="22470"/>
                    <a:pt x="1190" y="22952"/>
                  </a:cubicBezTo>
                  <a:cubicBezTo>
                    <a:pt x="547" y="23434"/>
                    <a:pt x="129" y="23691"/>
                    <a:pt x="129" y="23691"/>
                  </a:cubicBezTo>
                  <a:cubicBezTo>
                    <a:pt x="33" y="23756"/>
                    <a:pt x="1" y="23884"/>
                    <a:pt x="33" y="23981"/>
                  </a:cubicBezTo>
                  <a:cubicBezTo>
                    <a:pt x="65" y="24077"/>
                    <a:pt x="129" y="24174"/>
                    <a:pt x="258" y="24174"/>
                  </a:cubicBezTo>
                  <a:cubicBezTo>
                    <a:pt x="258" y="24174"/>
                    <a:pt x="11219" y="25942"/>
                    <a:pt x="16201" y="26649"/>
                  </a:cubicBezTo>
                  <a:cubicBezTo>
                    <a:pt x="17294" y="26777"/>
                    <a:pt x="18323" y="26842"/>
                    <a:pt x="19287" y="26842"/>
                  </a:cubicBezTo>
                  <a:cubicBezTo>
                    <a:pt x="22759" y="26842"/>
                    <a:pt x="25427" y="25942"/>
                    <a:pt x="27805" y="24559"/>
                  </a:cubicBezTo>
                  <a:cubicBezTo>
                    <a:pt x="29445" y="23595"/>
                    <a:pt x="30570" y="21634"/>
                    <a:pt x="31309" y="19513"/>
                  </a:cubicBezTo>
                  <a:cubicBezTo>
                    <a:pt x="32081" y="17391"/>
                    <a:pt x="32466" y="15109"/>
                    <a:pt x="32466" y="13566"/>
                  </a:cubicBezTo>
                  <a:cubicBezTo>
                    <a:pt x="32466" y="12087"/>
                    <a:pt x="32852" y="10384"/>
                    <a:pt x="33238" y="9066"/>
                  </a:cubicBezTo>
                  <a:cubicBezTo>
                    <a:pt x="33431" y="8391"/>
                    <a:pt x="33624" y="7844"/>
                    <a:pt x="33752" y="7426"/>
                  </a:cubicBezTo>
                  <a:cubicBezTo>
                    <a:pt x="33816" y="7233"/>
                    <a:pt x="33881" y="7073"/>
                    <a:pt x="33945" y="6976"/>
                  </a:cubicBezTo>
                  <a:cubicBezTo>
                    <a:pt x="33977" y="6848"/>
                    <a:pt x="34009" y="6816"/>
                    <a:pt x="34009" y="6816"/>
                  </a:cubicBezTo>
                  <a:lnTo>
                    <a:pt x="34009" y="6687"/>
                  </a:lnTo>
                  <a:cubicBezTo>
                    <a:pt x="33977" y="4180"/>
                    <a:pt x="33077" y="2476"/>
                    <a:pt x="31727" y="1447"/>
                  </a:cubicBezTo>
                  <a:cubicBezTo>
                    <a:pt x="30377" y="387"/>
                    <a:pt x="28673" y="1"/>
                    <a:pt x="26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458300" y="1966675"/>
              <a:ext cx="3007125" cy="2323275"/>
            </a:xfrm>
            <a:custGeom>
              <a:avLst/>
              <a:gdLst/>
              <a:ahLst/>
              <a:cxnLst/>
              <a:rect l="l" t="t" r="r" b="b"/>
              <a:pathLst>
                <a:path w="120285" h="92931" extrusionOk="0">
                  <a:moveTo>
                    <a:pt x="60143" y="1"/>
                  </a:moveTo>
                  <a:cubicBezTo>
                    <a:pt x="26906" y="1"/>
                    <a:pt x="1" y="20798"/>
                    <a:pt x="1" y="46482"/>
                  </a:cubicBezTo>
                  <a:cubicBezTo>
                    <a:pt x="1" y="72133"/>
                    <a:pt x="26906" y="92931"/>
                    <a:pt x="60143" y="92931"/>
                  </a:cubicBezTo>
                  <a:cubicBezTo>
                    <a:pt x="93348" y="92931"/>
                    <a:pt x="120285" y="72133"/>
                    <a:pt x="120285" y="46482"/>
                  </a:cubicBezTo>
                  <a:cubicBezTo>
                    <a:pt x="120285" y="20798"/>
                    <a:pt x="93348" y="1"/>
                    <a:pt x="60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451875" y="1960250"/>
              <a:ext cx="3020000" cy="2336925"/>
            </a:xfrm>
            <a:custGeom>
              <a:avLst/>
              <a:gdLst/>
              <a:ahLst/>
              <a:cxnLst/>
              <a:rect l="l" t="t" r="r" b="b"/>
              <a:pathLst>
                <a:path w="120800" h="93477" extrusionOk="0">
                  <a:moveTo>
                    <a:pt x="60400" y="515"/>
                  </a:moveTo>
                  <a:cubicBezTo>
                    <a:pt x="76954" y="515"/>
                    <a:pt x="91933" y="5722"/>
                    <a:pt x="102734" y="14080"/>
                  </a:cubicBezTo>
                  <a:cubicBezTo>
                    <a:pt x="113567" y="22438"/>
                    <a:pt x="120253" y="33977"/>
                    <a:pt x="120253" y="46739"/>
                  </a:cubicBezTo>
                  <a:cubicBezTo>
                    <a:pt x="120253" y="59468"/>
                    <a:pt x="113567" y="71008"/>
                    <a:pt x="102734" y="79365"/>
                  </a:cubicBezTo>
                  <a:cubicBezTo>
                    <a:pt x="91933" y="87755"/>
                    <a:pt x="76954" y="92930"/>
                    <a:pt x="60400" y="92930"/>
                  </a:cubicBezTo>
                  <a:cubicBezTo>
                    <a:pt x="43845" y="92930"/>
                    <a:pt x="28866" y="87755"/>
                    <a:pt x="18033" y="79365"/>
                  </a:cubicBezTo>
                  <a:cubicBezTo>
                    <a:pt x="7201" y="71008"/>
                    <a:pt x="515" y="59468"/>
                    <a:pt x="515" y="46739"/>
                  </a:cubicBezTo>
                  <a:cubicBezTo>
                    <a:pt x="515" y="33977"/>
                    <a:pt x="7201" y="22438"/>
                    <a:pt x="18033" y="14080"/>
                  </a:cubicBezTo>
                  <a:cubicBezTo>
                    <a:pt x="28866" y="5722"/>
                    <a:pt x="43845" y="515"/>
                    <a:pt x="60400" y="515"/>
                  </a:cubicBezTo>
                  <a:close/>
                  <a:moveTo>
                    <a:pt x="60400" y="1"/>
                  </a:moveTo>
                  <a:cubicBezTo>
                    <a:pt x="43717" y="1"/>
                    <a:pt x="28641" y="5208"/>
                    <a:pt x="17712" y="13662"/>
                  </a:cubicBezTo>
                  <a:cubicBezTo>
                    <a:pt x="6783" y="22116"/>
                    <a:pt x="1" y="33785"/>
                    <a:pt x="1" y="46739"/>
                  </a:cubicBezTo>
                  <a:cubicBezTo>
                    <a:pt x="1" y="59661"/>
                    <a:pt x="6783" y="71361"/>
                    <a:pt x="17712" y="79815"/>
                  </a:cubicBezTo>
                  <a:cubicBezTo>
                    <a:pt x="28641" y="88269"/>
                    <a:pt x="43717" y="93477"/>
                    <a:pt x="60400" y="93477"/>
                  </a:cubicBezTo>
                  <a:cubicBezTo>
                    <a:pt x="77051" y="93477"/>
                    <a:pt x="92126" y="88269"/>
                    <a:pt x="103088" y="79815"/>
                  </a:cubicBezTo>
                  <a:cubicBezTo>
                    <a:pt x="114017" y="71361"/>
                    <a:pt x="120799" y="59661"/>
                    <a:pt x="120799" y="46739"/>
                  </a:cubicBezTo>
                  <a:cubicBezTo>
                    <a:pt x="120799" y="33785"/>
                    <a:pt x="114017" y="22116"/>
                    <a:pt x="103088" y="13662"/>
                  </a:cubicBezTo>
                  <a:cubicBezTo>
                    <a:pt x="92126" y="5208"/>
                    <a:pt x="77051" y="1"/>
                    <a:pt x="60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458300" y="1932125"/>
              <a:ext cx="3007125" cy="2323275"/>
            </a:xfrm>
            <a:custGeom>
              <a:avLst/>
              <a:gdLst/>
              <a:ahLst/>
              <a:cxnLst/>
              <a:rect l="l" t="t" r="r" b="b"/>
              <a:pathLst>
                <a:path w="120285" h="92931" extrusionOk="0">
                  <a:moveTo>
                    <a:pt x="60143" y="1"/>
                  </a:moveTo>
                  <a:cubicBezTo>
                    <a:pt x="26906" y="1"/>
                    <a:pt x="1" y="20798"/>
                    <a:pt x="1" y="46449"/>
                  </a:cubicBezTo>
                  <a:cubicBezTo>
                    <a:pt x="1" y="72133"/>
                    <a:pt x="26906" y="92930"/>
                    <a:pt x="60143" y="92930"/>
                  </a:cubicBezTo>
                  <a:cubicBezTo>
                    <a:pt x="93348" y="92930"/>
                    <a:pt x="120285" y="72133"/>
                    <a:pt x="120285" y="46449"/>
                  </a:cubicBezTo>
                  <a:cubicBezTo>
                    <a:pt x="120285" y="20798"/>
                    <a:pt x="93348" y="1"/>
                    <a:pt x="60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451875" y="1924900"/>
              <a:ext cx="3020000" cy="2337725"/>
            </a:xfrm>
            <a:custGeom>
              <a:avLst/>
              <a:gdLst/>
              <a:ahLst/>
              <a:cxnLst/>
              <a:rect l="l" t="t" r="r" b="b"/>
              <a:pathLst>
                <a:path w="120800" h="93509" extrusionOk="0">
                  <a:moveTo>
                    <a:pt x="60400" y="547"/>
                  </a:moveTo>
                  <a:cubicBezTo>
                    <a:pt x="76954" y="547"/>
                    <a:pt x="91933" y="5722"/>
                    <a:pt x="102734" y="14112"/>
                  </a:cubicBezTo>
                  <a:cubicBezTo>
                    <a:pt x="113567" y="22469"/>
                    <a:pt x="120253" y="34009"/>
                    <a:pt x="120253" y="46738"/>
                  </a:cubicBezTo>
                  <a:cubicBezTo>
                    <a:pt x="120253" y="59500"/>
                    <a:pt x="113567" y="71040"/>
                    <a:pt x="102734" y="79397"/>
                  </a:cubicBezTo>
                  <a:cubicBezTo>
                    <a:pt x="91933" y="87787"/>
                    <a:pt x="76954" y="92962"/>
                    <a:pt x="60400" y="92962"/>
                  </a:cubicBezTo>
                  <a:cubicBezTo>
                    <a:pt x="43845" y="92962"/>
                    <a:pt x="28866" y="87787"/>
                    <a:pt x="18033" y="79397"/>
                  </a:cubicBezTo>
                  <a:cubicBezTo>
                    <a:pt x="7201" y="71040"/>
                    <a:pt x="515" y="59500"/>
                    <a:pt x="515" y="46738"/>
                  </a:cubicBezTo>
                  <a:cubicBezTo>
                    <a:pt x="515" y="34009"/>
                    <a:pt x="7201" y="22469"/>
                    <a:pt x="18033" y="14112"/>
                  </a:cubicBezTo>
                  <a:cubicBezTo>
                    <a:pt x="28866" y="5722"/>
                    <a:pt x="43845" y="547"/>
                    <a:pt x="60400" y="547"/>
                  </a:cubicBezTo>
                  <a:close/>
                  <a:moveTo>
                    <a:pt x="60400" y="0"/>
                  </a:moveTo>
                  <a:cubicBezTo>
                    <a:pt x="43717" y="0"/>
                    <a:pt x="28641" y="5240"/>
                    <a:pt x="17712" y="13662"/>
                  </a:cubicBezTo>
                  <a:cubicBezTo>
                    <a:pt x="6783" y="22116"/>
                    <a:pt x="1" y="33816"/>
                    <a:pt x="1" y="46738"/>
                  </a:cubicBezTo>
                  <a:cubicBezTo>
                    <a:pt x="1" y="59693"/>
                    <a:pt x="6783" y="71393"/>
                    <a:pt x="17712" y="79815"/>
                  </a:cubicBezTo>
                  <a:cubicBezTo>
                    <a:pt x="28641" y="88269"/>
                    <a:pt x="43717" y="93509"/>
                    <a:pt x="60400" y="93509"/>
                  </a:cubicBezTo>
                  <a:cubicBezTo>
                    <a:pt x="77051" y="93509"/>
                    <a:pt x="92126" y="88269"/>
                    <a:pt x="103088" y="79815"/>
                  </a:cubicBezTo>
                  <a:cubicBezTo>
                    <a:pt x="114017" y="71393"/>
                    <a:pt x="120799" y="59693"/>
                    <a:pt x="120799" y="46738"/>
                  </a:cubicBezTo>
                  <a:cubicBezTo>
                    <a:pt x="120799" y="33816"/>
                    <a:pt x="114017" y="22116"/>
                    <a:pt x="103088" y="13662"/>
                  </a:cubicBezTo>
                  <a:cubicBezTo>
                    <a:pt x="92126" y="5240"/>
                    <a:pt x="77051" y="0"/>
                    <a:pt x="60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4364475" y="2379750"/>
              <a:ext cx="532800" cy="452450"/>
            </a:xfrm>
            <a:custGeom>
              <a:avLst/>
              <a:gdLst/>
              <a:ahLst/>
              <a:cxnLst/>
              <a:rect l="l" t="t" r="r" b="b"/>
              <a:pathLst>
                <a:path w="21312" h="18098" extrusionOk="0">
                  <a:moveTo>
                    <a:pt x="13694" y="0"/>
                  </a:moveTo>
                  <a:lnTo>
                    <a:pt x="0" y="8647"/>
                  </a:lnTo>
                  <a:lnTo>
                    <a:pt x="7811" y="18097"/>
                  </a:lnTo>
                  <a:lnTo>
                    <a:pt x="21312" y="8390"/>
                  </a:lnTo>
                  <a:lnTo>
                    <a:pt x="1369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4358025" y="2373275"/>
              <a:ext cx="546500" cy="465200"/>
            </a:xfrm>
            <a:custGeom>
              <a:avLst/>
              <a:gdLst/>
              <a:ahLst/>
              <a:cxnLst/>
              <a:rect l="l" t="t" r="r" b="b"/>
              <a:pathLst>
                <a:path w="21860" h="18608" extrusionOk="0">
                  <a:moveTo>
                    <a:pt x="13913" y="622"/>
                  </a:moveTo>
                  <a:lnTo>
                    <a:pt x="21184" y="8617"/>
                  </a:lnTo>
                  <a:lnTo>
                    <a:pt x="8101" y="17971"/>
                  </a:lnTo>
                  <a:lnTo>
                    <a:pt x="676" y="8970"/>
                  </a:lnTo>
                  <a:lnTo>
                    <a:pt x="13913" y="622"/>
                  </a:lnTo>
                  <a:close/>
                  <a:moveTo>
                    <a:pt x="13926" y="1"/>
                  </a:moveTo>
                  <a:cubicBezTo>
                    <a:pt x="13882" y="1"/>
                    <a:pt x="13836" y="11"/>
                    <a:pt x="13791" y="34"/>
                  </a:cubicBezTo>
                  <a:lnTo>
                    <a:pt x="130" y="8681"/>
                  </a:lnTo>
                  <a:cubicBezTo>
                    <a:pt x="65" y="8713"/>
                    <a:pt x="1" y="8777"/>
                    <a:pt x="1" y="8842"/>
                  </a:cubicBezTo>
                  <a:cubicBezTo>
                    <a:pt x="1" y="8938"/>
                    <a:pt x="1" y="9002"/>
                    <a:pt x="65" y="9067"/>
                  </a:cubicBezTo>
                  <a:lnTo>
                    <a:pt x="7844" y="18517"/>
                  </a:lnTo>
                  <a:cubicBezTo>
                    <a:pt x="7900" y="18573"/>
                    <a:pt x="7978" y="18608"/>
                    <a:pt x="8059" y="18608"/>
                  </a:cubicBezTo>
                  <a:cubicBezTo>
                    <a:pt x="8117" y="18608"/>
                    <a:pt x="8176" y="18590"/>
                    <a:pt x="8230" y="18549"/>
                  </a:cubicBezTo>
                  <a:lnTo>
                    <a:pt x="21731" y="8874"/>
                  </a:lnTo>
                  <a:cubicBezTo>
                    <a:pt x="21795" y="8810"/>
                    <a:pt x="21827" y="8745"/>
                    <a:pt x="21827" y="8681"/>
                  </a:cubicBezTo>
                  <a:cubicBezTo>
                    <a:pt x="21859" y="8585"/>
                    <a:pt x="21827" y="8520"/>
                    <a:pt x="21763" y="8456"/>
                  </a:cubicBezTo>
                  <a:lnTo>
                    <a:pt x="14145" y="98"/>
                  </a:lnTo>
                  <a:cubicBezTo>
                    <a:pt x="14082" y="36"/>
                    <a:pt x="14007" y="1"/>
                    <a:pt x="13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3363175" y="2398225"/>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3355925" y="2391725"/>
              <a:ext cx="611575" cy="512250"/>
            </a:xfrm>
            <a:custGeom>
              <a:avLst/>
              <a:gdLst/>
              <a:ahLst/>
              <a:cxnLst/>
              <a:rect l="l" t="t" r="r" b="b"/>
              <a:pathLst>
                <a:path w="24463" h="20490" extrusionOk="0">
                  <a:moveTo>
                    <a:pt x="12700" y="584"/>
                  </a:moveTo>
                  <a:lnTo>
                    <a:pt x="23756" y="11640"/>
                  </a:lnTo>
                  <a:lnTo>
                    <a:pt x="11380" y="19869"/>
                  </a:lnTo>
                  <a:lnTo>
                    <a:pt x="708" y="6754"/>
                  </a:lnTo>
                  <a:lnTo>
                    <a:pt x="12700" y="584"/>
                  </a:lnTo>
                  <a:close/>
                  <a:moveTo>
                    <a:pt x="12755" y="0"/>
                  </a:moveTo>
                  <a:cubicBezTo>
                    <a:pt x="12712" y="0"/>
                    <a:pt x="12671" y="11"/>
                    <a:pt x="12634" y="35"/>
                  </a:cubicBezTo>
                  <a:lnTo>
                    <a:pt x="162" y="6432"/>
                  </a:lnTo>
                  <a:cubicBezTo>
                    <a:pt x="97" y="6464"/>
                    <a:pt x="33" y="6529"/>
                    <a:pt x="33" y="6625"/>
                  </a:cubicBezTo>
                  <a:cubicBezTo>
                    <a:pt x="1" y="6689"/>
                    <a:pt x="33" y="6786"/>
                    <a:pt x="65" y="6850"/>
                  </a:cubicBezTo>
                  <a:lnTo>
                    <a:pt x="11123" y="20383"/>
                  </a:lnTo>
                  <a:cubicBezTo>
                    <a:pt x="11179" y="20458"/>
                    <a:pt x="11258" y="20489"/>
                    <a:pt x="11333" y="20489"/>
                  </a:cubicBezTo>
                  <a:cubicBezTo>
                    <a:pt x="11386" y="20489"/>
                    <a:pt x="11437" y="20474"/>
                    <a:pt x="11476" y="20447"/>
                  </a:cubicBezTo>
                  <a:lnTo>
                    <a:pt x="24334" y="11897"/>
                  </a:lnTo>
                  <a:cubicBezTo>
                    <a:pt x="24399" y="11832"/>
                    <a:pt x="24431" y="11768"/>
                    <a:pt x="24431" y="11704"/>
                  </a:cubicBezTo>
                  <a:cubicBezTo>
                    <a:pt x="24463"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3836500" y="2737350"/>
              <a:ext cx="597100" cy="499075"/>
            </a:xfrm>
            <a:custGeom>
              <a:avLst/>
              <a:gdLst/>
              <a:ahLst/>
              <a:cxnLst/>
              <a:rect l="l" t="t" r="r" b="b"/>
              <a:pathLst>
                <a:path w="23884" h="19963" extrusionOk="0">
                  <a:moveTo>
                    <a:pt x="12472" y="0"/>
                  </a:moveTo>
                  <a:lnTo>
                    <a:pt x="0" y="6429"/>
                  </a:lnTo>
                  <a:lnTo>
                    <a:pt x="11058" y="19962"/>
                  </a:lnTo>
                  <a:lnTo>
                    <a:pt x="23884" y="11412"/>
                  </a:lnTo>
                  <a:lnTo>
                    <a:pt x="124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3829250" y="2730850"/>
              <a:ext cx="610775" cy="512650"/>
            </a:xfrm>
            <a:custGeom>
              <a:avLst/>
              <a:gdLst/>
              <a:ahLst/>
              <a:cxnLst/>
              <a:rect l="l" t="t" r="r" b="b"/>
              <a:pathLst>
                <a:path w="24431" h="20506" extrusionOk="0">
                  <a:moveTo>
                    <a:pt x="12721" y="605"/>
                  </a:moveTo>
                  <a:lnTo>
                    <a:pt x="23756" y="11640"/>
                  </a:lnTo>
                  <a:lnTo>
                    <a:pt x="11380" y="19869"/>
                  </a:lnTo>
                  <a:lnTo>
                    <a:pt x="708" y="6786"/>
                  </a:lnTo>
                  <a:lnTo>
                    <a:pt x="12721" y="605"/>
                  </a:lnTo>
                  <a:close/>
                  <a:moveTo>
                    <a:pt x="12755" y="0"/>
                  </a:moveTo>
                  <a:cubicBezTo>
                    <a:pt x="12712" y="0"/>
                    <a:pt x="12671" y="11"/>
                    <a:pt x="12634" y="35"/>
                  </a:cubicBezTo>
                  <a:lnTo>
                    <a:pt x="162" y="6432"/>
                  </a:lnTo>
                  <a:cubicBezTo>
                    <a:pt x="97" y="6496"/>
                    <a:pt x="33" y="6561"/>
                    <a:pt x="33" y="6625"/>
                  </a:cubicBezTo>
                  <a:cubicBezTo>
                    <a:pt x="1" y="6721"/>
                    <a:pt x="33" y="6786"/>
                    <a:pt x="65" y="6850"/>
                  </a:cubicBezTo>
                  <a:lnTo>
                    <a:pt x="11123" y="20415"/>
                  </a:lnTo>
                  <a:cubicBezTo>
                    <a:pt x="11179" y="20471"/>
                    <a:pt x="11257" y="20505"/>
                    <a:pt x="11331" y="20505"/>
                  </a:cubicBezTo>
                  <a:cubicBezTo>
                    <a:pt x="11384" y="20505"/>
                    <a:pt x="11436" y="20488"/>
                    <a:pt x="11477" y="20447"/>
                  </a:cubicBezTo>
                  <a:lnTo>
                    <a:pt x="24334" y="11897"/>
                  </a:lnTo>
                  <a:cubicBezTo>
                    <a:pt x="24399" y="11865"/>
                    <a:pt x="24431" y="11768"/>
                    <a:pt x="24431" y="11704"/>
                  </a:cubicBezTo>
                  <a:cubicBezTo>
                    <a:pt x="24431" y="11607"/>
                    <a:pt x="24431" y="11543"/>
                    <a:pt x="24366" y="11479"/>
                  </a:cubicBezTo>
                  <a:lnTo>
                    <a:pt x="12955" y="68"/>
                  </a:lnTo>
                  <a:cubicBezTo>
                    <a:pt x="12896" y="28"/>
                    <a:pt x="12824" y="0"/>
                    <a:pt x="12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3777025" y="2762250"/>
              <a:ext cx="564975" cy="483800"/>
            </a:xfrm>
            <a:custGeom>
              <a:avLst/>
              <a:gdLst/>
              <a:ahLst/>
              <a:cxnLst/>
              <a:rect l="l" t="t" r="r" b="b"/>
              <a:pathLst>
                <a:path w="22599" h="19352" extrusionOk="0">
                  <a:moveTo>
                    <a:pt x="13469" y="1"/>
                  </a:moveTo>
                  <a:lnTo>
                    <a:pt x="1" y="4019"/>
                  </a:lnTo>
                  <a:lnTo>
                    <a:pt x="8390" y="19352"/>
                  </a:lnTo>
                  <a:lnTo>
                    <a:pt x="22598" y="13309"/>
                  </a:lnTo>
                  <a:lnTo>
                    <a:pt x="134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3770600" y="2755525"/>
              <a:ext cx="577825" cy="497600"/>
            </a:xfrm>
            <a:custGeom>
              <a:avLst/>
              <a:gdLst/>
              <a:ahLst/>
              <a:cxnLst/>
              <a:rect l="l" t="t" r="r" b="b"/>
              <a:pathLst>
                <a:path w="23113" h="19904" extrusionOk="0">
                  <a:moveTo>
                    <a:pt x="13623" y="577"/>
                  </a:moveTo>
                  <a:lnTo>
                    <a:pt x="22437" y="13449"/>
                  </a:lnTo>
                  <a:lnTo>
                    <a:pt x="8776" y="19299"/>
                  </a:lnTo>
                  <a:lnTo>
                    <a:pt x="675" y="4449"/>
                  </a:lnTo>
                  <a:lnTo>
                    <a:pt x="13623" y="577"/>
                  </a:lnTo>
                  <a:close/>
                  <a:moveTo>
                    <a:pt x="13721" y="1"/>
                  </a:moveTo>
                  <a:cubicBezTo>
                    <a:pt x="13692" y="1"/>
                    <a:pt x="13662" y="5"/>
                    <a:pt x="13630" y="13"/>
                  </a:cubicBezTo>
                  <a:lnTo>
                    <a:pt x="193" y="4031"/>
                  </a:lnTo>
                  <a:cubicBezTo>
                    <a:pt x="129" y="4063"/>
                    <a:pt x="65" y="4095"/>
                    <a:pt x="33" y="4192"/>
                  </a:cubicBezTo>
                  <a:cubicBezTo>
                    <a:pt x="0" y="4256"/>
                    <a:pt x="0" y="4352"/>
                    <a:pt x="33" y="4417"/>
                  </a:cubicBezTo>
                  <a:lnTo>
                    <a:pt x="8422" y="19749"/>
                  </a:lnTo>
                  <a:cubicBezTo>
                    <a:pt x="8469" y="19844"/>
                    <a:pt x="8551" y="19903"/>
                    <a:pt x="8642" y="19903"/>
                  </a:cubicBezTo>
                  <a:cubicBezTo>
                    <a:pt x="8675" y="19903"/>
                    <a:pt x="8709" y="19895"/>
                    <a:pt x="8744" y="19878"/>
                  </a:cubicBezTo>
                  <a:lnTo>
                    <a:pt x="22952" y="13803"/>
                  </a:lnTo>
                  <a:cubicBezTo>
                    <a:pt x="23016" y="13771"/>
                    <a:pt x="23080" y="13706"/>
                    <a:pt x="23112" y="13642"/>
                  </a:cubicBezTo>
                  <a:cubicBezTo>
                    <a:pt x="23112" y="13578"/>
                    <a:pt x="23112" y="13481"/>
                    <a:pt x="23048" y="13417"/>
                  </a:cubicBezTo>
                  <a:lnTo>
                    <a:pt x="13951" y="109"/>
                  </a:lnTo>
                  <a:cubicBezTo>
                    <a:pt x="13879" y="37"/>
                    <a:pt x="13806" y="1"/>
                    <a:pt x="13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3632675" y="2195225"/>
              <a:ext cx="140350" cy="44725"/>
            </a:xfrm>
            <a:custGeom>
              <a:avLst/>
              <a:gdLst/>
              <a:ahLst/>
              <a:cxnLst/>
              <a:rect l="l" t="t" r="r" b="b"/>
              <a:pathLst>
                <a:path w="5614" h="1789" extrusionOk="0">
                  <a:moveTo>
                    <a:pt x="5228" y="0"/>
                  </a:moveTo>
                  <a:cubicBezTo>
                    <a:pt x="4547" y="0"/>
                    <a:pt x="3203" y="502"/>
                    <a:pt x="3203" y="502"/>
                  </a:cubicBezTo>
                  <a:cubicBezTo>
                    <a:pt x="3203" y="502"/>
                    <a:pt x="2961" y="476"/>
                    <a:pt x="2612" y="476"/>
                  </a:cubicBezTo>
                  <a:cubicBezTo>
                    <a:pt x="2087" y="476"/>
                    <a:pt x="1319" y="534"/>
                    <a:pt x="760" y="824"/>
                  </a:cubicBezTo>
                  <a:cubicBezTo>
                    <a:pt x="1" y="1203"/>
                    <a:pt x="2468" y="1789"/>
                    <a:pt x="3895" y="1789"/>
                  </a:cubicBezTo>
                  <a:cubicBezTo>
                    <a:pt x="4159" y="1789"/>
                    <a:pt x="4387" y="1769"/>
                    <a:pt x="4553" y="1724"/>
                  </a:cubicBezTo>
                  <a:cubicBezTo>
                    <a:pt x="5614" y="1402"/>
                    <a:pt x="5614" y="824"/>
                    <a:pt x="5614" y="213"/>
                  </a:cubicBezTo>
                  <a:cubicBezTo>
                    <a:pt x="5614" y="58"/>
                    <a:pt x="5459" y="0"/>
                    <a:pt x="5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3641225" y="2188475"/>
              <a:ext cx="139050" cy="57900"/>
            </a:xfrm>
            <a:custGeom>
              <a:avLst/>
              <a:gdLst/>
              <a:ahLst/>
              <a:cxnLst/>
              <a:rect l="l" t="t" r="r" b="b"/>
              <a:pathLst>
                <a:path w="5562" h="2316" extrusionOk="0">
                  <a:moveTo>
                    <a:pt x="5014" y="547"/>
                  </a:moveTo>
                  <a:cubicBezTo>
                    <a:pt x="5010" y="810"/>
                    <a:pt x="4975" y="1044"/>
                    <a:pt x="4886" y="1222"/>
                  </a:cubicBezTo>
                  <a:cubicBezTo>
                    <a:pt x="4822" y="1415"/>
                    <a:pt x="4629" y="1576"/>
                    <a:pt x="4147" y="1737"/>
                  </a:cubicBezTo>
                  <a:cubicBezTo>
                    <a:pt x="4018" y="1769"/>
                    <a:pt x="3793" y="1801"/>
                    <a:pt x="3536" y="1801"/>
                  </a:cubicBezTo>
                  <a:cubicBezTo>
                    <a:pt x="2957" y="1801"/>
                    <a:pt x="2154" y="1672"/>
                    <a:pt x="1511" y="1544"/>
                  </a:cubicBezTo>
                  <a:cubicBezTo>
                    <a:pt x="1190" y="1447"/>
                    <a:pt x="900" y="1351"/>
                    <a:pt x="707" y="1286"/>
                  </a:cubicBezTo>
                  <a:cubicBezTo>
                    <a:pt x="695" y="1281"/>
                    <a:pt x="683" y="1273"/>
                    <a:pt x="672" y="1266"/>
                  </a:cubicBezTo>
                  <a:lnTo>
                    <a:pt x="672" y="1266"/>
                  </a:lnTo>
                  <a:cubicBezTo>
                    <a:pt x="1150" y="1083"/>
                    <a:pt x="1808" y="1029"/>
                    <a:pt x="2250" y="1029"/>
                  </a:cubicBezTo>
                  <a:lnTo>
                    <a:pt x="2957" y="1029"/>
                  </a:lnTo>
                  <a:cubicBezTo>
                    <a:pt x="2957" y="1029"/>
                    <a:pt x="3022" y="997"/>
                    <a:pt x="3150" y="965"/>
                  </a:cubicBezTo>
                  <a:cubicBezTo>
                    <a:pt x="3375" y="869"/>
                    <a:pt x="3697" y="772"/>
                    <a:pt x="4018" y="676"/>
                  </a:cubicBezTo>
                  <a:cubicBezTo>
                    <a:pt x="4340" y="611"/>
                    <a:pt x="4693" y="547"/>
                    <a:pt x="4886" y="547"/>
                  </a:cubicBezTo>
                  <a:close/>
                  <a:moveTo>
                    <a:pt x="4886" y="1"/>
                  </a:moveTo>
                  <a:cubicBezTo>
                    <a:pt x="4500" y="1"/>
                    <a:pt x="3986" y="129"/>
                    <a:pt x="3536" y="258"/>
                  </a:cubicBezTo>
                  <a:cubicBezTo>
                    <a:pt x="3179" y="368"/>
                    <a:pt x="2869" y="477"/>
                    <a:pt x="2786" y="507"/>
                  </a:cubicBezTo>
                  <a:lnTo>
                    <a:pt x="2786" y="507"/>
                  </a:lnTo>
                  <a:cubicBezTo>
                    <a:pt x="2685" y="498"/>
                    <a:pt x="2490" y="483"/>
                    <a:pt x="2250" y="483"/>
                  </a:cubicBezTo>
                  <a:cubicBezTo>
                    <a:pt x="1704" y="483"/>
                    <a:pt x="932" y="547"/>
                    <a:pt x="289" y="836"/>
                  </a:cubicBezTo>
                  <a:lnTo>
                    <a:pt x="322" y="836"/>
                  </a:lnTo>
                  <a:cubicBezTo>
                    <a:pt x="225" y="869"/>
                    <a:pt x="161" y="901"/>
                    <a:pt x="129" y="965"/>
                  </a:cubicBezTo>
                  <a:cubicBezTo>
                    <a:pt x="64" y="1029"/>
                    <a:pt x="0" y="1126"/>
                    <a:pt x="0" y="1254"/>
                  </a:cubicBezTo>
                  <a:cubicBezTo>
                    <a:pt x="0" y="1319"/>
                    <a:pt x="32" y="1383"/>
                    <a:pt x="64" y="1447"/>
                  </a:cubicBezTo>
                  <a:cubicBezTo>
                    <a:pt x="129" y="1544"/>
                    <a:pt x="225" y="1608"/>
                    <a:pt x="322" y="1672"/>
                  </a:cubicBezTo>
                  <a:cubicBezTo>
                    <a:pt x="482" y="1769"/>
                    <a:pt x="675" y="1865"/>
                    <a:pt x="932" y="1929"/>
                  </a:cubicBezTo>
                  <a:cubicBezTo>
                    <a:pt x="1672" y="2154"/>
                    <a:pt x="2732" y="2315"/>
                    <a:pt x="3536" y="2315"/>
                  </a:cubicBezTo>
                  <a:cubicBezTo>
                    <a:pt x="3825" y="2315"/>
                    <a:pt x="4083" y="2315"/>
                    <a:pt x="4275" y="2251"/>
                  </a:cubicBezTo>
                  <a:cubicBezTo>
                    <a:pt x="4854" y="2090"/>
                    <a:pt x="5208" y="1801"/>
                    <a:pt x="5368" y="1479"/>
                  </a:cubicBezTo>
                  <a:cubicBezTo>
                    <a:pt x="5561" y="1126"/>
                    <a:pt x="5529" y="772"/>
                    <a:pt x="5529" y="483"/>
                  </a:cubicBezTo>
                  <a:cubicBezTo>
                    <a:pt x="5529" y="386"/>
                    <a:pt x="5529" y="290"/>
                    <a:pt x="5465" y="226"/>
                  </a:cubicBezTo>
                  <a:cubicBezTo>
                    <a:pt x="5400" y="129"/>
                    <a:pt x="5272" y="65"/>
                    <a:pt x="5175" y="33"/>
                  </a:cubicBezTo>
                  <a:cubicBezTo>
                    <a:pt x="5079" y="1"/>
                    <a:pt x="4983" y="1"/>
                    <a:pt x="4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3140575" y="1556850"/>
              <a:ext cx="648525" cy="757200"/>
            </a:xfrm>
            <a:custGeom>
              <a:avLst/>
              <a:gdLst/>
              <a:ahLst/>
              <a:cxnLst/>
              <a:rect l="l" t="t" r="r" b="b"/>
              <a:pathLst>
                <a:path w="25941" h="30288" extrusionOk="0">
                  <a:moveTo>
                    <a:pt x="9451" y="0"/>
                  </a:moveTo>
                  <a:cubicBezTo>
                    <a:pt x="9450" y="0"/>
                    <a:pt x="6300" y="1125"/>
                    <a:pt x="4725" y="3054"/>
                  </a:cubicBezTo>
                  <a:cubicBezTo>
                    <a:pt x="3150" y="5015"/>
                    <a:pt x="2411" y="10094"/>
                    <a:pt x="2057" y="12311"/>
                  </a:cubicBezTo>
                  <a:cubicBezTo>
                    <a:pt x="1672" y="14529"/>
                    <a:pt x="0" y="22983"/>
                    <a:pt x="932" y="23980"/>
                  </a:cubicBezTo>
                  <a:cubicBezTo>
                    <a:pt x="1865" y="25009"/>
                    <a:pt x="11765" y="28448"/>
                    <a:pt x="13726" y="28994"/>
                  </a:cubicBezTo>
                  <a:cubicBezTo>
                    <a:pt x="15551" y="29512"/>
                    <a:pt x="17722" y="30288"/>
                    <a:pt x="19039" y="30288"/>
                  </a:cubicBezTo>
                  <a:cubicBezTo>
                    <a:pt x="19114" y="30288"/>
                    <a:pt x="19186" y="30285"/>
                    <a:pt x="19255" y="30280"/>
                  </a:cubicBezTo>
                  <a:cubicBezTo>
                    <a:pt x="20573" y="30184"/>
                    <a:pt x="21858" y="29284"/>
                    <a:pt x="21858" y="29284"/>
                  </a:cubicBezTo>
                  <a:cubicBezTo>
                    <a:pt x="21858" y="29284"/>
                    <a:pt x="24076" y="30280"/>
                    <a:pt x="24655" y="30280"/>
                  </a:cubicBezTo>
                  <a:cubicBezTo>
                    <a:pt x="25201" y="30280"/>
                    <a:pt x="25941" y="29284"/>
                    <a:pt x="25298" y="28255"/>
                  </a:cubicBezTo>
                  <a:cubicBezTo>
                    <a:pt x="24655" y="27227"/>
                    <a:pt x="22823" y="25748"/>
                    <a:pt x="21826" y="25748"/>
                  </a:cubicBezTo>
                  <a:cubicBezTo>
                    <a:pt x="20798" y="25748"/>
                    <a:pt x="17037" y="26294"/>
                    <a:pt x="17037" y="26294"/>
                  </a:cubicBezTo>
                  <a:cubicBezTo>
                    <a:pt x="17037" y="26294"/>
                    <a:pt x="10640" y="23080"/>
                    <a:pt x="8808" y="21762"/>
                  </a:cubicBezTo>
                  <a:cubicBezTo>
                    <a:pt x="6943" y="20476"/>
                    <a:pt x="5561" y="18998"/>
                    <a:pt x="5561" y="18998"/>
                  </a:cubicBezTo>
                  <a:lnTo>
                    <a:pt x="9354" y="7136"/>
                  </a:lnTo>
                  <a:lnTo>
                    <a:pt x="94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3150200" y="1550200"/>
              <a:ext cx="635700" cy="770900"/>
            </a:xfrm>
            <a:custGeom>
              <a:avLst/>
              <a:gdLst/>
              <a:ahLst/>
              <a:cxnLst/>
              <a:rect l="l" t="t" r="r" b="b"/>
              <a:pathLst>
                <a:path w="25428" h="30836" extrusionOk="0">
                  <a:moveTo>
                    <a:pt x="9049" y="1"/>
                  </a:moveTo>
                  <a:cubicBezTo>
                    <a:pt x="9023" y="1"/>
                    <a:pt x="8997" y="3"/>
                    <a:pt x="8969" y="9"/>
                  </a:cubicBezTo>
                  <a:cubicBezTo>
                    <a:pt x="8969" y="9"/>
                    <a:pt x="8166" y="298"/>
                    <a:pt x="7169" y="845"/>
                  </a:cubicBezTo>
                  <a:cubicBezTo>
                    <a:pt x="6173" y="1359"/>
                    <a:pt x="4951" y="2131"/>
                    <a:pt x="4148" y="3159"/>
                  </a:cubicBezTo>
                  <a:cubicBezTo>
                    <a:pt x="3280" y="4188"/>
                    <a:pt x="2733" y="5988"/>
                    <a:pt x="2283" y="7788"/>
                  </a:cubicBezTo>
                  <a:cubicBezTo>
                    <a:pt x="1865" y="9588"/>
                    <a:pt x="1576" y="11420"/>
                    <a:pt x="1383" y="12545"/>
                  </a:cubicBezTo>
                  <a:cubicBezTo>
                    <a:pt x="1255" y="13413"/>
                    <a:pt x="901" y="15245"/>
                    <a:pt x="580" y="17238"/>
                  </a:cubicBezTo>
                  <a:cubicBezTo>
                    <a:pt x="290" y="19199"/>
                    <a:pt x="1" y="21289"/>
                    <a:pt x="1" y="22735"/>
                  </a:cubicBezTo>
                  <a:cubicBezTo>
                    <a:pt x="1" y="23121"/>
                    <a:pt x="33" y="23474"/>
                    <a:pt x="65" y="23732"/>
                  </a:cubicBezTo>
                  <a:cubicBezTo>
                    <a:pt x="130" y="24021"/>
                    <a:pt x="194" y="24246"/>
                    <a:pt x="355" y="24439"/>
                  </a:cubicBezTo>
                  <a:cubicBezTo>
                    <a:pt x="515" y="24632"/>
                    <a:pt x="772" y="24792"/>
                    <a:pt x="1158" y="24985"/>
                  </a:cubicBezTo>
                  <a:cubicBezTo>
                    <a:pt x="2444" y="25660"/>
                    <a:pt x="5048" y="26657"/>
                    <a:pt x="7523" y="27589"/>
                  </a:cubicBezTo>
                  <a:cubicBezTo>
                    <a:pt x="10030" y="28489"/>
                    <a:pt x="12377" y="29260"/>
                    <a:pt x="13244" y="29518"/>
                  </a:cubicBezTo>
                  <a:cubicBezTo>
                    <a:pt x="14177" y="29775"/>
                    <a:pt x="15173" y="30096"/>
                    <a:pt x="16137" y="30353"/>
                  </a:cubicBezTo>
                  <a:cubicBezTo>
                    <a:pt x="17070" y="30643"/>
                    <a:pt x="17970" y="30836"/>
                    <a:pt x="18677" y="30836"/>
                  </a:cubicBezTo>
                  <a:lnTo>
                    <a:pt x="18902" y="30836"/>
                  </a:lnTo>
                  <a:cubicBezTo>
                    <a:pt x="19609" y="30771"/>
                    <a:pt x="20284" y="30514"/>
                    <a:pt x="20798" y="30257"/>
                  </a:cubicBezTo>
                  <a:cubicBezTo>
                    <a:pt x="21113" y="30089"/>
                    <a:pt x="21373" y="29935"/>
                    <a:pt x="21516" y="29839"/>
                  </a:cubicBezTo>
                  <a:lnTo>
                    <a:pt x="21516" y="29839"/>
                  </a:lnTo>
                  <a:cubicBezTo>
                    <a:pt x="21718" y="29931"/>
                    <a:pt x="22119" y="30110"/>
                    <a:pt x="22566" y="30289"/>
                  </a:cubicBezTo>
                  <a:cubicBezTo>
                    <a:pt x="22856" y="30418"/>
                    <a:pt x="23209" y="30546"/>
                    <a:pt x="23499" y="30643"/>
                  </a:cubicBezTo>
                  <a:cubicBezTo>
                    <a:pt x="23788" y="30739"/>
                    <a:pt x="24045" y="30803"/>
                    <a:pt x="24270" y="30836"/>
                  </a:cubicBezTo>
                  <a:cubicBezTo>
                    <a:pt x="24559" y="30803"/>
                    <a:pt x="24849" y="30643"/>
                    <a:pt x="25074" y="30386"/>
                  </a:cubicBezTo>
                  <a:cubicBezTo>
                    <a:pt x="25266" y="30096"/>
                    <a:pt x="25427" y="29743"/>
                    <a:pt x="25427" y="29357"/>
                  </a:cubicBezTo>
                  <a:cubicBezTo>
                    <a:pt x="25427" y="29035"/>
                    <a:pt x="25331" y="28682"/>
                    <a:pt x="25138" y="28360"/>
                  </a:cubicBezTo>
                  <a:cubicBezTo>
                    <a:pt x="24784" y="27814"/>
                    <a:pt x="24141" y="27171"/>
                    <a:pt x="23466" y="26657"/>
                  </a:cubicBezTo>
                  <a:cubicBezTo>
                    <a:pt x="23113" y="26400"/>
                    <a:pt x="22759" y="26175"/>
                    <a:pt x="22438" y="26014"/>
                  </a:cubicBezTo>
                  <a:cubicBezTo>
                    <a:pt x="22084" y="25853"/>
                    <a:pt x="21763" y="25725"/>
                    <a:pt x="21441" y="25725"/>
                  </a:cubicBezTo>
                  <a:cubicBezTo>
                    <a:pt x="20895" y="25725"/>
                    <a:pt x="19705" y="25885"/>
                    <a:pt x="18613" y="26014"/>
                  </a:cubicBezTo>
                  <a:cubicBezTo>
                    <a:pt x="17730" y="26148"/>
                    <a:pt x="16937" y="26259"/>
                    <a:pt x="16695" y="26293"/>
                  </a:cubicBezTo>
                  <a:lnTo>
                    <a:pt x="16695" y="26293"/>
                  </a:lnTo>
                  <a:cubicBezTo>
                    <a:pt x="16548" y="26219"/>
                    <a:pt x="16217" y="26054"/>
                    <a:pt x="15752" y="25821"/>
                  </a:cubicBezTo>
                  <a:cubicBezTo>
                    <a:pt x="14820" y="25307"/>
                    <a:pt x="13373" y="24567"/>
                    <a:pt x="11959" y="23796"/>
                  </a:cubicBezTo>
                  <a:cubicBezTo>
                    <a:pt x="10576" y="23057"/>
                    <a:pt x="9259" y="22285"/>
                    <a:pt x="8584" y="21803"/>
                  </a:cubicBezTo>
                  <a:cubicBezTo>
                    <a:pt x="7651" y="21160"/>
                    <a:pt x="6848" y="20485"/>
                    <a:pt x="6269" y="19971"/>
                  </a:cubicBezTo>
                  <a:cubicBezTo>
                    <a:pt x="6012" y="19714"/>
                    <a:pt x="5755" y="19489"/>
                    <a:pt x="5626" y="19328"/>
                  </a:cubicBezTo>
                  <a:cubicBezTo>
                    <a:pt x="5564" y="19266"/>
                    <a:pt x="5516" y="19217"/>
                    <a:pt x="5480" y="19182"/>
                  </a:cubicBezTo>
                  <a:lnTo>
                    <a:pt x="5480" y="19182"/>
                  </a:lnTo>
                  <a:lnTo>
                    <a:pt x="9226" y="7499"/>
                  </a:lnTo>
                  <a:cubicBezTo>
                    <a:pt x="9259" y="7338"/>
                    <a:pt x="9194" y="7177"/>
                    <a:pt x="9066" y="7145"/>
                  </a:cubicBezTo>
                  <a:cubicBezTo>
                    <a:pt x="9038" y="7140"/>
                    <a:pt x="9011" y="7137"/>
                    <a:pt x="8986" y="7137"/>
                  </a:cubicBezTo>
                  <a:cubicBezTo>
                    <a:pt x="8863" y="7137"/>
                    <a:pt x="8765" y="7199"/>
                    <a:pt x="8712" y="7306"/>
                  </a:cubicBezTo>
                  <a:lnTo>
                    <a:pt x="4919" y="19167"/>
                  </a:lnTo>
                  <a:cubicBezTo>
                    <a:pt x="4887" y="19264"/>
                    <a:pt x="4919" y="19360"/>
                    <a:pt x="4983" y="19424"/>
                  </a:cubicBezTo>
                  <a:cubicBezTo>
                    <a:pt x="4983" y="19456"/>
                    <a:pt x="6398" y="20935"/>
                    <a:pt x="8262" y="22253"/>
                  </a:cubicBezTo>
                  <a:cubicBezTo>
                    <a:pt x="9226" y="22928"/>
                    <a:pt x="11284" y="24053"/>
                    <a:pt x="13116" y="25017"/>
                  </a:cubicBezTo>
                  <a:cubicBezTo>
                    <a:pt x="14948" y="26014"/>
                    <a:pt x="16523" y="26817"/>
                    <a:pt x="16523" y="26817"/>
                  </a:cubicBezTo>
                  <a:cubicBezTo>
                    <a:pt x="16587" y="26850"/>
                    <a:pt x="16652" y="26850"/>
                    <a:pt x="16684" y="26850"/>
                  </a:cubicBezTo>
                  <a:cubicBezTo>
                    <a:pt x="16716" y="26850"/>
                    <a:pt x="17648" y="26689"/>
                    <a:pt x="18709" y="26560"/>
                  </a:cubicBezTo>
                  <a:cubicBezTo>
                    <a:pt x="19770" y="26400"/>
                    <a:pt x="20959" y="26271"/>
                    <a:pt x="21441" y="26271"/>
                  </a:cubicBezTo>
                  <a:cubicBezTo>
                    <a:pt x="21634" y="26271"/>
                    <a:pt x="21891" y="26335"/>
                    <a:pt x="22181" y="26496"/>
                  </a:cubicBezTo>
                  <a:cubicBezTo>
                    <a:pt x="23113" y="26914"/>
                    <a:pt x="24238" y="27943"/>
                    <a:pt x="24688" y="28650"/>
                  </a:cubicBezTo>
                  <a:cubicBezTo>
                    <a:pt x="24816" y="28907"/>
                    <a:pt x="24881" y="29132"/>
                    <a:pt x="24881" y="29357"/>
                  </a:cubicBezTo>
                  <a:cubicBezTo>
                    <a:pt x="24881" y="29614"/>
                    <a:pt x="24784" y="29871"/>
                    <a:pt x="24656" y="30032"/>
                  </a:cubicBezTo>
                  <a:cubicBezTo>
                    <a:pt x="24495" y="30225"/>
                    <a:pt x="24334" y="30289"/>
                    <a:pt x="24270" y="30289"/>
                  </a:cubicBezTo>
                  <a:cubicBezTo>
                    <a:pt x="24174" y="30289"/>
                    <a:pt x="23949" y="30225"/>
                    <a:pt x="23659" y="30128"/>
                  </a:cubicBezTo>
                  <a:cubicBezTo>
                    <a:pt x="23241" y="30000"/>
                    <a:pt x="22727" y="29775"/>
                    <a:pt x="22309" y="29614"/>
                  </a:cubicBezTo>
                  <a:cubicBezTo>
                    <a:pt x="21891" y="29421"/>
                    <a:pt x="21602" y="29293"/>
                    <a:pt x="21602" y="29293"/>
                  </a:cubicBezTo>
                  <a:cubicBezTo>
                    <a:pt x="21562" y="29279"/>
                    <a:pt x="21522" y="29271"/>
                    <a:pt x="21482" y="29271"/>
                  </a:cubicBezTo>
                  <a:cubicBezTo>
                    <a:pt x="21426" y="29271"/>
                    <a:pt x="21369" y="29287"/>
                    <a:pt x="21313" y="29325"/>
                  </a:cubicBezTo>
                  <a:lnTo>
                    <a:pt x="21281" y="29357"/>
                  </a:lnTo>
                  <a:cubicBezTo>
                    <a:pt x="21023" y="29518"/>
                    <a:pt x="19898" y="30225"/>
                    <a:pt x="18870" y="30289"/>
                  </a:cubicBezTo>
                  <a:lnTo>
                    <a:pt x="18677" y="30289"/>
                  </a:lnTo>
                  <a:cubicBezTo>
                    <a:pt x="18066" y="30289"/>
                    <a:pt x="17198" y="30096"/>
                    <a:pt x="16266" y="29839"/>
                  </a:cubicBezTo>
                  <a:cubicBezTo>
                    <a:pt x="15334" y="29582"/>
                    <a:pt x="14337" y="29260"/>
                    <a:pt x="13405" y="29003"/>
                  </a:cubicBezTo>
                  <a:cubicBezTo>
                    <a:pt x="12441" y="28714"/>
                    <a:pt x="9484" y="27718"/>
                    <a:pt x="6655" y="26689"/>
                  </a:cubicBezTo>
                  <a:cubicBezTo>
                    <a:pt x="5241" y="26142"/>
                    <a:pt x="3858" y="25628"/>
                    <a:pt x="2765" y="25146"/>
                  </a:cubicBezTo>
                  <a:cubicBezTo>
                    <a:pt x="2219" y="24921"/>
                    <a:pt x="1769" y="24696"/>
                    <a:pt x="1415" y="24503"/>
                  </a:cubicBezTo>
                  <a:cubicBezTo>
                    <a:pt x="1062" y="24310"/>
                    <a:pt x="805" y="24149"/>
                    <a:pt x="740" y="24085"/>
                  </a:cubicBezTo>
                  <a:cubicBezTo>
                    <a:pt x="708" y="24053"/>
                    <a:pt x="644" y="23892"/>
                    <a:pt x="612" y="23667"/>
                  </a:cubicBezTo>
                  <a:cubicBezTo>
                    <a:pt x="547" y="23410"/>
                    <a:pt x="547" y="23089"/>
                    <a:pt x="547" y="22735"/>
                  </a:cubicBezTo>
                  <a:cubicBezTo>
                    <a:pt x="547" y="21353"/>
                    <a:pt x="805" y="19264"/>
                    <a:pt x="1126" y="17303"/>
                  </a:cubicBezTo>
                  <a:cubicBezTo>
                    <a:pt x="1415" y="15342"/>
                    <a:pt x="1769" y="13510"/>
                    <a:pt x="1930" y="12642"/>
                  </a:cubicBezTo>
                  <a:cubicBezTo>
                    <a:pt x="2122" y="11517"/>
                    <a:pt x="2380" y="9684"/>
                    <a:pt x="2798" y="7917"/>
                  </a:cubicBezTo>
                  <a:cubicBezTo>
                    <a:pt x="3215" y="6149"/>
                    <a:pt x="3826" y="4381"/>
                    <a:pt x="4565" y="3481"/>
                  </a:cubicBezTo>
                  <a:cubicBezTo>
                    <a:pt x="5305" y="2581"/>
                    <a:pt x="6462" y="1809"/>
                    <a:pt x="7426" y="1295"/>
                  </a:cubicBezTo>
                  <a:cubicBezTo>
                    <a:pt x="7908" y="1038"/>
                    <a:pt x="8326" y="845"/>
                    <a:pt x="8648" y="716"/>
                  </a:cubicBezTo>
                  <a:cubicBezTo>
                    <a:pt x="8809" y="652"/>
                    <a:pt x="8937" y="620"/>
                    <a:pt x="9034" y="588"/>
                  </a:cubicBezTo>
                  <a:cubicBezTo>
                    <a:pt x="9098" y="523"/>
                    <a:pt x="9162" y="523"/>
                    <a:pt x="9162" y="523"/>
                  </a:cubicBezTo>
                  <a:cubicBezTo>
                    <a:pt x="9291" y="459"/>
                    <a:pt x="9355" y="330"/>
                    <a:pt x="9323" y="170"/>
                  </a:cubicBezTo>
                  <a:cubicBezTo>
                    <a:pt x="9270" y="63"/>
                    <a:pt x="9172" y="1"/>
                    <a:pt x="9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3475675" y="2192500"/>
              <a:ext cx="313425" cy="121550"/>
            </a:xfrm>
            <a:custGeom>
              <a:avLst/>
              <a:gdLst/>
              <a:ahLst/>
              <a:cxnLst/>
              <a:rect l="l" t="t" r="r" b="b"/>
              <a:pathLst>
                <a:path w="12537" h="4862" extrusionOk="0">
                  <a:moveTo>
                    <a:pt x="1929" y="0"/>
                  </a:moveTo>
                  <a:cubicBezTo>
                    <a:pt x="1254" y="515"/>
                    <a:pt x="450" y="1286"/>
                    <a:pt x="225" y="2186"/>
                  </a:cubicBezTo>
                  <a:cubicBezTo>
                    <a:pt x="65" y="2668"/>
                    <a:pt x="33" y="3118"/>
                    <a:pt x="0" y="3472"/>
                  </a:cubicBezTo>
                  <a:cubicBezTo>
                    <a:pt x="129" y="3504"/>
                    <a:pt x="225" y="3536"/>
                    <a:pt x="322" y="3568"/>
                  </a:cubicBezTo>
                  <a:cubicBezTo>
                    <a:pt x="2147" y="4086"/>
                    <a:pt x="4318" y="4862"/>
                    <a:pt x="5635" y="4862"/>
                  </a:cubicBezTo>
                  <a:cubicBezTo>
                    <a:pt x="5710" y="4862"/>
                    <a:pt x="5782" y="4859"/>
                    <a:pt x="5851" y="4854"/>
                  </a:cubicBezTo>
                  <a:cubicBezTo>
                    <a:pt x="7169" y="4758"/>
                    <a:pt x="8454" y="3858"/>
                    <a:pt x="8454" y="3858"/>
                  </a:cubicBezTo>
                  <a:cubicBezTo>
                    <a:pt x="8454" y="3858"/>
                    <a:pt x="10672" y="4854"/>
                    <a:pt x="11251" y="4854"/>
                  </a:cubicBezTo>
                  <a:cubicBezTo>
                    <a:pt x="11797" y="4854"/>
                    <a:pt x="12537" y="3858"/>
                    <a:pt x="11894" y="2829"/>
                  </a:cubicBezTo>
                  <a:cubicBezTo>
                    <a:pt x="11251" y="1801"/>
                    <a:pt x="9419" y="322"/>
                    <a:pt x="8422" y="322"/>
                  </a:cubicBezTo>
                  <a:cubicBezTo>
                    <a:pt x="7394" y="322"/>
                    <a:pt x="3633" y="868"/>
                    <a:pt x="3633" y="868"/>
                  </a:cubicBezTo>
                  <a:cubicBezTo>
                    <a:pt x="3633" y="868"/>
                    <a:pt x="2926" y="515"/>
                    <a:pt x="1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3469250" y="2185675"/>
              <a:ext cx="316650" cy="135425"/>
            </a:xfrm>
            <a:custGeom>
              <a:avLst/>
              <a:gdLst/>
              <a:ahLst/>
              <a:cxnLst/>
              <a:rect l="l" t="t" r="r" b="b"/>
              <a:pathLst>
                <a:path w="12666" h="5417" extrusionOk="0">
                  <a:moveTo>
                    <a:pt x="2228" y="589"/>
                  </a:moveTo>
                  <a:lnTo>
                    <a:pt x="2228" y="589"/>
                  </a:lnTo>
                  <a:cubicBezTo>
                    <a:pt x="3160" y="1084"/>
                    <a:pt x="3761" y="1398"/>
                    <a:pt x="3761" y="1398"/>
                  </a:cubicBezTo>
                  <a:cubicBezTo>
                    <a:pt x="3825" y="1431"/>
                    <a:pt x="3890" y="1431"/>
                    <a:pt x="3922" y="1431"/>
                  </a:cubicBezTo>
                  <a:cubicBezTo>
                    <a:pt x="3954" y="1431"/>
                    <a:pt x="4886" y="1270"/>
                    <a:pt x="5947" y="1141"/>
                  </a:cubicBezTo>
                  <a:cubicBezTo>
                    <a:pt x="7008" y="981"/>
                    <a:pt x="8197" y="852"/>
                    <a:pt x="8679" y="852"/>
                  </a:cubicBezTo>
                  <a:cubicBezTo>
                    <a:pt x="8872" y="852"/>
                    <a:pt x="9129" y="916"/>
                    <a:pt x="9419" y="1077"/>
                  </a:cubicBezTo>
                  <a:cubicBezTo>
                    <a:pt x="10351" y="1495"/>
                    <a:pt x="11476" y="2524"/>
                    <a:pt x="11926" y="3231"/>
                  </a:cubicBezTo>
                  <a:cubicBezTo>
                    <a:pt x="12054" y="3488"/>
                    <a:pt x="12119" y="3713"/>
                    <a:pt x="12119" y="3938"/>
                  </a:cubicBezTo>
                  <a:cubicBezTo>
                    <a:pt x="12119" y="4195"/>
                    <a:pt x="12022" y="4452"/>
                    <a:pt x="11894" y="4613"/>
                  </a:cubicBezTo>
                  <a:cubicBezTo>
                    <a:pt x="11733" y="4806"/>
                    <a:pt x="11572" y="4870"/>
                    <a:pt x="11508" y="4870"/>
                  </a:cubicBezTo>
                  <a:cubicBezTo>
                    <a:pt x="11412" y="4870"/>
                    <a:pt x="11187" y="4806"/>
                    <a:pt x="10897" y="4709"/>
                  </a:cubicBezTo>
                  <a:cubicBezTo>
                    <a:pt x="10479" y="4581"/>
                    <a:pt x="9965" y="4356"/>
                    <a:pt x="9547" y="4195"/>
                  </a:cubicBezTo>
                  <a:cubicBezTo>
                    <a:pt x="9129" y="4002"/>
                    <a:pt x="8840" y="3874"/>
                    <a:pt x="8840" y="3874"/>
                  </a:cubicBezTo>
                  <a:cubicBezTo>
                    <a:pt x="8800" y="3860"/>
                    <a:pt x="8760" y="3852"/>
                    <a:pt x="8720" y="3852"/>
                  </a:cubicBezTo>
                  <a:cubicBezTo>
                    <a:pt x="8664" y="3852"/>
                    <a:pt x="8607" y="3868"/>
                    <a:pt x="8551" y="3906"/>
                  </a:cubicBezTo>
                  <a:lnTo>
                    <a:pt x="8519" y="3938"/>
                  </a:lnTo>
                  <a:cubicBezTo>
                    <a:pt x="8261" y="4099"/>
                    <a:pt x="7136" y="4806"/>
                    <a:pt x="6108" y="4870"/>
                  </a:cubicBezTo>
                  <a:lnTo>
                    <a:pt x="5915" y="4870"/>
                  </a:lnTo>
                  <a:cubicBezTo>
                    <a:pt x="5304" y="4870"/>
                    <a:pt x="4436" y="4677"/>
                    <a:pt x="3504" y="4420"/>
                  </a:cubicBezTo>
                  <a:cubicBezTo>
                    <a:pt x="2572" y="4163"/>
                    <a:pt x="1575" y="3841"/>
                    <a:pt x="643" y="3584"/>
                  </a:cubicBezTo>
                  <a:cubicBezTo>
                    <a:pt x="612" y="3574"/>
                    <a:pt x="582" y="3564"/>
                    <a:pt x="551" y="3554"/>
                  </a:cubicBezTo>
                  <a:lnTo>
                    <a:pt x="551" y="3554"/>
                  </a:lnTo>
                  <a:cubicBezTo>
                    <a:pt x="563" y="3264"/>
                    <a:pt x="609" y="2915"/>
                    <a:pt x="740" y="2524"/>
                  </a:cubicBezTo>
                  <a:cubicBezTo>
                    <a:pt x="921" y="1769"/>
                    <a:pt x="1612" y="1071"/>
                    <a:pt x="2228" y="589"/>
                  </a:cubicBezTo>
                  <a:close/>
                  <a:moveTo>
                    <a:pt x="2158" y="0"/>
                  </a:moveTo>
                  <a:cubicBezTo>
                    <a:pt x="2106" y="0"/>
                    <a:pt x="2058" y="16"/>
                    <a:pt x="2025" y="48"/>
                  </a:cubicBezTo>
                  <a:cubicBezTo>
                    <a:pt x="1318" y="595"/>
                    <a:pt x="482" y="1366"/>
                    <a:pt x="225" y="2363"/>
                  </a:cubicBezTo>
                  <a:cubicBezTo>
                    <a:pt x="65" y="2909"/>
                    <a:pt x="0" y="3359"/>
                    <a:pt x="0" y="3745"/>
                  </a:cubicBezTo>
                  <a:cubicBezTo>
                    <a:pt x="0" y="3874"/>
                    <a:pt x="65" y="3970"/>
                    <a:pt x="193" y="4002"/>
                  </a:cubicBezTo>
                  <a:cubicBezTo>
                    <a:pt x="290" y="4034"/>
                    <a:pt x="418" y="4066"/>
                    <a:pt x="482" y="4099"/>
                  </a:cubicBezTo>
                  <a:cubicBezTo>
                    <a:pt x="1415" y="4356"/>
                    <a:pt x="2411" y="4677"/>
                    <a:pt x="3375" y="4934"/>
                  </a:cubicBezTo>
                  <a:cubicBezTo>
                    <a:pt x="4308" y="5224"/>
                    <a:pt x="5208" y="5417"/>
                    <a:pt x="5915" y="5417"/>
                  </a:cubicBezTo>
                  <a:lnTo>
                    <a:pt x="6140" y="5417"/>
                  </a:lnTo>
                  <a:cubicBezTo>
                    <a:pt x="6847" y="5352"/>
                    <a:pt x="7522" y="5095"/>
                    <a:pt x="8036" y="4838"/>
                  </a:cubicBezTo>
                  <a:cubicBezTo>
                    <a:pt x="8351" y="4670"/>
                    <a:pt x="8611" y="4516"/>
                    <a:pt x="8754" y="4420"/>
                  </a:cubicBezTo>
                  <a:lnTo>
                    <a:pt x="8754" y="4420"/>
                  </a:lnTo>
                  <a:cubicBezTo>
                    <a:pt x="8956" y="4512"/>
                    <a:pt x="9357" y="4691"/>
                    <a:pt x="9804" y="4870"/>
                  </a:cubicBezTo>
                  <a:cubicBezTo>
                    <a:pt x="10094" y="4999"/>
                    <a:pt x="10447" y="5127"/>
                    <a:pt x="10737" y="5224"/>
                  </a:cubicBezTo>
                  <a:cubicBezTo>
                    <a:pt x="11026" y="5320"/>
                    <a:pt x="11283" y="5384"/>
                    <a:pt x="11508" y="5417"/>
                  </a:cubicBezTo>
                  <a:cubicBezTo>
                    <a:pt x="11797" y="5384"/>
                    <a:pt x="12087" y="5224"/>
                    <a:pt x="12312" y="4967"/>
                  </a:cubicBezTo>
                  <a:cubicBezTo>
                    <a:pt x="12504" y="4677"/>
                    <a:pt x="12665" y="4324"/>
                    <a:pt x="12665" y="3938"/>
                  </a:cubicBezTo>
                  <a:cubicBezTo>
                    <a:pt x="12665" y="3616"/>
                    <a:pt x="12569" y="3263"/>
                    <a:pt x="12376" y="2941"/>
                  </a:cubicBezTo>
                  <a:cubicBezTo>
                    <a:pt x="12022" y="2395"/>
                    <a:pt x="11379" y="1752"/>
                    <a:pt x="10704" y="1238"/>
                  </a:cubicBezTo>
                  <a:cubicBezTo>
                    <a:pt x="10351" y="981"/>
                    <a:pt x="9997" y="756"/>
                    <a:pt x="9676" y="595"/>
                  </a:cubicBezTo>
                  <a:cubicBezTo>
                    <a:pt x="9322" y="434"/>
                    <a:pt x="9001" y="306"/>
                    <a:pt x="8679" y="306"/>
                  </a:cubicBezTo>
                  <a:cubicBezTo>
                    <a:pt x="8133" y="306"/>
                    <a:pt x="6943" y="466"/>
                    <a:pt x="5851" y="595"/>
                  </a:cubicBezTo>
                  <a:cubicBezTo>
                    <a:pt x="4969" y="728"/>
                    <a:pt x="4176" y="840"/>
                    <a:pt x="3933" y="874"/>
                  </a:cubicBezTo>
                  <a:lnTo>
                    <a:pt x="3933" y="874"/>
                  </a:lnTo>
                  <a:cubicBezTo>
                    <a:pt x="3717" y="765"/>
                    <a:pt x="3108" y="458"/>
                    <a:pt x="2315" y="48"/>
                  </a:cubicBezTo>
                  <a:cubicBezTo>
                    <a:pt x="2266" y="16"/>
                    <a:pt x="221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555550" y="1784050"/>
              <a:ext cx="278875" cy="381950"/>
            </a:xfrm>
            <a:custGeom>
              <a:avLst/>
              <a:gdLst/>
              <a:ahLst/>
              <a:cxnLst/>
              <a:rect l="l" t="t" r="r" b="b"/>
              <a:pathLst>
                <a:path w="11155" h="15278" extrusionOk="0">
                  <a:moveTo>
                    <a:pt x="3555" y="0"/>
                  </a:moveTo>
                  <a:cubicBezTo>
                    <a:pt x="3290" y="0"/>
                    <a:pt x="3034" y="34"/>
                    <a:pt x="2797" y="105"/>
                  </a:cubicBezTo>
                  <a:cubicBezTo>
                    <a:pt x="2507" y="170"/>
                    <a:pt x="354" y="2548"/>
                    <a:pt x="193" y="5249"/>
                  </a:cubicBezTo>
                  <a:cubicBezTo>
                    <a:pt x="0" y="7981"/>
                    <a:pt x="2057" y="12481"/>
                    <a:pt x="2443" y="13220"/>
                  </a:cubicBezTo>
                  <a:cubicBezTo>
                    <a:pt x="2797" y="13960"/>
                    <a:pt x="2347" y="15278"/>
                    <a:pt x="3279" y="15278"/>
                  </a:cubicBezTo>
                  <a:cubicBezTo>
                    <a:pt x="4211" y="15278"/>
                    <a:pt x="7104" y="10970"/>
                    <a:pt x="7104" y="10970"/>
                  </a:cubicBezTo>
                  <a:cubicBezTo>
                    <a:pt x="7104" y="10970"/>
                    <a:pt x="7431" y="10990"/>
                    <a:pt x="7891" y="10990"/>
                  </a:cubicBezTo>
                  <a:cubicBezTo>
                    <a:pt x="8886" y="10990"/>
                    <a:pt x="10505" y="10899"/>
                    <a:pt x="10768" y="10327"/>
                  </a:cubicBezTo>
                  <a:cubicBezTo>
                    <a:pt x="11154" y="9460"/>
                    <a:pt x="8133" y="4799"/>
                    <a:pt x="7490" y="2806"/>
                  </a:cubicBezTo>
                  <a:cubicBezTo>
                    <a:pt x="6942" y="1134"/>
                    <a:pt x="5086" y="0"/>
                    <a:pt x="35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553125" y="1777025"/>
              <a:ext cx="278875" cy="396200"/>
            </a:xfrm>
            <a:custGeom>
              <a:avLst/>
              <a:gdLst/>
              <a:ahLst/>
              <a:cxnLst/>
              <a:rect l="l" t="t" r="r" b="b"/>
              <a:pathLst>
                <a:path w="11155" h="15848" extrusionOk="0">
                  <a:moveTo>
                    <a:pt x="3633" y="547"/>
                  </a:moveTo>
                  <a:cubicBezTo>
                    <a:pt x="4340" y="547"/>
                    <a:pt x="5144" y="804"/>
                    <a:pt x="5819" y="1287"/>
                  </a:cubicBezTo>
                  <a:cubicBezTo>
                    <a:pt x="6526" y="1737"/>
                    <a:pt x="7072" y="2412"/>
                    <a:pt x="7330" y="3183"/>
                  </a:cubicBezTo>
                  <a:cubicBezTo>
                    <a:pt x="7651" y="4147"/>
                    <a:pt x="8487" y="5658"/>
                    <a:pt x="9226" y="7137"/>
                  </a:cubicBezTo>
                  <a:cubicBezTo>
                    <a:pt x="9612" y="7844"/>
                    <a:pt x="9965" y="8551"/>
                    <a:pt x="10223" y="9130"/>
                  </a:cubicBezTo>
                  <a:cubicBezTo>
                    <a:pt x="10351" y="9419"/>
                    <a:pt x="10448" y="9676"/>
                    <a:pt x="10544" y="9901"/>
                  </a:cubicBezTo>
                  <a:cubicBezTo>
                    <a:pt x="10608" y="10126"/>
                    <a:pt x="10640" y="10319"/>
                    <a:pt x="10640" y="10416"/>
                  </a:cubicBezTo>
                  <a:cubicBezTo>
                    <a:pt x="10640" y="10448"/>
                    <a:pt x="10640" y="10480"/>
                    <a:pt x="10608" y="10480"/>
                  </a:cubicBezTo>
                  <a:lnTo>
                    <a:pt x="10634" y="10492"/>
                  </a:lnTo>
                  <a:lnTo>
                    <a:pt x="10634" y="10492"/>
                  </a:lnTo>
                  <a:cubicBezTo>
                    <a:pt x="10596" y="10556"/>
                    <a:pt x="10502" y="10645"/>
                    <a:pt x="10351" y="10705"/>
                  </a:cubicBezTo>
                  <a:cubicBezTo>
                    <a:pt x="10062" y="10833"/>
                    <a:pt x="9644" y="10898"/>
                    <a:pt x="9226" y="10930"/>
                  </a:cubicBezTo>
                  <a:cubicBezTo>
                    <a:pt x="8776" y="10994"/>
                    <a:pt x="8326" y="10994"/>
                    <a:pt x="7973" y="10994"/>
                  </a:cubicBezTo>
                  <a:lnTo>
                    <a:pt x="7233" y="10994"/>
                  </a:lnTo>
                  <a:cubicBezTo>
                    <a:pt x="7137" y="10994"/>
                    <a:pt x="7040" y="11026"/>
                    <a:pt x="6976" y="11091"/>
                  </a:cubicBezTo>
                  <a:cubicBezTo>
                    <a:pt x="6976" y="11091"/>
                    <a:pt x="6815" y="11380"/>
                    <a:pt x="6526" y="11766"/>
                  </a:cubicBezTo>
                  <a:cubicBezTo>
                    <a:pt x="6108" y="12376"/>
                    <a:pt x="5433" y="13276"/>
                    <a:pt x="4790" y="14016"/>
                  </a:cubicBezTo>
                  <a:cubicBezTo>
                    <a:pt x="4469" y="14401"/>
                    <a:pt x="4147" y="14723"/>
                    <a:pt x="3890" y="14980"/>
                  </a:cubicBezTo>
                  <a:cubicBezTo>
                    <a:pt x="3762" y="15076"/>
                    <a:pt x="3633" y="15173"/>
                    <a:pt x="3537" y="15237"/>
                  </a:cubicBezTo>
                  <a:cubicBezTo>
                    <a:pt x="3440" y="15269"/>
                    <a:pt x="3376" y="15302"/>
                    <a:pt x="3376" y="15302"/>
                  </a:cubicBezTo>
                  <a:cubicBezTo>
                    <a:pt x="3279" y="15302"/>
                    <a:pt x="3215" y="15269"/>
                    <a:pt x="3183" y="15269"/>
                  </a:cubicBezTo>
                  <a:cubicBezTo>
                    <a:pt x="3151" y="15237"/>
                    <a:pt x="3119" y="15205"/>
                    <a:pt x="3054" y="15076"/>
                  </a:cubicBezTo>
                  <a:cubicBezTo>
                    <a:pt x="2990" y="14916"/>
                    <a:pt x="2990" y="14659"/>
                    <a:pt x="2958" y="14337"/>
                  </a:cubicBezTo>
                  <a:cubicBezTo>
                    <a:pt x="2958" y="14016"/>
                    <a:pt x="2926" y="13694"/>
                    <a:pt x="2765" y="13373"/>
                  </a:cubicBezTo>
                  <a:cubicBezTo>
                    <a:pt x="2604" y="13019"/>
                    <a:pt x="2026" y="11830"/>
                    <a:pt x="1511" y="10351"/>
                  </a:cubicBezTo>
                  <a:cubicBezTo>
                    <a:pt x="997" y="8905"/>
                    <a:pt x="515" y="7201"/>
                    <a:pt x="515" y="5883"/>
                  </a:cubicBezTo>
                  <a:cubicBezTo>
                    <a:pt x="515" y="5787"/>
                    <a:pt x="547" y="5658"/>
                    <a:pt x="547" y="5562"/>
                  </a:cubicBezTo>
                  <a:cubicBezTo>
                    <a:pt x="644" y="4244"/>
                    <a:pt x="1190" y="3022"/>
                    <a:pt x="1769" y="2122"/>
                  </a:cubicBezTo>
                  <a:cubicBezTo>
                    <a:pt x="2058" y="1640"/>
                    <a:pt x="2347" y="1287"/>
                    <a:pt x="2604" y="997"/>
                  </a:cubicBezTo>
                  <a:cubicBezTo>
                    <a:pt x="2701" y="869"/>
                    <a:pt x="2829" y="772"/>
                    <a:pt x="2894" y="708"/>
                  </a:cubicBezTo>
                  <a:lnTo>
                    <a:pt x="2990" y="644"/>
                  </a:lnTo>
                  <a:cubicBezTo>
                    <a:pt x="3183" y="579"/>
                    <a:pt x="3408" y="547"/>
                    <a:pt x="3633" y="547"/>
                  </a:cubicBezTo>
                  <a:close/>
                  <a:moveTo>
                    <a:pt x="3633" y="1"/>
                  </a:moveTo>
                  <a:cubicBezTo>
                    <a:pt x="3344" y="1"/>
                    <a:pt x="3087" y="33"/>
                    <a:pt x="2829" y="129"/>
                  </a:cubicBezTo>
                  <a:cubicBezTo>
                    <a:pt x="2765" y="129"/>
                    <a:pt x="2701" y="161"/>
                    <a:pt x="2669" y="194"/>
                  </a:cubicBezTo>
                  <a:cubicBezTo>
                    <a:pt x="2508" y="322"/>
                    <a:pt x="2315" y="515"/>
                    <a:pt x="2058" y="836"/>
                  </a:cubicBezTo>
                  <a:cubicBezTo>
                    <a:pt x="1286" y="1737"/>
                    <a:pt x="161" y="3504"/>
                    <a:pt x="1" y="5530"/>
                  </a:cubicBezTo>
                  <a:cubicBezTo>
                    <a:pt x="1" y="5626"/>
                    <a:pt x="1" y="5755"/>
                    <a:pt x="1" y="5883"/>
                  </a:cubicBezTo>
                  <a:cubicBezTo>
                    <a:pt x="1" y="7330"/>
                    <a:pt x="483" y="9065"/>
                    <a:pt x="997" y="10544"/>
                  </a:cubicBezTo>
                  <a:cubicBezTo>
                    <a:pt x="1544" y="12023"/>
                    <a:pt x="2090" y="13244"/>
                    <a:pt x="2283" y="13630"/>
                  </a:cubicBezTo>
                  <a:cubicBezTo>
                    <a:pt x="2444" y="13887"/>
                    <a:pt x="2412" y="14401"/>
                    <a:pt x="2476" y="14851"/>
                  </a:cubicBezTo>
                  <a:cubicBezTo>
                    <a:pt x="2508" y="15076"/>
                    <a:pt x="2540" y="15302"/>
                    <a:pt x="2669" y="15494"/>
                  </a:cubicBezTo>
                  <a:cubicBezTo>
                    <a:pt x="2733" y="15591"/>
                    <a:pt x="2829" y="15687"/>
                    <a:pt x="2958" y="15752"/>
                  </a:cubicBezTo>
                  <a:cubicBezTo>
                    <a:pt x="3087" y="15816"/>
                    <a:pt x="3215" y="15848"/>
                    <a:pt x="3376" y="15848"/>
                  </a:cubicBezTo>
                  <a:cubicBezTo>
                    <a:pt x="3601" y="15816"/>
                    <a:pt x="3762" y="15719"/>
                    <a:pt x="3954" y="15591"/>
                  </a:cubicBezTo>
                  <a:cubicBezTo>
                    <a:pt x="4276" y="15366"/>
                    <a:pt x="4662" y="15012"/>
                    <a:pt x="5047" y="14562"/>
                  </a:cubicBezTo>
                  <a:cubicBezTo>
                    <a:pt x="6011" y="13461"/>
                    <a:pt x="7068" y="11936"/>
                    <a:pt x="7352" y="11520"/>
                  </a:cubicBezTo>
                  <a:lnTo>
                    <a:pt x="7352" y="11520"/>
                  </a:lnTo>
                  <a:cubicBezTo>
                    <a:pt x="7489" y="11530"/>
                    <a:pt x="7709" y="11541"/>
                    <a:pt x="7973" y="11541"/>
                  </a:cubicBezTo>
                  <a:cubicBezTo>
                    <a:pt x="8455" y="11541"/>
                    <a:pt x="9130" y="11508"/>
                    <a:pt x="9740" y="11412"/>
                  </a:cubicBezTo>
                  <a:cubicBezTo>
                    <a:pt x="10030" y="11380"/>
                    <a:pt x="10319" y="11283"/>
                    <a:pt x="10544" y="11187"/>
                  </a:cubicBezTo>
                  <a:cubicBezTo>
                    <a:pt x="10801" y="11091"/>
                    <a:pt x="10994" y="10962"/>
                    <a:pt x="11123" y="10705"/>
                  </a:cubicBezTo>
                  <a:cubicBezTo>
                    <a:pt x="11155" y="10608"/>
                    <a:pt x="11155" y="10512"/>
                    <a:pt x="11155" y="10416"/>
                  </a:cubicBezTo>
                  <a:cubicBezTo>
                    <a:pt x="11155" y="10223"/>
                    <a:pt x="11123" y="9998"/>
                    <a:pt x="11026" y="9741"/>
                  </a:cubicBezTo>
                  <a:cubicBezTo>
                    <a:pt x="10769" y="8873"/>
                    <a:pt x="10094" y="7619"/>
                    <a:pt x="9419" y="6333"/>
                  </a:cubicBezTo>
                  <a:cubicBezTo>
                    <a:pt x="8776" y="5047"/>
                    <a:pt x="8101" y="3794"/>
                    <a:pt x="7844" y="3022"/>
                  </a:cubicBezTo>
                  <a:cubicBezTo>
                    <a:pt x="7522" y="2090"/>
                    <a:pt x="6880" y="1351"/>
                    <a:pt x="6140" y="836"/>
                  </a:cubicBezTo>
                  <a:cubicBezTo>
                    <a:pt x="5369" y="322"/>
                    <a:pt x="4469" y="1"/>
                    <a:pt x="3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599750" y="1732350"/>
              <a:ext cx="225025" cy="346875"/>
            </a:xfrm>
            <a:custGeom>
              <a:avLst/>
              <a:gdLst/>
              <a:ahLst/>
              <a:cxnLst/>
              <a:rect l="l" t="t" r="r" b="b"/>
              <a:pathLst>
                <a:path w="9001" h="13875" extrusionOk="0">
                  <a:moveTo>
                    <a:pt x="1641" y="1"/>
                  </a:moveTo>
                  <a:cubicBezTo>
                    <a:pt x="1306" y="1"/>
                    <a:pt x="1046" y="184"/>
                    <a:pt x="836" y="759"/>
                  </a:cubicBezTo>
                  <a:cubicBezTo>
                    <a:pt x="836" y="759"/>
                    <a:pt x="836" y="3299"/>
                    <a:pt x="482" y="4616"/>
                  </a:cubicBezTo>
                  <a:cubicBezTo>
                    <a:pt x="97" y="5902"/>
                    <a:pt x="0" y="6577"/>
                    <a:pt x="1414" y="8635"/>
                  </a:cubicBezTo>
                  <a:cubicBezTo>
                    <a:pt x="2829" y="10692"/>
                    <a:pt x="6011" y="13874"/>
                    <a:pt x="6011" y="13874"/>
                  </a:cubicBezTo>
                  <a:cubicBezTo>
                    <a:pt x="6011" y="13874"/>
                    <a:pt x="6204" y="11720"/>
                    <a:pt x="6300" y="10499"/>
                  </a:cubicBezTo>
                  <a:cubicBezTo>
                    <a:pt x="6365" y="9277"/>
                    <a:pt x="8261" y="8538"/>
                    <a:pt x="8615" y="7992"/>
                  </a:cubicBezTo>
                  <a:cubicBezTo>
                    <a:pt x="9000" y="7413"/>
                    <a:pt x="6558" y="7027"/>
                    <a:pt x="5625" y="5356"/>
                  </a:cubicBezTo>
                  <a:cubicBezTo>
                    <a:pt x="4693" y="3652"/>
                    <a:pt x="4693" y="759"/>
                    <a:pt x="3375" y="470"/>
                  </a:cubicBezTo>
                  <a:cubicBezTo>
                    <a:pt x="2632" y="307"/>
                    <a:pt x="2073" y="1"/>
                    <a:pt x="16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598925" y="1725600"/>
              <a:ext cx="224250" cy="360350"/>
            </a:xfrm>
            <a:custGeom>
              <a:avLst/>
              <a:gdLst/>
              <a:ahLst/>
              <a:cxnLst/>
              <a:rect l="l" t="t" r="r" b="b"/>
              <a:pathLst>
                <a:path w="8970" h="14414" extrusionOk="0">
                  <a:moveTo>
                    <a:pt x="8455" y="8101"/>
                  </a:moveTo>
                  <a:cubicBezTo>
                    <a:pt x="8452" y="8103"/>
                    <a:pt x="8450" y="8106"/>
                    <a:pt x="8447" y="8109"/>
                  </a:cubicBezTo>
                  <a:lnTo>
                    <a:pt x="8447" y="8109"/>
                  </a:lnTo>
                  <a:lnTo>
                    <a:pt x="8423" y="8101"/>
                  </a:lnTo>
                  <a:close/>
                  <a:moveTo>
                    <a:pt x="1672" y="547"/>
                  </a:moveTo>
                  <a:cubicBezTo>
                    <a:pt x="1833" y="547"/>
                    <a:pt x="2058" y="611"/>
                    <a:pt x="2347" y="708"/>
                  </a:cubicBezTo>
                  <a:cubicBezTo>
                    <a:pt x="2637" y="804"/>
                    <a:pt x="2958" y="933"/>
                    <a:pt x="3344" y="997"/>
                  </a:cubicBezTo>
                  <a:cubicBezTo>
                    <a:pt x="3601" y="1061"/>
                    <a:pt x="3762" y="1222"/>
                    <a:pt x="3955" y="1511"/>
                  </a:cubicBezTo>
                  <a:cubicBezTo>
                    <a:pt x="4212" y="1993"/>
                    <a:pt x="4405" y="2701"/>
                    <a:pt x="4630" y="3472"/>
                  </a:cubicBezTo>
                  <a:cubicBezTo>
                    <a:pt x="4823" y="4244"/>
                    <a:pt x="5048" y="5079"/>
                    <a:pt x="5433" y="5754"/>
                  </a:cubicBezTo>
                  <a:cubicBezTo>
                    <a:pt x="5915" y="6622"/>
                    <a:pt x="6719" y="7137"/>
                    <a:pt x="7362" y="7522"/>
                  </a:cubicBezTo>
                  <a:cubicBezTo>
                    <a:pt x="7716" y="7683"/>
                    <a:pt x="8005" y="7844"/>
                    <a:pt x="8198" y="7972"/>
                  </a:cubicBezTo>
                  <a:cubicBezTo>
                    <a:pt x="8294" y="8037"/>
                    <a:pt x="8390" y="8101"/>
                    <a:pt x="8423" y="8133"/>
                  </a:cubicBezTo>
                  <a:lnTo>
                    <a:pt x="8423" y="8133"/>
                  </a:lnTo>
                  <a:cubicBezTo>
                    <a:pt x="8345" y="8210"/>
                    <a:pt x="8199" y="8348"/>
                    <a:pt x="8005" y="8487"/>
                  </a:cubicBezTo>
                  <a:cubicBezTo>
                    <a:pt x="7651" y="8744"/>
                    <a:pt x="7201" y="9033"/>
                    <a:pt x="6816" y="9387"/>
                  </a:cubicBezTo>
                  <a:cubicBezTo>
                    <a:pt x="6430" y="9740"/>
                    <a:pt x="6108" y="10190"/>
                    <a:pt x="6044" y="10769"/>
                  </a:cubicBezTo>
                  <a:cubicBezTo>
                    <a:pt x="6012" y="11380"/>
                    <a:pt x="5948" y="12215"/>
                    <a:pt x="5883" y="12890"/>
                  </a:cubicBezTo>
                  <a:cubicBezTo>
                    <a:pt x="5861" y="13131"/>
                    <a:pt x="5843" y="13353"/>
                    <a:pt x="5828" y="13542"/>
                  </a:cubicBezTo>
                  <a:lnTo>
                    <a:pt x="5828" y="13542"/>
                  </a:lnTo>
                  <a:cubicBezTo>
                    <a:pt x="5794" y="13509"/>
                    <a:pt x="5759" y="13474"/>
                    <a:pt x="5723" y="13437"/>
                  </a:cubicBezTo>
                  <a:cubicBezTo>
                    <a:pt x="4758" y="12440"/>
                    <a:pt x="2701" y="10255"/>
                    <a:pt x="1672" y="8744"/>
                  </a:cubicBezTo>
                  <a:cubicBezTo>
                    <a:pt x="1222" y="8101"/>
                    <a:pt x="933" y="7619"/>
                    <a:pt x="772" y="7201"/>
                  </a:cubicBezTo>
                  <a:cubicBezTo>
                    <a:pt x="612" y="6783"/>
                    <a:pt x="547" y="6462"/>
                    <a:pt x="547" y="6172"/>
                  </a:cubicBezTo>
                  <a:cubicBezTo>
                    <a:pt x="547" y="5786"/>
                    <a:pt x="612" y="5433"/>
                    <a:pt x="772" y="4951"/>
                  </a:cubicBezTo>
                  <a:cubicBezTo>
                    <a:pt x="965" y="4244"/>
                    <a:pt x="1062" y="3279"/>
                    <a:pt x="1094" y="2476"/>
                  </a:cubicBezTo>
                  <a:cubicBezTo>
                    <a:pt x="1153" y="1742"/>
                    <a:pt x="1158" y="1143"/>
                    <a:pt x="1158" y="1043"/>
                  </a:cubicBezTo>
                  <a:lnTo>
                    <a:pt x="1158" y="1043"/>
                  </a:lnTo>
                  <a:cubicBezTo>
                    <a:pt x="1244" y="834"/>
                    <a:pt x="1330" y="701"/>
                    <a:pt x="1415" y="643"/>
                  </a:cubicBezTo>
                  <a:cubicBezTo>
                    <a:pt x="1480" y="579"/>
                    <a:pt x="1544" y="547"/>
                    <a:pt x="1672" y="547"/>
                  </a:cubicBezTo>
                  <a:close/>
                  <a:moveTo>
                    <a:pt x="1672" y="0"/>
                  </a:moveTo>
                  <a:cubicBezTo>
                    <a:pt x="1447" y="0"/>
                    <a:pt x="1222" y="65"/>
                    <a:pt x="1062" y="225"/>
                  </a:cubicBezTo>
                  <a:cubicBezTo>
                    <a:pt x="869" y="386"/>
                    <a:pt x="740" y="643"/>
                    <a:pt x="644" y="933"/>
                  </a:cubicBezTo>
                  <a:lnTo>
                    <a:pt x="612" y="1029"/>
                  </a:lnTo>
                  <a:cubicBezTo>
                    <a:pt x="612" y="1029"/>
                    <a:pt x="612" y="1190"/>
                    <a:pt x="612" y="1447"/>
                  </a:cubicBezTo>
                  <a:cubicBezTo>
                    <a:pt x="580" y="2186"/>
                    <a:pt x="515" y="3858"/>
                    <a:pt x="258" y="4790"/>
                  </a:cubicBezTo>
                  <a:cubicBezTo>
                    <a:pt x="97" y="5272"/>
                    <a:pt x="1" y="5722"/>
                    <a:pt x="1" y="6172"/>
                  </a:cubicBezTo>
                  <a:cubicBezTo>
                    <a:pt x="1" y="6558"/>
                    <a:pt x="65" y="6944"/>
                    <a:pt x="290" y="7426"/>
                  </a:cubicBezTo>
                  <a:cubicBezTo>
                    <a:pt x="483" y="7876"/>
                    <a:pt x="772" y="8390"/>
                    <a:pt x="1222" y="9065"/>
                  </a:cubicBezTo>
                  <a:cubicBezTo>
                    <a:pt x="1930" y="10094"/>
                    <a:pt x="3087" y="11412"/>
                    <a:pt x="4083" y="12473"/>
                  </a:cubicBezTo>
                  <a:cubicBezTo>
                    <a:pt x="5048" y="13533"/>
                    <a:pt x="5851" y="14337"/>
                    <a:pt x="5851" y="14337"/>
                  </a:cubicBezTo>
                  <a:cubicBezTo>
                    <a:pt x="5898" y="14384"/>
                    <a:pt x="5980" y="14414"/>
                    <a:pt x="6058" y="14414"/>
                  </a:cubicBezTo>
                  <a:cubicBezTo>
                    <a:pt x="6087" y="14414"/>
                    <a:pt x="6115" y="14410"/>
                    <a:pt x="6141" y="14401"/>
                  </a:cubicBezTo>
                  <a:cubicBezTo>
                    <a:pt x="6237" y="14369"/>
                    <a:pt x="6301" y="14273"/>
                    <a:pt x="6301" y="14176"/>
                  </a:cubicBezTo>
                  <a:cubicBezTo>
                    <a:pt x="6301" y="14176"/>
                    <a:pt x="6494" y="12023"/>
                    <a:pt x="6591" y="10801"/>
                  </a:cubicBezTo>
                  <a:cubicBezTo>
                    <a:pt x="6591" y="10576"/>
                    <a:pt x="6719" y="10351"/>
                    <a:pt x="6880" y="10126"/>
                  </a:cubicBezTo>
                  <a:cubicBezTo>
                    <a:pt x="7137" y="9772"/>
                    <a:pt x="7555" y="9451"/>
                    <a:pt x="7941" y="9194"/>
                  </a:cubicBezTo>
                  <a:cubicBezTo>
                    <a:pt x="8133" y="9065"/>
                    <a:pt x="8326" y="8937"/>
                    <a:pt x="8487" y="8808"/>
                  </a:cubicBezTo>
                  <a:cubicBezTo>
                    <a:pt x="8648" y="8679"/>
                    <a:pt x="8776" y="8551"/>
                    <a:pt x="8873" y="8390"/>
                  </a:cubicBezTo>
                  <a:cubicBezTo>
                    <a:pt x="8937" y="8326"/>
                    <a:pt x="8969" y="8229"/>
                    <a:pt x="8969" y="8133"/>
                  </a:cubicBezTo>
                  <a:cubicBezTo>
                    <a:pt x="8969" y="7972"/>
                    <a:pt x="8873" y="7844"/>
                    <a:pt x="8808" y="7747"/>
                  </a:cubicBezTo>
                  <a:cubicBezTo>
                    <a:pt x="8648" y="7587"/>
                    <a:pt x="8455" y="7490"/>
                    <a:pt x="8198" y="7362"/>
                  </a:cubicBezTo>
                  <a:cubicBezTo>
                    <a:pt x="7491" y="6944"/>
                    <a:pt x="6398" y="6429"/>
                    <a:pt x="5883" y="5497"/>
                  </a:cubicBezTo>
                  <a:cubicBezTo>
                    <a:pt x="5465" y="4694"/>
                    <a:pt x="5208" y="3569"/>
                    <a:pt x="4951" y="2572"/>
                  </a:cubicBezTo>
                  <a:cubicBezTo>
                    <a:pt x="4790" y="2090"/>
                    <a:pt x="4630" y="1640"/>
                    <a:pt x="4405" y="1254"/>
                  </a:cubicBezTo>
                  <a:cubicBezTo>
                    <a:pt x="4212" y="868"/>
                    <a:pt x="3890" y="579"/>
                    <a:pt x="3473" y="483"/>
                  </a:cubicBezTo>
                  <a:cubicBezTo>
                    <a:pt x="3119" y="418"/>
                    <a:pt x="2797" y="290"/>
                    <a:pt x="2508" y="193"/>
                  </a:cubicBezTo>
                  <a:cubicBezTo>
                    <a:pt x="2219" y="97"/>
                    <a:pt x="1962" y="0"/>
                    <a:pt x="1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517775" y="1419200"/>
              <a:ext cx="483000" cy="427600"/>
            </a:xfrm>
            <a:custGeom>
              <a:avLst/>
              <a:gdLst/>
              <a:ahLst/>
              <a:cxnLst/>
              <a:rect l="l" t="t" r="r" b="b"/>
              <a:pathLst>
                <a:path w="19320" h="17104" extrusionOk="0">
                  <a:moveTo>
                    <a:pt x="10020" y="1"/>
                  </a:moveTo>
                  <a:cubicBezTo>
                    <a:pt x="9505" y="1"/>
                    <a:pt x="8981" y="24"/>
                    <a:pt x="8454" y="74"/>
                  </a:cubicBezTo>
                  <a:cubicBezTo>
                    <a:pt x="3279" y="524"/>
                    <a:pt x="933" y="3899"/>
                    <a:pt x="483" y="7274"/>
                  </a:cubicBezTo>
                  <a:cubicBezTo>
                    <a:pt x="0" y="10649"/>
                    <a:pt x="3568" y="13928"/>
                    <a:pt x="3954" y="14507"/>
                  </a:cubicBezTo>
                  <a:cubicBezTo>
                    <a:pt x="4308" y="15053"/>
                    <a:pt x="3858" y="15632"/>
                    <a:pt x="4983" y="16017"/>
                  </a:cubicBezTo>
                  <a:cubicBezTo>
                    <a:pt x="5358" y="16135"/>
                    <a:pt x="5743" y="16175"/>
                    <a:pt x="6091" y="16175"/>
                  </a:cubicBezTo>
                  <a:cubicBezTo>
                    <a:pt x="6786" y="16175"/>
                    <a:pt x="7329" y="16017"/>
                    <a:pt x="7329" y="16017"/>
                  </a:cubicBezTo>
                  <a:cubicBezTo>
                    <a:pt x="7329" y="16017"/>
                    <a:pt x="8062" y="17104"/>
                    <a:pt x="9326" y="17104"/>
                  </a:cubicBezTo>
                  <a:cubicBezTo>
                    <a:pt x="9488" y="17104"/>
                    <a:pt x="9658" y="17086"/>
                    <a:pt x="9837" y="17046"/>
                  </a:cubicBezTo>
                  <a:cubicBezTo>
                    <a:pt x="11444" y="16660"/>
                    <a:pt x="10962" y="13478"/>
                    <a:pt x="11637" y="13092"/>
                  </a:cubicBezTo>
                  <a:cubicBezTo>
                    <a:pt x="12279" y="12706"/>
                    <a:pt x="12762" y="11517"/>
                    <a:pt x="14722" y="10392"/>
                  </a:cubicBezTo>
                  <a:cubicBezTo>
                    <a:pt x="16683" y="9267"/>
                    <a:pt x="16683" y="7563"/>
                    <a:pt x="16683" y="7563"/>
                  </a:cubicBezTo>
                  <a:cubicBezTo>
                    <a:pt x="16683" y="7563"/>
                    <a:pt x="19319" y="6824"/>
                    <a:pt x="18837" y="4188"/>
                  </a:cubicBezTo>
                  <a:cubicBezTo>
                    <a:pt x="18433" y="1822"/>
                    <a:pt x="14534" y="1"/>
                    <a:pt x="10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521800" y="1412200"/>
              <a:ext cx="474950" cy="441200"/>
            </a:xfrm>
            <a:custGeom>
              <a:avLst/>
              <a:gdLst/>
              <a:ahLst/>
              <a:cxnLst/>
              <a:rect l="l" t="t" r="r" b="b"/>
              <a:pathLst>
                <a:path w="18998" h="17648" extrusionOk="0">
                  <a:moveTo>
                    <a:pt x="9804" y="547"/>
                  </a:moveTo>
                  <a:cubicBezTo>
                    <a:pt x="12054" y="547"/>
                    <a:pt x="14111" y="997"/>
                    <a:pt x="15687" y="1736"/>
                  </a:cubicBezTo>
                  <a:cubicBezTo>
                    <a:pt x="16458" y="2090"/>
                    <a:pt x="17101" y="2540"/>
                    <a:pt x="17583" y="2990"/>
                  </a:cubicBezTo>
                  <a:cubicBezTo>
                    <a:pt x="18033" y="3472"/>
                    <a:pt x="18322" y="3986"/>
                    <a:pt x="18419" y="4500"/>
                  </a:cubicBezTo>
                  <a:cubicBezTo>
                    <a:pt x="18451" y="4725"/>
                    <a:pt x="18483" y="4918"/>
                    <a:pt x="18483" y="5079"/>
                  </a:cubicBezTo>
                  <a:cubicBezTo>
                    <a:pt x="18483" y="6043"/>
                    <a:pt x="17969" y="6654"/>
                    <a:pt x="17487" y="7040"/>
                  </a:cubicBezTo>
                  <a:cubicBezTo>
                    <a:pt x="17229" y="7233"/>
                    <a:pt x="16972" y="7393"/>
                    <a:pt x="16779" y="7458"/>
                  </a:cubicBezTo>
                  <a:cubicBezTo>
                    <a:pt x="16683" y="7522"/>
                    <a:pt x="16587" y="7554"/>
                    <a:pt x="16522" y="7554"/>
                  </a:cubicBezTo>
                  <a:lnTo>
                    <a:pt x="16458" y="7586"/>
                  </a:lnTo>
                  <a:cubicBezTo>
                    <a:pt x="16329" y="7618"/>
                    <a:pt x="16265" y="7715"/>
                    <a:pt x="16265" y="7843"/>
                  </a:cubicBezTo>
                  <a:cubicBezTo>
                    <a:pt x="16265" y="7908"/>
                    <a:pt x="16233" y="8326"/>
                    <a:pt x="16008" y="8808"/>
                  </a:cubicBezTo>
                  <a:cubicBezTo>
                    <a:pt x="15751" y="9322"/>
                    <a:pt x="15301" y="9933"/>
                    <a:pt x="14433" y="10415"/>
                  </a:cubicBezTo>
                  <a:cubicBezTo>
                    <a:pt x="13404" y="10994"/>
                    <a:pt x="12794" y="11604"/>
                    <a:pt x="12311" y="12119"/>
                  </a:cubicBezTo>
                  <a:cubicBezTo>
                    <a:pt x="11861" y="12633"/>
                    <a:pt x="11572" y="13019"/>
                    <a:pt x="11347" y="13147"/>
                  </a:cubicBezTo>
                  <a:cubicBezTo>
                    <a:pt x="11186" y="13244"/>
                    <a:pt x="11090" y="13372"/>
                    <a:pt x="11026" y="13533"/>
                  </a:cubicBezTo>
                  <a:cubicBezTo>
                    <a:pt x="10897" y="13790"/>
                    <a:pt x="10865" y="14112"/>
                    <a:pt x="10801" y="14497"/>
                  </a:cubicBezTo>
                  <a:cubicBezTo>
                    <a:pt x="10704" y="15044"/>
                    <a:pt x="10640" y="15654"/>
                    <a:pt x="10447" y="16137"/>
                  </a:cubicBezTo>
                  <a:cubicBezTo>
                    <a:pt x="10351" y="16394"/>
                    <a:pt x="10254" y="16587"/>
                    <a:pt x="10126" y="16747"/>
                  </a:cubicBezTo>
                  <a:cubicBezTo>
                    <a:pt x="9965" y="16908"/>
                    <a:pt x="9836" y="17005"/>
                    <a:pt x="9611" y="17037"/>
                  </a:cubicBezTo>
                  <a:cubicBezTo>
                    <a:pt x="9451" y="17101"/>
                    <a:pt x="9290" y="17101"/>
                    <a:pt x="9161" y="17101"/>
                  </a:cubicBezTo>
                  <a:cubicBezTo>
                    <a:pt x="8583" y="17101"/>
                    <a:pt x="8165" y="16876"/>
                    <a:pt x="7843" y="16619"/>
                  </a:cubicBezTo>
                  <a:cubicBezTo>
                    <a:pt x="7683" y="16490"/>
                    <a:pt x="7554" y="16362"/>
                    <a:pt x="7490" y="16265"/>
                  </a:cubicBezTo>
                  <a:lnTo>
                    <a:pt x="7393" y="16169"/>
                  </a:lnTo>
                  <a:lnTo>
                    <a:pt x="7393" y="16137"/>
                  </a:lnTo>
                  <a:lnTo>
                    <a:pt x="7361" y="16137"/>
                  </a:lnTo>
                  <a:cubicBezTo>
                    <a:pt x="7315" y="16067"/>
                    <a:pt x="7252" y="16014"/>
                    <a:pt x="7172" y="16014"/>
                  </a:cubicBezTo>
                  <a:cubicBezTo>
                    <a:pt x="7141" y="16014"/>
                    <a:pt x="7108" y="16022"/>
                    <a:pt x="7072" y="16040"/>
                  </a:cubicBezTo>
                  <a:cubicBezTo>
                    <a:pt x="6943" y="16072"/>
                    <a:pt x="6493" y="16169"/>
                    <a:pt x="5915" y="16169"/>
                  </a:cubicBezTo>
                  <a:cubicBezTo>
                    <a:pt x="5593" y="16169"/>
                    <a:pt x="5240" y="16137"/>
                    <a:pt x="4886" y="16040"/>
                  </a:cubicBezTo>
                  <a:cubicBezTo>
                    <a:pt x="4629" y="15944"/>
                    <a:pt x="4500" y="15847"/>
                    <a:pt x="4404" y="15783"/>
                  </a:cubicBezTo>
                  <a:cubicBezTo>
                    <a:pt x="4340" y="15719"/>
                    <a:pt x="4307" y="15654"/>
                    <a:pt x="4307" y="15590"/>
                  </a:cubicBezTo>
                  <a:cubicBezTo>
                    <a:pt x="4243" y="15494"/>
                    <a:pt x="4243" y="15365"/>
                    <a:pt x="4211" y="15204"/>
                  </a:cubicBezTo>
                  <a:cubicBezTo>
                    <a:pt x="4179" y="15044"/>
                    <a:pt x="4147" y="14851"/>
                    <a:pt x="3986" y="14626"/>
                  </a:cubicBezTo>
                  <a:cubicBezTo>
                    <a:pt x="3954" y="14529"/>
                    <a:pt x="3857" y="14433"/>
                    <a:pt x="3729" y="14304"/>
                  </a:cubicBezTo>
                  <a:cubicBezTo>
                    <a:pt x="3311" y="13822"/>
                    <a:pt x="2507" y="12954"/>
                    <a:pt x="1800" y="11861"/>
                  </a:cubicBezTo>
                  <a:cubicBezTo>
                    <a:pt x="1125" y="10769"/>
                    <a:pt x="547" y="9483"/>
                    <a:pt x="547" y="8197"/>
                  </a:cubicBezTo>
                  <a:cubicBezTo>
                    <a:pt x="547" y="8004"/>
                    <a:pt x="547" y="7779"/>
                    <a:pt x="579" y="7586"/>
                  </a:cubicBezTo>
                  <a:cubicBezTo>
                    <a:pt x="804" y="5947"/>
                    <a:pt x="1479" y="4340"/>
                    <a:pt x="2732" y="3054"/>
                  </a:cubicBezTo>
                  <a:cubicBezTo>
                    <a:pt x="3986" y="1768"/>
                    <a:pt x="5786" y="836"/>
                    <a:pt x="8293" y="611"/>
                  </a:cubicBezTo>
                  <a:cubicBezTo>
                    <a:pt x="8808" y="579"/>
                    <a:pt x="9322" y="547"/>
                    <a:pt x="9804" y="547"/>
                  </a:cubicBezTo>
                  <a:close/>
                  <a:moveTo>
                    <a:pt x="9804" y="0"/>
                  </a:moveTo>
                  <a:cubicBezTo>
                    <a:pt x="9290" y="0"/>
                    <a:pt x="8775" y="32"/>
                    <a:pt x="8261" y="64"/>
                  </a:cubicBezTo>
                  <a:cubicBezTo>
                    <a:pt x="5625" y="322"/>
                    <a:pt x="3665" y="1318"/>
                    <a:pt x="2347" y="2668"/>
                  </a:cubicBezTo>
                  <a:cubicBezTo>
                    <a:pt x="997" y="4050"/>
                    <a:pt x="289" y="5786"/>
                    <a:pt x="32" y="7522"/>
                  </a:cubicBezTo>
                  <a:cubicBezTo>
                    <a:pt x="0" y="7747"/>
                    <a:pt x="0" y="7972"/>
                    <a:pt x="0" y="8197"/>
                  </a:cubicBezTo>
                  <a:cubicBezTo>
                    <a:pt x="0" y="9836"/>
                    <a:pt x="836" y="11411"/>
                    <a:pt x="1672" y="12633"/>
                  </a:cubicBezTo>
                  <a:cubicBezTo>
                    <a:pt x="2089" y="13212"/>
                    <a:pt x="2539" y="13758"/>
                    <a:pt x="2893" y="14144"/>
                  </a:cubicBezTo>
                  <a:cubicBezTo>
                    <a:pt x="3054" y="14337"/>
                    <a:pt x="3215" y="14529"/>
                    <a:pt x="3311" y="14658"/>
                  </a:cubicBezTo>
                  <a:cubicBezTo>
                    <a:pt x="3440" y="14787"/>
                    <a:pt x="3536" y="14883"/>
                    <a:pt x="3568" y="14915"/>
                  </a:cubicBezTo>
                  <a:cubicBezTo>
                    <a:pt x="3632" y="15044"/>
                    <a:pt x="3665" y="15140"/>
                    <a:pt x="3665" y="15237"/>
                  </a:cubicBezTo>
                  <a:cubicBezTo>
                    <a:pt x="3729" y="15429"/>
                    <a:pt x="3729" y="15654"/>
                    <a:pt x="3857" y="15912"/>
                  </a:cubicBezTo>
                  <a:cubicBezTo>
                    <a:pt x="3922" y="16040"/>
                    <a:pt x="4018" y="16169"/>
                    <a:pt x="4179" y="16265"/>
                  </a:cubicBezTo>
                  <a:cubicBezTo>
                    <a:pt x="4307" y="16362"/>
                    <a:pt x="4500" y="16458"/>
                    <a:pt x="4725" y="16522"/>
                  </a:cubicBezTo>
                  <a:cubicBezTo>
                    <a:pt x="5143" y="16683"/>
                    <a:pt x="5561" y="16715"/>
                    <a:pt x="5915" y="16715"/>
                  </a:cubicBezTo>
                  <a:cubicBezTo>
                    <a:pt x="6412" y="16715"/>
                    <a:pt x="6822" y="16643"/>
                    <a:pt x="7047" y="16585"/>
                  </a:cubicBezTo>
                  <a:lnTo>
                    <a:pt x="7047" y="16585"/>
                  </a:lnTo>
                  <a:cubicBezTo>
                    <a:pt x="7141" y="16703"/>
                    <a:pt x="7299" y="16870"/>
                    <a:pt x="7522" y="17037"/>
                  </a:cubicBezTo>
                  <a:cubicBezTo>
                    <a:pt x="7875" y="17326"/>
                    <a:pt x="8422" y="17647"/>
                    <a:pt x="9161" y="17647"/>
                  </a:cubicBezTo>
                  <a:cubicBezTo>
                    <a:pt x="9354" y="17647"/>
                    <a:pt x="9547" y="17615"/>
                    <a:pt x="9740" y="17583"/>
                  </a:cubicBezTo>
                  <a:cubicBezTo>
                    <a:pt x="10222" y="17455"/>
                    <a:pt x="10576" y="17101"/>
                    <a:pt x="10768" y="16715"/>
                  </a:cubicBezTo>
                  <a:cubicBezTo>
                    <a:pt x="11090" y="16105"/>
                    <a:pt x="11186" y="15365"/>
                    <a:pt x="11315" y="14722"/>
                  </a:cubicBezTo>
                  <a:cubicBezTo>
                    <a:pt x="11347" y="14401"/>
                    <a:pt x="11379" y="14112"/>
                    <a:pt x="11443" y="13919"/>
                  </a:cubicBezTo>
                  <a:cubicBezTo>
                    <a:pt x="11476" y="13822"/>
                    <a:pt x="11508" y="13726"/>
                    <a:pt x="11540" y="13694"/>
                  </a:cubicBezTo>
                  <a:cubicBezTo>
                    <a:pt x="11572" y="13629"/>
                    <a:pt x="11604" y="13597"/>
                    <a:pt x="11604" y="13597"/>
                  </a:cubicBezTo>
                  <a:cubicBezTo>
                    <a:pt x="12022" y="13372"/>
                    <a:pt x="12279" y="12954"/>
                    <a:pt x="12729" y="12472"/>
                  </a:cubicBezTo>
                  <a:cubicBezTo>
                    <a:pt x="13147" y="11990"/>
                    <a:pt x="13726" y="11444"/>
                    <a:pt x="14690" y="10897"/>
                  </a:cubicBezTo>
                  <a:cubicBezTo>
                    <a:pt x="15719" y="10286"/>
                    <a:pt x="16265" y="9547"/>
                    <a:pt x="16522" y="8936"/>
                  </a:cubicBezTo>
                  <a:cubicBezTo>
                    <a:pt x="16683" y="8555"/>
                    <a:pt x="16756" y="8236"/>
                    <a:pt x="16788" y="8042"/>
                  </a:cubicBezTo>
                  <a:lnTo>
                    <a:pt x="16788" y="8042"/>
                  </a:lnTo>
                  <a:cubicBezTo>
                    <a:pt x="17004" y="7960"/>
                    <a:pt x="17399" y="7781"/>
                    <a:pt x="17808" y="7458"/>
                  </a:cubicBezTo>
                  <a:cubicBezTo>
                    <a:pt x="18387" y="7008"/>
                    <a:pt x="18997" y="6236"/>
                    <a:pt x="18997" y="5079"/>
                  </a:cubicBezTo>
                  <a:cubicBezTo>
                    <a:pt x="18997" y="4854"/>
                    <a:pt x="18997" y="4661"/>
                    <a:pt x="18933" y="4436"/>
                  </a:cubicBezTo>
                  <a:cubicBezTo>
                    <a:pt x="18837" y="3761"/>
                    <a:pt x="18483" y="3150"/>
                    <a:pt x="17937" y="2636"/>
                  </a:cubicBezTo>
                  <a:cubicBezTo>
                    <a:pt x="16362" y="1029"/>
                    <a:pt x="13276" y="0"/>
                    <a:pt x="98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647575" y="1608275"/>
              <a:ext cx="315425" cy="350275"/>
            </a:xfrm>
            <a:custGeom>
              <a:avLst/>
              <a:gdLst/>
              <a:ahLst/>
              <a:cxnLst/>
              <a:rect l="l" t="t" r="r" b="b"/>
              <a:pathLst>
                <a:path w="12617" h="14011" extrusionOk="0">
                  <a:moveTo>
                    <a:pt x="11491" y="0"/>
                  </a:moveTo>
                  <a:cubicBezTo>
                    <a:pt x="11491" y="0"/>
                    <a:pt x="11041" y="1704"/>
                    <a:pt x="9530" y="1704"/>
                  </a:cubicBezTo>
                  <a:cubicBezTo>
                    <a:pt x="8020" y="1704"/>
                    <a:pt x="6541" y="1222"/>
                    <a:pt x="6541" y="1222"/>
                  </a:cubicBezTo>
                  <a:lnTo>
                    <a:pt x="6541" y="1222"/>
                  </a:lnTo>
                  <a:cubicBezTo>
                    <a:pt x="6541" y="1222"/>
                    <a:pt x="7280" y="3183"/>
                    <a:pt x="6702" y="4018"/>
                  </a:cubicBezTo>
                  <a:cubicBezTo>
                    <a:pt x="6155" y="4886"/>
                    <a:pt x="5223" y="4693"/>
                    <a:pt x="5030" y="5079"/>
                  </a:cubicBezTo>
                  <a:cubicBezTo>
                    <a:pt x="4837" y="5433"/>
                    <a:pt x="4934" y="7136"/>
                    <a:pt x="4837" y="7490"/>
                  </a:cubicBezTo>
                  <a:cubicBezTo>
                    <a:pt x="4773" y="7747"/>
                    <a:pt x="4466" y="8419"/>
                    <a:pt x="4097" y="8419"/>
                  </a:cubicBezTo>
                  <a:cubicBezTo>
                    <a:pt x="3912" y="8419"/>
                    <a:pt x="3712" y="8251"/>
                    <a:pt x="3519" y="7779"/>
                  </a:cubicBezTo>
                  <a:cubicBezTo>
                    <a:pt x="3519" y="7779"/>
                    <a:pt x="3712" y="6269"/>
                    <a:pt x="1848" y="6108"/>
                  </a:cubicBezTo>
                  <a:cubicBezTo>
                    <a:pt x="1751" y="6098"/>
                    <a:pt x="1660" y="6093"/>
                    <a:pt x="1575" y="6093"/>
                  </a:cubicBezTo>
                  <a:cubicBezTo>
                    <a:pt x="0" y="6093"/>
                    <a:pt x="453" y="7726"/>
                    <a:pt x="819" y="8519"/>
                  </a:cubicBezTo>
                  <a:cubicBezTo>
                    <a:pt x="1173" y="9387"/>
                    <a:pt x="2491" y="10029"/>
                    <a:pt x="2491" y="10029"/>
                  </a:cubicBezTo>
                  <a:cubicBezTo>
                    <a:pt x="2491" y="10029"/>
                    <a:pt x="2973" y="12183"/>
                    <a:pt x="3616" y="12376"/>
                  </a:cubicBezTo>
                  <a:cubicBezTo>
                    <a:pt x="4243" y="12555"/>
                    <a:pt x="7671" y="14010"/>
                    <a:pt x="8748" y="14010"/>
                  </a:cubicBezTo>
                  <a:cubicBezTo>
                    <a:pt x="8831" y="14010"/>
                    <a:pt x="8899" y="14002"/>
                    <a:pt x="8952" y="13983"/>
                  </a:cubicBezTo>
                  <a:cubicBezTo>
                    <a:pt x="9723" y="13694"/>
                    <a:pt x="10463" y="10222"/>
                    <a:pt x="10463" y="10222"/>
                  </a:cubicBezTo>
                  <a:cubicBezTo>
                    <a:pt x="10463" y="10222"/>
                    <a:pt x="11781" y="9579"/>
                    <a:pt x="11781" y="8904"/>
                  </a:cubicBezTo>
                  <a:cubicBezTo>
                    <a:pt x="11781" y="8262"/>
                    <a:pt x="11202" y="6365"/>
                    <a:pt x="11202" y="5915"/>
                  </a:cubicBezTo>
                  <a:cubicBezTo>
                    <a:pt x="11202" y="5433"/>
                    <a:pt x="12263" y="4115"/>
                    <a:pt x="12423" y="3086"/>
                  </a:cubicBezTo>
                  <a:cubicBezTo>
                    <a:pt x="12616" y="2058"/>
                    <a:pt x="11491" y="0"/>
                    <a:pt x="1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652775" y="1601625"/>
              <a:ext cx="312625" cy="363475"/>
            </a:xfrm>
            <a:custGeom>
              <a:avLst/>
              <a:gdLst/>
              <a:ahLst/>
              <a:cxnLst/>
              <a:rect l="l" t="t" r="r" b="b"/>
              <a:pathLst>
                <a:path w="12505" h="14539" extrusionOk="0">
                  <a:moveTo>
                    <a:pt x="11312" y="902"/>
                  </a:moveTo>
                  <a:cubicBezTo>
                    <a:pt x="11404" y="1095"/>
                    <a:pt x="11508" y="1328"/>
                    <a:pt x="11605" y="1584"/>
                  </a:cubicBezTo>
                  <a:cubicBezTo>
                    <a:pt x="11798" y="2099"/>
                    <a:pt x="11990" y="2709"/>
                    <a:pt x="11990" y="3095"/>
                  </a:cubicBezTo>
                  <a:cubicBezTo>
                    <a:pt x="11990" y="3192"/>
                    <a:pt x="11990" y="3256"/>
                    <a:pt x="11958" y="3320"/>
                  </a:cubicBezTo>
                  <a:cubicBezTo>
                    <a:pt x="11894" y="3770"/>
                    <a:pt x="11605" y="4349"/>
                    <a:pt x="11315" y="4863"/>
                  </a:cubicBezTo>
                  <a:cubicBezTo>
                    <a:pt x="11187" y="5120"/>
                    <a:pt x="11026" y="5345"/>
                    <a:pt x="10930" y="5570"/>
                  </a:cubicBezTo>
                  <a:cubicBezTo>
                    <a:pt x="10833" y="5795"/>
                    <a:pt x="10737" y="5956"/>
                    <a:pt x="10737" y="6181"/>
                  </a:cubicBezTo>
                  <a:cubicBezTo>
                    <a:pt x="10737" y="6342"/>
                    <a:pt x="10769" y="6535"/>
                    <a:pt x="10833" y="6792"/>
                  </a:cubicBezTo>
                  <a:cubicBezTo>
                    <a:pt x="10930" y="7177"/>
                    <a:pt x="11026" y="7660"/>
                    <a:pt x="11123" y="8110"/>
                  </a:cubicBezTo>
                  <a:cubicBezTo>
                    <a:pt x="11219" y="8560"/>
                    <a:pt x="11315" y="8978"/>
                    <a:pt x="11315" y="9170"/>
                  </a:cubicBezTo>
                  <a:cubicBezTo>
                    <a:pt x="11315" y="9235"/>
                    <a:pt x="11251" y="9363"/>
                    <a:pt x="11155" y="9492"/>
                  </a:cubicBezTo>
                  <a:cubicBezTo>
                    <a:pt x="10994" y="9685"/>
                    <a:pt x="10737" y="9878"/>
                    <a:pt x="10544" y="10006"/>
                  </a:cubicBezTo>
                  <a:cubicBezTo>
                    <a:pt x="10415" y="10103"/>
                    <a:pt x="10319" y="10135"/>
                    <a:pt x="10255" y="10199"/>
                  </a:cubicBezTo>
                  <a:lnTo>
                    <a:pt x="10158" y="10231"/>
                  </a:lnTo>
                  <a:lnTo>
                    <a:pt x="10126" y="10231"/>
                  </a:lnTo>
                  <a:cubicBezTo>
                    <a:pt x="10062" y="10295"/>
                    <a:pt x="10030" y="10360"/>
                    <a:pt x="9997" y="10424"/>
                  </a:cubicBezTo>
                  <a:cubicBezTo>
                    <a:pt x="9997" y="10424"/>
                    <a:pt x="9965" y="10649"/>
                    <a:pt x="9869" y="10970"/>
                  </a:cubicBezTo>
                  <a:cubicBezTo>
                    <a:pt x="9740" y="11453"/>
                    <a:pt x="9547" y="12192"/>
                    <a:pt x="9322" y="12835"/>
                  </a:cubicBezTo>
                  <a:cubicBezTo>
                    <a:pt x="9194" y="13156"/>
                    <a:pt x="9065" y="13446"/>
                    <a:pt x="8937" y="13638"/>
                  </a:cubicBezTo>
                  <a:cubicBezTo>
                    <a:pt x="8872" y="13767"/>
                    <a:pt x="8808" y="13831"/>
                    <a:pt x="8776" y="13896"/>
                  </a:cubicBezTo>
                  <a:cubicBezTo>
                    <a:pt x="8712" y="13960"/>
                    <a:pt x="8680" y="13992"/>
                    <a:pt x="8680" y="13992"/>
                  </a:cubicBezTo>
                  <a:lnTo>
                    <a:pt x="8519" y="13992"/>
                  </a:lnTo>
                  <a:cubicBezTo>
                    <a:pt x="8294" y="13992"/>
                    <a:pt x="7908" y="13928"/>
                    <a:pt x="7426" y="13767"/>
                  </a:cubicBezTo>
                  <a:cubicBezTo>
                    <a:pt x="6719" y="13574"/>
                    <a:pt x="5851" y="13253"/>
                    <a:pt x="5112" y="12996"/>
                  </a:cubicBezTo>
                  <a:cubicBezTo>
                    <a:pt x="4726" y="12835"/>
                    <a:pt x="4404" y="12706"/>
                    <a:pt x="4115" y="12610"/>
                  </a:cubicBezTo>
                  <a:cubicBezTo>
                    <a:pt x="3826" y="12513"/>
                    <a:pt x="3633" y="12417"/>
                    <a:pt x="3472" y="12385"/>
                  </a:cubicBezTo>
                  <a:cubicBezTo>
                    <a:pt x="3440" y="12385"/>
                    <a:pt x="3311" y="12256"/>
                    <a:pt x="3183" y="12063"/>
                  </a:cubicBezTo>
                  <a:cubicBezTo>
                    <a:pt x="3022" y="11742"/>
                    <a:pt x="2829" y="11292"/>
                    <a:pt x="2733" y="10906"/>
                  </a:cubicBezTo>
                  <a:cubicBezTo>
                    <a:pt x="2669" y="10713"/>
                    <a:pt x="2636" y="10553"/>
                    <a:pt x="2604" y="10424"/>
                  </a:cubicBezTo>
                  <a:cubicBezTo>
                    <a:pt x="2572" y="10328"/>
                    <a:pt x="2540" y="10231"/>
                    <a:pt x="2540" y="10231"/>
                  </a:cubicBezTo>
                  <a:cubicBezTo>
                    <a:pt x="2540" y="10167"/>
                    <a:pt x="2476" y="10103"/>
                    <a:pt x="2411" y="10070"/>
                  </a:cubicBezTo>
                  <a:lnTo>
                    <a:pt x="2347" y="10038"/>
                  </a:lnTo>
                  <a:cubicBezTo>
                    <a:pt x="2251" y="9974"/>
                    <a:pt x="1929" y="9781"/>
                    <a:pt x="1608" y="9556"/>
                  </a:cubicBezTo>
                  <a:cubicBezTo>
                    <a:pt x="1286" y="9299"/>
                    <a:pt x="965" y="8978"/>
                    <a:pt x="836" y="8688"/>
                  </a:cubicBezTo>
                  <a:cubicBezTo>
                    <a:pt x="708" y="8335"/>
                    <a:pt x="515" y="7820"/>
                    <a:pt x="515" y="7402"/>
                  </a:cubicBezTo>
                  <a:cubicBezTo>
                    <a:pt x="515" y="7177"/>
                    <a:pt x="579" y="6952"/>
                    <a:pt x="708" y="6856"/>
                  </a:cubicBezTo>
                  <a:cubicBezTo>
                    <a:pt x="804" y="6727"/>
                    <a:pt x="997" y="6631"/>
                    <a:pt x="1383" y="6599"/>
                  </a:cubicBezTo>
                  <a:cubicBezTo>
                    <a:pt x="1447" y="6599"/>
                    <a:pt x="1511" y="6631"/>
                    <a:pt x="1608" y="6631"/>
                  </a:cubicBezTo>
                  <a:cubicBezTo>
                    <a:pt x="2315" y="6695"/>
                    <a:pt x="2669" y="6952"/>
                    <a:pt x="2829" y="7242"/>
                  </a:cubicBezTo>
                  <a:cubicBezTo>
                    <a:pt x="3022" y="7499"/>
                    <a:pt x="3054" y="7788"/>
                    <a:pt x="3054" y="7949"/>
                  </a:cubicBezTo>
                  <a:lnTo>
                    <a:pt x="3054" y="8013"/>
                  </a:lnTo>
                  <a:lnTo>
                    <a:pt x="3086" y="8142"/>
                  </a:lnTo>
                  <a:cubicBezTo>
                    <a:pt x="3183" y="8399"/>
                    <a:pt x="3279" y="8592"/>
                    <a:pt x="3408" y="8720"/>
                  </a:cubicBezTo>
                  <a:cubicBezTo>
                    <a:pt x="3536" y="8849"/>
                    <a:pt x="3697" y="8945"/>
                    <a:pt x="3890" y="8945"/>
                  </a:cubicBezTo>
                  <a:cubicBezTo>
                    <a:pt x="4051" y="8945"/>
                    <a:pt x="4212" y="8881"/>
                    <a:pt x="4308" y="8785"/>
                  </a:cubicBezTo>
                  <a:cubicBezTo>
                    <a:pt x="4501" y="8656"/>
                    <a:pt x="4597" y="8463"/>
                    <a:pt x="4694" y="8303"/>
                  </a:cubicBezTo>
                  <a:cubicBezTo>
                    <a:pt x="4790" y="8110"/>
                    <a:pt x="4854" y="7949"/>
                    <a:pt x="4887" y="7820"/>
                  </a:cubicBezTo>
                  <a:cubicBezTo>
                    <a:pt x="4919" y="7692"/>
                    <a:pt x="4951" y="7499"/>
                    <a:pt x="4951" y="7274"/>
                  </a:cubicBezTo>
                  <a:cubicBezTo>
                    <a:pt x="4951" y="6952"/>
                    <a:pt x="4951" y="6535"/>
                    <a:pt x="4983" y="6181"/>
                  </a:cubicBezTo>
                  <a:cubicBezTo>
                    <a:pt x="4983" y="5988"/>
                    <a:pt x="4983" y="5827"/>
                    <a:pt x="5015" y="5699"/>
                  </a:cubicBezTo>
                  <a:cubicBezTo>
                    <a:pt x="5015" y="5570"/>
                    <a:pt x="5047" y="5474"/>
                    <a:pt x="5047" y="5442"/>
                  </a:cubicBezTo>
                  <a:lnTo>
                    <a:pt x="5079" y="5442"/>
                  </a:lnTo>
                  <a:cubicBezTo>
                    <a:pt x="5112" y="5409"/>
                    <a:pt x="5208" y="5377"/>
                    <a:pt x="5304" y="5345"/>
                  </a:cubicBezTo>
                  <a:cubicBezTo>
                    <a:pt x="5497" y="5281"/>
                    <a:pt x="5722" y="5217"/>
                    <a:pt x="5979" y="5088"/>
                  </a:cubicBezTo>
                  <a:cubicBezTo>
                    <a:pt x="6237" y="4959"/>
                    <a:pt x="6526" y="4767"/>
                    <a:pt x="6719" y="4445"/>
                  </a:cubicBezTo>
                  <a:cubicBezTo>
                    <a:pt x="6944" y="4156"/>
                    <a:pt x="6976" y="3770"/>
                    <a:pt x="6976" y="3417"/>
                  </a:cubicBezTo>
                  <a:cubicBezTo>
                    <a:pt x="6976" y="2862"/>
                    <a:pt x="6848" y="2275"/>
                    <a:pt x="6734" y="1876"/>
                  </a:cubicBezTo>
                  <a:lnTo>
                    <a:pt x="6734" y="1876"/>
                  </a:lnTo>
                  <a:cubicBezTo>
                    <a:pt x="7309" y="2019"/>
                    <a:pt x="8309" y="2227"/>
                    <a:pt x="9322" y="2227"/>
                  </a:cubicBezTo>
                  <a:cubicBezTo>
                    <a:pt x="10190" y="2227"/>
                    <a:pt x="10769" y="1713"/>
                    <a:pt x="11090" y="1263"/>
                  </a:cubicBezTo>
                  <a:cubicBezTo>
                    <a:pt x="11178" y="1140"/>
                    <a:pt x="11252" y="1017"/>
                    <a:pt x="11312" y="902"/>
                  </a:cubicBezTo>
                  <a:close/>
                  <a:moveTo>
                    <a:pt x="11316" y="1"/>
                  </a:moveTo>
                  <a:cubicBezTo>
                    <a:pt x="11296" y="1"/>
                    <a:pt x="11274" y="4"/>
                    <a:pt x="11251" y="9"/>
                  </a:cubicBezTo>
                  <a:cubicBezTo>
                    <a:pt x="11155" y="9"/>
                    <a:pt x="11058" y="106"/>
                    <a:pt x="11026" y="202"/>
                  </a:cubicBezTo>
                  <a:cubicBezTo>
                    <a:pt x="10994" y="266"/>
                    <a:pt x="10865" y="684"/>
                    <a:pt x="10608" y="1038"/>
                  </a:cubicBezTo>
                  <a:cubicBezTo>
                    <a:pt x="10319" y="1391"/>
                    <a:pt x="9933" y="1681"/>
                    <a:pt x="9322" y="1681"/>
                  </a:cubicBezTo>
                  <a:cubicBezTo>
                    <a:pt x="8583" y="1681"/>
                    <a:pt x="7876" y="1584"/>
                    <a:pt x="7297" y="1456"/>
                  </a:cubicBezTo>
                  <a:cubicBezTo>
                    <a:pt x="7040" y="1391"/>
                    <a:pt x="6815" y="1327"/>
                    <a:pt x="6654" y="1295"/>
                  </a:cubicBezTo>
                  <a:cubicBezTo>
                    <a:pt x="6558" y="1263"/>
                    <a:pt x="6494" y="1263"/>
                    <a:pt x="6462" y="1263"/>
                  </a:cubicBezTo>
                  <a:lnTo>
                    <a:pt x="6397" y="1231"/>
                  </a:lnTo>
                  <a:cubicBezTo>
                    <a:pt x="6371" y="1222"/>
                    <a:pt x="6346" y="1218"/>
                    <a:pt x="6320" y="1218"/>
                  </a:cubicBezTo>
                  <a:cubicBezTo>
                    <a:pt x="6252" y="1218"/>
                    <a:pt x="6187" y="1248"/>
                    <a:pt x="6140" y="1295"/>
                  </a:cubicBezTo>
                  <a:cubicBezTo>
                    <a:pt x="6044" y="1391"/>
                    <a:pt x="6044" y="1488"/>
                    <a:pt x="6076" y="1584"/>
                  </a:cubicBezTo>
                  <a:lnTo>
                    <a:pt x="6076" y="1616"/>
                  </a:lnTo>
                  <a:cubicBezTo>
                    <a:pt x="6172" y="1809"/>
                    <a:pt x="6462" y="2709"/>
                    <a:pt x="6462" y="3417"/>
                  </a:cubicBezTo>
                  <a:cubicBezTo>
                    <a:pt x="6462" y="3738"/>
                    <a:pt x="6397" y="3995"/>
                    <a:pt x="6301" y="4156"/>
                  </a:cubicBezTo>
                  <a:cubicBezTo>
                    <a:pt x="6044" y="4509"/>
                    <a:pt x="5754" y="4638"/>
                    <a:pt x="5433" y="4734"/>
                  </a:cubicBezTo>
                  <a:cubicBezTo>
                    <a:pt x="5272" y="4799"/>
                    <a:pt x="5144" y="4831"/>
                    <a:pt x="4983" y="4895"/>
                  </a:cubicBezTo>
                  <a:cubicBezTo>
                    <a:pt x="4919" y="4895"/>
                    <a:pt x="4854" y="4959"/>
                    <a:pt x="4758" y="4992"/>
                  </a:cubicBezTo>
                  <a:cubicBezTo>
                    <a:pt x="4694" y="5056"/>
                    <a:pt x="4629" y="5120"/>
                    <a:pt x="4565" y="5217"/>
                  </a:cubicBezTo>
                  <a:cubicBezTo>
                    <a:pt x="4533" y="5281"/>
                    <a:pt x="4533" y="5377"/>
                    <a:pt x="4501" y="5474"/>
                  </a:cubicBezTo>
                  <a:cubicBezTo>
                    <a:pt x="4437" y="5795"/>
                    <a:pt x="4437" y="6277"/>
                    <a:pt x="4404" y="6727"/>
                  </a:cubicBezTo>
                  <a:cubicBezTo>
                    <a:pt x="4404" y="6952"/>
                    <a:pt x="4404" y="7177"/>
                    <a:pt x="4404" y="7338"/>
                  </a:cubicBezTo>
                  <a:cubicBezTo>
                    <a:pt x="4404" y="7531"/>
                    <a:pt x="4372" y="7660"/>
                    <a:pt x="4372" y="7692"/>
                  </a:cubicBezTo>
                  <a:cubicBezTo>
                    <a:pt x="4340" y="7788"/>
                    <a:pt x="4276" y="8013"/>
                    <a:pt x="4147" y="8174"/>
                  </a:cubicBezTo>
                  <a:cubicBezTo>
                    <a:pt x="4083" y="8270"/>
                    <a:pt x="4051" y="8335"/>
                    <a:pt x="3987" y="8367"/>
                  </a:cubicBezTo>
                  <a:cubicBezTo>
                    <a:pt x="3922" y="8399"/>
                    <a:pt x="3890" y="8431"/>
                    <a:pt x="3890" y="8431"/>
                  </a:cubicBezTo>
                  <a:cubicBezTo>
                    <a:pt x="3890" y="8399"/>
                    <a:pt x="3858" y="8431"/>
                    <a:pt x="3794" y="8367"/>
                  </a:cubicBezTo>
                  <a:cubicBezTo>
                    <a:pt x="3737" y="8310"/>
                    <a:pt x="3680" y="8203"/>
                    <a:pt x="3601" y="8023"/>
                  </a:cubicBezTo>
                  <a:lnTo>
                    <a:pt x="3601" y="8023"/>
                  </a:lnTo>
                  <a:cubicBezTo>
                    <a:pt x="3601" y="8001"/>
                    <a:pt x="3601" y="7975"/>
                    <a:pt x="3601" y="7949"/>
                  </a:cubicBezTo>
                  <a:cubicBezTo>
                    <a:pt x="3601" y="7724"/>
                    <a:pt x="3569" y="7306"/>
                    <a:pt x="3279" y="6920"/>
                  </a:cubicBezTo>
                  <a:cubicBezTo>
                    <a:pt x="3022" y="6535"/>
                    <a:pt x="2508" y="6181"/>
                    <a:pt x="1672" y="6085"/>
                  </a:cubicBezTo>
                  <a:lnTo>
                    <a:pt x="1383" y="6085"/>
                  </a:lnTo>
                  <a:cubicBezTo>
                    <a:pt x="901" y="6085"/>
                    <a:pt x="515" y="6213"/>
                    <a:pt x="290" y="6502"/>
                  </a:cubicBezTo>
                  <a:cubicBezTo>
                    <a:pt x="65" y="6760"/>
                    <a:pt x="1" y="7081"/>
                    <a:pt x="1" y="7402"/>
                  </a:cubicBezTo>
                  <a:cubicBezTo>
                    <a:pt x="1" y="7949"/>
                    <a:pt x="193" y="8528"/>
                    <a:pt x="354" y="8913"/>
                  </a:cubicBezTo>
                  <a:cubicBezTo>
                    <a:pt x="579" y="9395"/>
                    <a:pt x="1029" y="9813"/>
                    <a:pt x="1415" y="10070"/>
                  </a:cubicBezTo>
                  <a:cubicBezTo>
                    <a:pt x="1693" y="10263"/>
                    <a:pt x="1928" y="10398"/>
                    <a:pt x="2055" y="10477"/>
                  </a:cubicBezTo>
                  <a:lnTo>
                    <a:pt x="2055" y="10477"/>
                  </a:lnTo>
                  <a:cubicBezTo>
                    <a:pt x="2103" y="10668"/>
                    <a:pt x="2208" y="11068"/>
                    <a:pt x="2347" y="11485"/>
                  </a:cubicBezTo>
                  <a:cubicBezTo>
                    <a:pt x="2444" y="11774"/>
                    <a:pt x="2572" y="12096"/>
                    <a:pt x="2733" y="12321"/>
                  </a:cubicBezTo>
                  <a:cubicBezTo>
                    <a:pt x="2894" y="12578"/>
                    <a:pt x="3054" y="12803"/>
                    <a:pt x="3344" y="12899"/>
                  </a:cubicBezTo>
                  <a:cubicBezTo>
                    <a:pt x="3472" y="12931"/>
                    <a:pt x="3794" y="13060"/>
                    <a:pt x="4212" y="13221"/>
                  </a:cubicBezTo>
                  <a:cubicBezTo>
                    <a:pt x="4854" y="13446"/>
                    <a:pt x="5690" y="13799"/>
                    <a:pt x="6494" y="14056"/>
                  </a:cubicBezTo>
                  <a:cubicBezTo>
                    <a:pt x="6912" y="14185"/>
                    <a:pt x="7297" y="14314"/>
                    <a:pt x="7651" y="14378"/>
                  </a:cubicBezTo>
                  <a:cubicBezTo>
                    <a:pt x="7972" y="14474"/>
                    <a:pt x="8294" y="14539"/>
                    <a:pt x="8519" y="14539"/>
                  </a:cubicBezTo>
                  <a:cubicBezTo>
                    <a:pt x="8647" y="14539"/>
                    <a:pt x="8744" y="14539"/>
                    <a:pt x="8840" y="14474"/>
                  </a:cubicBezTo>
                  <a:cubicBezTo>
                    <a:pt x="9033" y="14410"/>
                    <a:pt x="9130" y="14314"/>
                    <a:pt x="9258" y="14153"/>
                  </a:cubicBezTo>
                  <a:cubicBezTo>
                    <a:pt x="9451" y="13896"/>
                    <a:pt x="9612" y="13574"/>
                    <a:pt x="9740" y="13188"/>
                  </a:cubicBezTo>
                  <a:cubicBezTo>
                    <a:pt x="10117" y="12220"/>
                    <a:pt x="10404" y="11026"/>
                    <a:pt x="10487" y="10663"/>
                  </a:cubicBezTo>
                  <a:lnTo>
                    <a:pt x="10487" y="10663"/>
                  </a:lnTo>
                  <a:cubicBezTo>
                    <a:pt x="10618" y="10596"/>
                    <a:pt x="10854" y="10467"/>
                    <a:pt x="11090" y="10295"/>
                  </a:cubicBezTo>
                  <a:cubicBezTo>
                    <a:pt x="11251" y="10167"/>
                    <a:pt x="11444" y="10006"/>
                    <a:pt x="11573" y="9813"/>
                  </a:cubicBezTo>
                  <a:cubicBezTo>
                    <a:pt x="11733" y="9653"/>
                    <a:pt x="11830" y="9428"/>
                    <a:pt x="11830" y="9170"/>
                  </a:cubicBezTo>
                  <a:cubicBezTo>
                    <a:pt x="11830" y="8978"/>
                    <a:pt x="11798" y="8720"/>
                    <a:pt x="11733" y="8431"/>
                  </a:cubicBezTo>
                  <a:cubicBezTo>
                    <a:pt x="11669" y="8013"/>
                    <a:pt x="11540" y="7531"/>
                    <a:pt x="11444" y="7081"/>
                  </a:cubicBezTo>
                  <a:cubicBezTo>
                    <a:pt x="11412" y="6888"/>
                    <a:pt x="11348" y="6695"/>
                    <a:pt x="11315" y="6502"/>
                  </a:cubicBezTo>
                  <a:cubicBezTo>
                    <a:pt x="11283" y="6342"/>
                    <a:pt x="11283" y="6213"/>
                    <a:pt x="11283" y="6181"/>
                  </a:cubicBezTo>
                  <a:cubicBezTo>
                    <a:pt x="11283" y="6149"/>
                    <a:pt x="11315" y="5988"/>
                    <a:pt x="11412" y="5795"/>
                  </a:cubicBezTo>
                  <a:cubicBezTo>
                    <a:pt x="11540" y="5506"/>
                    <a:pt x="11798" y="5120"/>
                    <a:pt x="11990" y="4702"/>
                  </a:cubicBezTo>
                  <a:cubicBezTo>
                    <a:pt x="12215" y="4284"/>
                    <a:pt x="12408" y="3834"/>
                    <a:pt x="12505" y="3417"/>
                  </a:cubicBezTo>
                  <a:cubicBezTo>
                    <a:pt x="12505" y="3320"/>
                    <a:pt x="12505" y="3224"/>
                    <a:pt x="12505" y="3095"/>
                  </a:cubicBezTo>
                  <a:cubicBezTo>
                    <a:pt x="12505" y="2484"/>
                    <a:pt x="12248" y="1777"/>
                    <a:pt x="12023" y="1166"/>
                  </a:cubicBezTo>
                  <a:cubicBezTo>
                    <a:pt x="11765" y="588"/>
                    <a:pt x="11540" y="138"/>
                    <a:pt x="11540" y="138"/>
                  </a:cubicBezTo>
                  <a:cubicBezTo>
                    <a:pt x="11488" y="58"/>
                    <a:pt x="11413" y="1"/>
                    <a:pt x="11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962975" y="1971500"/>
              <a:ext cx="295750" cy="594125"/>
            </a:xfrm>
            <a:custGeom>
              <a:avLst/>
              <a:gdLst/>
              <a:ahLst/>
              <a:cxnLst/>
              <a:rect l="l" t="t" r="r" b="b"/>
              <a:pathLst>
                <a:path w="11830" h="23765" extrusionOk="0">
                  <a:moveTo>
                    <a:pt x="2925" y="1"/>
                  </a:moveTo>
                  <a:lnTo>
                    <a:pt x="0" y="3472"/>
                  </a:lnTo>
                  <a:cubicBezTo>
                    <a:pt x="0" y="3472"/>
                    <a:pt x="482" y="7233"/>
                    <a:pt x="1415" y="8712"/>
                  </a:cubicBezTo>
                  <a:cubicBezTo>
                    <a:pt x="2347" y="10223"/>
                    <a:pt x="6301" y="16041"/>
                    <a:pt x="6301" y="16041"/>
                  </a:cubicBezTo>
                  <a:cubicBezTo>
                    <a:pt x="6301" y="16041"/>
                    <a:pt x="6011" y="18002"/>
                    <a:pt x="6301" y="18580"/>
                  </a:cubicBezTo>
                  <a:cubicBezTo>
                    <a:pt x="6558" y="19127"/>
                    <a:pt x="7683" y="21859"/>
                    <a:pt x="7683" y="22213"/>
                  </a:cubicBezTo>
                  <a:cubicBezTo>
                    <a:pt x="7683" y="22441"/>
                    <a:pt x="7954" y="22636"/>
                    <a:pt x="8195" y="22636"/>
                  </a:cubicBezTo>
                  <a:cubicBezTo>
                    <a:pt x="8360" y="22636"/>
                    <a:pt x="8511" y="22544"/>
                    <a:pt x="8551" y="22309"/>
                  </a:cubicBezTo>
                  <a:cubicBezTo>
                    <a:pt x="8647" y="21763"/>
                    <a:pt x="8647" y="20991"/>
                    <a:pt x="8647" y="20991"/>
                  </a:cubicBezTo>
                  <a:lnTo>
                    <a:pt x="10222" y="23434"/>
                  </a:lnTo>
                  <a:cubicBezTo>
                    <a:pt x="10222" y="23434"/>
                    <a:pt x="10632" y="23765"/>
                    <a:pt x="10977" y="23765"/>
                  </a:cubicBezTo>
                  <a:cubicBezTo>
                    <a:pt x="11125" y="23765"/>
                    <a:pt x="11261" y="23704"/>
                    <a:pt x="11347" y="23530"/>
                  </a:cubicBezTo>
                  <a:cubicBezTo>
                    <a:pt x="11637" y="22984"/>
                    <a:pt x="11444" y="19962"/>
                    <a:pt x="11637" y="18741"/>
                  </a:cubicBezTo>
                  <a:cubicBezTo>
                    <a:pt x="11829" y="17552"/>
                    <a:pt x="10897" y="15848"/>
                    <a:pt x="10126" y="15109"/>
                  </a:cubicBezTo>
                  <a:cubicBezTo>
                    <a:pt x="9386" y="14337"/>
                    <a:pt x="8454" y="13051"/>
                    <a:pt x="8165" y="12762"/>
                  </a:cubicBezTo>
                  <a:cubicBezTo>
                    <a:pt x="7876" y="12473"/>
                    <a:pt x="6654" y="8069"/>
                    <a:pt x="6108" y="5080"/>
                  </a:cubicBezTo>
                  <a:cubicBezTo>
                    <a:pt x="5529" y="2058"/>
                    <a:pt x="4051" y="194"/>
                    <a:pt x="2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955750" y="1964925"/>
              <a:ext cx="305375" cy="607700"/>
            </a:xfrm>
            <a:custGeom>
              <a:avLst/>
              <a:gdLst/>
              <a:ahLst/>
              <a:cxnLst/>
              <a:rect l="l" t="t" r="r" b="b"/>
              <a:pathLst>
                <a:path w="12215" h="24308" extrusionOk="0">
                  <a:moveTo>
                    <a:pt x="3186" y="0"/>
                  </a:moveTo>
                  <a:cubicBezTo>
                    <a:pt x="3054" y="0"/>
                    <a:pt x="2953" y="92"/>
                    <a:pt x="2925" y="232"/>
                  </a:cubicBezTo>
                  <a:cubicBezTo>
                    <a:pt x="2925" y="360"/>
                    <a:pt x="3022" y="521"/>
                    <a:pt x="3150" y="521"/>
                  </a:cubicBezTo>
                  <a:cubicBezTo>
                    <a:pt x="3600" y="585"/>
                    <a:pt x="4211" y="1067"/>
                    <a:pt x="4790" y="1903"/>
                  </a:cubicBezTo>
                  <a:cubicBezTo>
                    <a:pt x="5336" y="2739"/>
                    <a:pt x="5850" y="3896"/>
                    <a:pt x="6140" y="5375"/>
                  </a:cubicBezTo>
                  <a:cubicBezTo>
                    <a:pt x="6397" y="6885"/>
                    <a:pt x="6847" y="8750"/>
                    <a:pt x="7265" y="10261"/>
                  </a:cubicBezTo>
                  <a:cubicBezTo>
                    <a:pt x="7490" y="11032"/>
                    <a:pt x="7683" y="11707"/>
                    <a:pt x="7843" y="12189"/>
                  </a:cubicBezTo>
                  <a:cubicBezTo>
                    <a:pt x="7908" y="12446"/>
                    <a:pt x="8004" y="12671"/>
                    <a:pt x="8068" y="12832"/>
                  </a:cubicBezTo>
                  <a:cubicBezTo>
                    <a:pt x="8100" y="12896"/>
                    <a:pt x="8133" y="12993"/>
                    <a:pt x="8165" y="13025"/>
                  </a:cubicBezTo>
                  <a:cubicBezTo>
                    <a:pt x="8197" y="13089"/>
                    <a:pt x="8197" y="13154"/>
                    <a:pt x="8261" y="13218"/>
                  </a:cubicBezTo>
                  <a:cubicBezTo>
                    <a:pt x="8325" y="13250"/>
                    <a:pt x="8422" y="13379"/>
                    <a:pt x="8550" y="13572"/>
                  </a:cubicBezTo>
                  <a:cubicBezTo>
                    <a:pt x="8968" y="14086"/>
                    <a:pt x="9643" y="14954"/>
                    <a:pt x="10222" y="15564"/>
                  </a:cubicBezTo>
                  <a:cubicBezTo>
                    <a:pt x="10543" y="15854"/>
                    <a:pt x="10929" y="16400"/>
                    <a:pt x="11186" y="16947"/>
                  </a:cubicBezTo>
                  <a:cubicBezTo>
                    <a:pt x="11476" y="17525"/>
                    <a:pt x="11668" y="18168"/>
                    <a:pt x="11668" y="18682"/>
                  </a:cubicBezTo>
                  <a:cubicBezTo>
                    <a:pt x="11668" y="18779"/>
                    <a:pt x="11668" y="18875"/>
                    <a:pt x="11668" y="18972"/>
                  </a:cubicBezTo>
                  <a:cubicBezTo>
                    <a:pt x="11572" y="19615"/>
                    <a:pt x="11572" y="20675"/>
                    <a:pt x="11540" y="21640"/>
                  </a:cubicBezTo>
                  <a:cubicBezTo>
                    <a:pt x="11540" y="22122"/>
                    <a:pt x="11540" y="22604"/>
                    <a:pt x="11508" y="22958"/>
                  </a:cubicBezTo>
                  <a:cubicBezTo>
                    <a:pt x="11508" y="23151"/>
                    <a:pt x="11476" y="23311"/>
                    <a:pt x="11476" y="23440"/>
                  </a:cubicBezTo>
                  <a:cubicBezTo>
                    <a:pt x="11443" y="23568"/>
                    <a:pt x="11411" y="23665"/>
                    <a:pt x="11411" y="23665"/>
                  </a:cubicBezTo>
                  <a:lnTo>
                    <a:pt x="11347" y="23729"/>
                  </a:lnTo>
                  <a:lnTo>
                    <a:pt x="11283" y="23761"/>
                  </a:lnTo>
                  <a:cubicBezTo>
                    <a:pt x="11186" y="23761"/>
                    <a:pt x="11026" y="23697"/>
                    <a:pt x="10897" y="23633"/>
                  </a:cubicBezTo>
                  <a:cubicBezTo>
                    <a:pt x="10833" y="23601"/>
                    <a:pt x="10768" y="23568"/>
                    <a:pt x="10736" y="23536"/>
                  </a:cubicBezTo>
                  <a:lnTo>
                    <a:pt x="10704" y="23504"/>
                  </a:lnTo>
                  <a:lnTo>
                    <a:pt x="10695" y="23504"/>
                  </a:lnTo>
                  <a:lnTo>
                    <a:pt x="9161" y="21125"/>
                  </a:lnTo>
                  <a:cubicBezTo>
                    <a:pt x="9108" y="21046"/>
                    <a:pt x="9012" y="20989"/>
                    <a:pt x="8908" y="20989"/>
                  </a:cubicBezTo>
                  <a:cubicBezTo>
                    <a:pt x="8885" y="20989"/>
                    <a:pt x="8863" y="20991"/>
                    <a:pt x="8840" y="20997"/>
                  </a:cubicBezTo>
                  <a:cubicBezTo>
                    <a:pt x="8743" y="21061"/>
                    <a:pt x="8647" y="21158"/>
                    <a:pt x="8647" y="21254"/>
                  </a:cubicBezTo>
                  <a:cubicBezTo>
                    <a:pt x="8647" y="21254"/>
                    <a:pt x="8647" y="21447"/>
                    <a:pt x="8647" y="21704"/>
                  </a:cubicBezTo>
                  <a:cubicBezTo>
                    <a:pt x="8647" y="21961"/>
                    <a:pt x="8615" y="22283"/>
                    <a:pt x="8550" y="22540"/>
                  </a:cubicBezTo>
                  <a:cubicBezTo>
                    <a:pt x="8550" y="22604"/>
                    <a:pt x="8550" y="22604"/>
                    <a:pt x="8518" y="22604"/>
                  </a:cubicBezTo>
                  <a:lnTo>
                    <a:pt x="8486" y="22636"/>
                  </a:lnTo>
                  <a:cubicBezTo>
                    <a:pt x="8422" y="22636"/>
                    <a:pt x="8358" y="22604"/>
                    <a:pt x="8325" y="22572"/>
                  </a:cubicBezTo>
                  <a:lnTo>
                    <a:pt x="8261" y="22508"/>
                  </a:lnTo>
                  <a:lnTo>
                    <a:pt x="8261" y="22476"/>
                  </a:lnTo>
                  <a:cubicBezTo>
                    <a:pt x="8261" y="22379"/>
                    <a:pt x="8229" y="22283"/>
                    <a:pt x="8197" y="22186"/>
                  </a:cubicBezTo>
                  <a:cubicBezTo>
                    <a:pt x="7972" y="21350"/>
                    <a:pt x="7072" y="19229"/>
                    <a:pt x="6815" y="18715"/>
                  </a:cubicBezTo>
                  <a:cubicBezTo>
                    <a:pt x="6782" y="18650"/>
                    <a:pt x="6750" y="18554"/>
                    <a:pt x="6750" y="18425"/>
                  </a:cubicBezTo>
                  <a:cubicBezTo>
                    <a:pt x="6718" y="18265"/>
                    <a:pt x="6718" y="18104"/>
                    <a:pt x="6718" y="17911"/>
                  </a:cubicBezTo>
                  <a:cubicBezTo>
                    <a:pt x="6718" y="17557"/>
                    <a:pt x="6750" y="17172"/>
                    <a:pt x="6782" y="16850"/>
                  </a:cubicBezTo>
                  <a:cubicBezTo>
                    <a:pt x="6782" y="16690"/>
                    <a:pt x="6815" y="16561"/>
                    <a:pt x="6815" y="16497"/>
                  </a:cubicBezTo>
                  <a:cubicBezTo>
                    <a:pt x="6847" y="16400"/>
                    <a:pt x="6847" y="16336"/>
                    <a:pt x="6847" y="16336"/>
                  </a:cubicBezTo>
                  <a:cubicBezTo>
                    <a:pt x="6847" y="16272"/>
                    <a:pt x="6847" y="16207"/>
                    <a:pt x="6815" y="16143"/>
                  </a:cubicBezTo>
                  <a:cubicBezTo>
                    <a:pt x="6815" y="16143"/>
                    <a:pt x="6557" y="15789"/>
                    <a:pt x="6172" y="15211"/>
                  </a:cubicBezTo>
                  <a:cubicBezTo>
                    <a:pt x="5015" y="13507"/>
                    <a:pt x="2636" y="9971"/>
                    <a:pt x="1929" y="8846"/>
                  </a:cubicBezTo>
                  <a:cubicBezTo>
                    <a:pt x="1511" y="8171"/>
                    <a:pt x="1125" y="6853"/>
                    <a:pt x="900" y="5728"/>
                  </a:cubicBezTo>
                  <a:cubicBezTo>
                    <a:pt x="804" y="5182"/>
                    <a:pt x="707" y="4667"/>
                    <a:pt x="643" y="4314"/>
                  </a:cubicBezTo>
                  <a:cubicBezTo>
                    <a:pt x="579" y="3928"/>
                    <a:pt x="546" y="3703"/>
                    <a:pt x="546" y="3703"/>
                  </a:cubicBezTo>
                  <a:cubicBezTo>
                    <a:pt x="546" y="3563"/>
                    <a:pt x="449" y="3472"/>
                    <a:pt x="318" y="3472"/>
                  </a:cubicBezTo>
                  <a:cubicBezTo>
                    <a:pt x="298" y="3472"/>
                    <a:pt x="278" y="3474"/>
                    <a:pt x="257" y="3478"/>
                  </a:cubicBezTo>
                  <a:cubicBezTo>
                    <a:pt x="129" y="3478"/>
                    <a:pt x="0" y="3607"/>
                    <a:pt x="32" y="3767"/>
                  </a:cubicBezTo>
                  <a:cubicBezTo>
                    <a:pt x="32" y="3767"/>
                    <a:pt x="161" y="4732"/>
                    <a:pt x="386" y="5857"/>
                  </a:cubicBezTo>
                  <a:cubicBezTo>
                    <a:pt x="611" y="6982"/>
                    <a:pt x="964" y="8300"/>
                    <a:pt x="1479" y="9136"/>
                  </a:cubicBezTo>
                  <a:cubicBezTo>
                    <a:pt x="2335" y="10523"/>
                    <a:pt x="5741" y="15518"/>
                    <a:pt x="6290" y="16348"/>
                  </a:cubicBezTo>
                  <a:lnTo>
                    <a:pt x="6290" y="16348"/>
                  </a:lnTo>
                  <a:cubicBezTo>
                    <a:pt x="6259" y="16575"/>
                    <a:pt x="6172" y="17276"/>
                    <a:pt x="6172" y="17911"/>
                  </a:cubicBezTo>
                  <a:cubicBezTo>
                    <a:pt x="6172" y="18104"/>
                    <a:pt x="6204" y="18297"/>
                    <a:pt x="6204" y="18490"/>
                  </a:cubicBezTo>
                  <a:cubicBezTo>
                    <a:pt x="6236" y="18650"/>
                    <a:pt x="6268" y="18811"/>
                    <a:pt x="6332" y="18940"/>
                  </a:cubicBezTo>
                  <a:cubicBezTo>
                    <a:pt x="6461" y="19229"/>
                    <a:pt x="6815" y="20033"/>
                    <a:pt x="7136" y="20836"/>
                  </a:cubicBezTo>
                  <a:cubicBezTo>
                    <a:pt x="7297" y="21222"/>
                    <a:pt x="7458" y="21608"/>
                    <a:pt x="7554" y="21929"/>
                  </a:cubicBezTo>
                  <a:cubicBezTo>
                    <a:pt x="7618" y="22090"/>
                    <a:pt x="7650" y="22218"/>
                    <a:pt x="7683" y="22315"/>
                  </a:cubicBezTo>
                  <a:cubicBezTo>
                    <a:pt x="7683" y="22379"/>
                    <a:pt x="7715" y="22411"/>
                    <a:pt x="7715" y="22443"/>
                  </a:cubicBezTo>
                  <a:lnTo>
                    <a:pt x="7715" y="22476"/>
                  </a:lnTo>
                  <a:cubicBezTo>
                    <a:pt x="7715" y="22701"/>
                    <a:pt x="7843" y="22861"/>
                    <a:pt x="7972" y="22990"/>
                  </a:cubicBezTo>
                  <a:cubicBezTo>
                    <a:pt x="8133" y="23086"/>
                    <a:pt x="8293" y="23151"/>
                    <a:pt x="8486" y="23183"/>
                  </a:cubicBezTo>
                  <a:cubicBezTo>
                    <a:pt x="8615" y="23183"/>
                    <a:pt x="8743" y="23118"/>
                    <a:pt x="8872" y="23022"/>
                  </a:cubicBezTo>
                  <a:cubicBezTo>
                    <a:pt x="9000" y="22926"/>
                    <a:pt x="9065" y="22797"/>
                    <a:pt x="9097" y="22636"/>
                  </a:cubicBezTo>
                  <a:cubicBezTo>
                    <a:pt x="9124" y="22464"/>
                    <a:pt x="9144" y="22281"/>
                    <a:pt x="9158" y="22107"/>
                  </a:cubicBezTo>
                  <a:lnTo>
                    <a:pt x="9158" y="22107"/>
                  </a:lnTo>
                  <a:lnTo>
                    <a:pt x="10286" y="23858"/>
                  </a:lnTo>
                  <a:lnTo>
                    <a:pt x="10351" y="23922"/>
                  </a:lnTo>
                  <a:cubicBezTo>
                    <a:pt x="10351" y="23922"/>
                    <a:pt x="10479" y="24018"/>
                    <a:pt x="10640" y="24115"/>
                  </a:cubicBezTo>
                  <a:cubicBezTo>
                    <a:pt x="10801" y="24179"/>
                    <a:pt x="11026" y="24308"/>
                    <a:pt x="11283" y="24308"/>
                  </a:cubicBezTo>
                  <a:cubicBezTo>
                    <a:pt x="11379" y="24308"/>
                    <a:pt x="11508" y="24276"/>
                    <a:pt x="11604" y="24211"/>
                  </a:cubicBezTo>
                  <a:cubicBezTo>
                    <a:pt x="11733" y="24147"/>
                    <a:pt x="11829" y="24051"/>
                    <a:pt x="11893" y="23922"/>
                  </a:cubicBezTo>
                  <a:cubicBezTo>
                    <a:pt x="11926" y="23793"/>
                    <a:pt x="11958" y="23665"/>
                    <a:pt x="11990" y="23536"/>
                  </a:cubicBezTo>
                  <a:cubicBezTo>
                    <a:pt x="12086" y="22990"/>
                    <a:pt x="12086" y="22154"/>
                    <a:pt x="12086" y="21286"/>
                  </a:cubicBezTo>
                  <a:cubicBezTo>
                    <a:pt x="12086" y="20418"/>
                    <a:pt x="12118" y="19550"/>
                    <a:pt x="12183" y="19068"/>
                  </a:cubicBezTo>
                  <a:cubicBezTo>
                    <a:pt x="12215" y="18940"/>
                    <a:pt x="12215" y="18811"/>
                    <a:pt x="12215" y="18682"/>
                  </a:cubicBezTo>
                  <a:cubicBezTo>
                    <a:pt x="12215" y="18040"/>
                    <a:pt x="11990" y="17332"/>
                    <a:pt x="11668" y="16722"/>
                  </a:cubicBezTo>
                  <a:cubicBezTo>
                    <a:pt x="11379" y="16111"/>
                    <a:pt x="10993" y="15532"/>
                    <a:pt x="10608" y="15179"/>
                  </a:cubicBezTo>
                  <a:cubicBezTo>
                    <a:pt x="10254" y="14825"/>
                    <a:pt x="9836" y="14311"/>
                    <a:pt x="9483" y="13861"/>
                  </a:cubicBezTo>
                  <a:cubicBezTo>
                    <a:pt x="9290" y="13636"/>
                    <a:pt x="9129" y="13411"/>
                    <a:pt x="8968" y="13218"/>
                  </a:cubicBezTo>
                  <a:cubicBezTo>
                    <a:pt x="8840" y="13057"/>
                    <a:pt x="8743" y="12929"/>
                    <a:pt x="8647" y="12832"/>
                  </a:cubicBezTo>
                  <a:cubicBezTo>
                    <a:pt x="8615" y="12768"/>
                    <a:pt x="8550" y="12639"/>
                    <a:pt x="8486" y="12479"/>
                  </a:cubicBezTo>
                  <a:cubicBezTo>
                    <a:pt x="8036" y="11257"/>
                    <a:pt x="7104" y="7753"/>
                    <a:pt x="6654" y="5278"/>
                  </a:cubicBezTo>
                  <a:cubicBezTo>
                    <a:pt x="6365" y="3735"/>
                    <a:pt x="5850" y="2482"/>
                    <a:pt x="5240" y="1582"/>
                  </a:cubicBezTo>
                  <a:cubicBezTo>
                    <a:pt x="4629" y="682"/>
                    <a:pt x="3922" y="135"/>
                    <a:pt x="3247" y="7"/>
                  </a:cubicBezTo>
                  <a:cubicBezTo>
                    <a:pt x="3226" y="2"/>
                    <a:pt x="3206" y="0"/>
                    <a:pt x="3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3105200" y="2303400"/>
              <a:ext cx="153525" cy="262225"/>
            </a:xfrm>
            <a:custGeom>
              <a:avLst/>
              <a:gdLst/>
              <a:ahLst/>
              <a:cxnLst/>
              <a:rect l="l" t="t" r="r" b="b"/>
              <a:pathLst>
                <a:path w="6141" h="10489" extrusionOk="0">
                  <a:moveTo>
                    <a:pt x="2926" y="0"/>
                  </a:moveTo>
                  <a:cubicBezTo>
                    <a:pt x="1512" y="386"/>
                    <a:pt x="515" y="1286"/>
                    <a:pt x="1" y="1865"/>
                  </a:cubicBezTo>
                  <a:cubicBezTo>
                    <a:pt x="354" y="2411"/>
                    <a:pt x="612" y="2765"/>
                    <a:pt x="612" y="2765"/>
                  </a:cubicBezTo>
                  <a:cubicBezTo>
                    <a:pt x="612" y="2765"/>
                    <a:pt x="322" y="4726"/>
                    <a:pt x="612" y="5304"/>
                  </a:cubicBezTo>
                  <a:cubicBezTo>
                    <a:pt x="869" y="5851"/>
                    <a:pt x="1994" y="8583"/>
                    <a:pt x="1994" y="8937"/>
                  </a:cubicBezTo>
                  <a:cubicBezTo>
                    <a:pt x="1994" y="9165"/>
                    <a:pt x="2265" y="9360"/>
                    <a:pt x="2506" y="9360"/>
                  </a:cubicBezTo>
                  <a:cubicBezTo>
                    <a:pt x="2671" y="9360"/>
                    <a:pt x="2822" y="9268"/>
                    <a:pt x="2862" y="9033"/>
                  </a:cubicBezTo>
                  <a:cubicBezTo>
                    <a:pt x="2958" y="8487"/>
                    <a:pt x="2958" y="7715"/>
                    <a:pt x="2958" y="7715"/>
                  </a:cubicBezTo>
                  <a:lnTo>
                    <a:pt x="4533" y="10158"/>
                  </a:lnTo>
                  <a:cubicBezTo>
                    <a:pt x="4533" y="10158"/>
                    <a:pt x="4943" y="10489"/>
                    <a:pt x="5288" y="10489"/>
                  </a:cubicBezTo>
                  <a:cubicBezTo>
                    <a:pt x="5436" y="10489"/>
                    <a:pt x="5572" y="10428"/>
                    <a:pt x="5658" y="10254"/>
                  </a:cubicBezTo>
                  <a:cubicBezTo>
                    <a:pt x="5948" y="9708"/>
                    <a:pt x="5755" y="6686"/>
                    <a:pt x="5948" y="5465"/>
                  </a:cubicBezTo>
                  <a:cubicBezTo>
                    <a:pt x="6140" y="4276"/>
                    <a:pt x="5208" y="2572"/>
                    <a:pt x="4437" y="1833"/>
                  </a:cubicBezTo>
                  <a:cubicBezTo>
                    <a:pt x="3922" y="1318"/>
                    <a:pt x="3344" y="547"/>
                    <a:pt x="2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3097975" y="2296750"/>
              <a:ext cx="163150" cy="275875"/>
            </a:xfrm>
            <a:custGeom>
              <a:avLst/>
              <a:gdLst/>
              <a:ahLst/>
              <a:cxnLst/>
              <a:rect l="l" t="t" r="r" b="b"/>
              <a:pathLst>
                <a:path w="6526" h="11035" extrusionOk="0">
                  <a:moveTo>
                    <a:pt x="3086" y="578"/>
                  </a:moveTo>
                  <a:cubicBezTo>
                    <a:pt x="3498" y="1087"/>
                    <a:pt x="4057" y="1786"/>
                    <a:pt x="4533" y="2291"/>
                  </a:cubicBezTo>
                  <a:cubicBezTo>
                    <a:pt x="4854" y="2581"/>
                    <a:pt x="5240" y="3127"/>
                    <a:pt x="5497" y="3674"/>
                  </a:cubicBezTo>
                  <a:cubicBezTo>
                    <a:pt x="5787" y="4252"/>
                    <a:pt x="5979" y="4895"/>
                    <a:pt x="5979" y="5409"/>
                  </a:cubicBezTo>
                  <a:cubicBezTo>
                    <a:pt x="5979" y="5506"/>
                    <a:pt x="5979" y="5602"/>
                    <a:pt x="5979" y="5699"/>
                  </a:cubicBezTo>
                  <a:cubicBezTo>
                    <a:pt x="5883" y="6342"/>
                    <a:pt x="5883" y="7402"/>
                    <a:pt x="5851" y="8367"/>
                  </a:cubicBezTo>
                  <a:cubicBezTo>
                    <a:pt x="5851" y="8849"/>
                    <a:pt x="5851" y="9331"/>
                    <a:pt x="5819" y="9685"/>
                  </a:cubicBezTo>
                  <a:cubicBezTo>
                    <a:pt x="5819" y="9878"/>
                    <a:pt x="5787" y="10038"/>
                    <a:pt x="5787" y="10167"/>
                  </a:cubicBezTo>
                  <a:cubicBezTo>
                    <a:pt x="5754" y="10295"/>
                    <a:pt x="5722" y="10392"/>
                    <a:pt x="5722" y="10392"/>
                  </a:cubicBezTo>
                  <a:lnTo>
                    <a:pt x="5658" y="10456"/>
                  </a:lnTo>
                  <a:lnTo>
                    <a:pt x="5594" y="10488"/>
                  </a:lnTo>
                  <a:cubicBezTo>
                    <a:pt x="5497" y="10488"/>
                    <a:pt x="5337" y="10424"/>
                    <a:pt x="5208" y="10360"/>
                  </a:cubicBezTo>
                  <a:cubicBezTo>
                    <a:pt x="5144" y="10328"/>
                    <a:pt x="5079" y="10295"/>
                    <a:pt x="5047" y="10263"/>
                  </a:cubicBezTo>
                  <a:lnTo>
                    <a:pt x="5015" y="10231"/>
                  </a:lnTo>
                  <a:lnTo>
                    <a:pt x="5006" y="10231"/>
                  </a:lnTo>
                  <a:lnTo>
                    <a:pt x="3472" y="7852"/>
                  </a:lnTo>
                  <a:cubicBezTo>
                    <a:pt x="3419" y="7773"/>
                    <a:pt x="3323" y="7716"/>
                    <a:pt x="3219" y="7716"/>
                  </a:cubicBezTo>
                  <a:cubicBezTo>
                    <a:pt x="3196" y="7716"/>
                    <a:pt x="3174" y="7718"/>
                    <a:pt x="3151" y="7724"/>
                  </a:cubicBezTo>
                  <a:cubicBezTo>
                    <a:pt x="3054" y="7788"/>
                    <a:pt x="2958" y="7885"/>
                    <a:pt x="2958" y="7981"/>
                  </a:cubicBezTo>
                  <a:cubicBezTo>
                    <a:pt x="2958" y="7981"/>
                    <a:pt x="2958" y="8174"/>
                    <a:pt x="2958" y="8431"/>
                  </a:cubicBezTo>
                  <a:cubicBezTo>
                    <a:pt x="2958" y="8688"/>
                    <a:pt x="2926" y="9010"/>
                    <a:pt x="2861" y="9267"/>
                  </a:cubicBezTo>
                  <a:cubicBezTo>
                    <a:pt x="2861" y="9331"/>
                    <a:pt x="2861" y="9331"/>
                    <a:pt x="2829" y="9331"/>
                  </a:cubicBezTo>
                  <a:lnTo>
                    <a:pt x="2797" y="9363"/>
                  </a:lnTo>
                  <a:cubicBezTo>
                    <a:pt x="2733" y="9363"/>
                    <a:pt x="2669" y="9331"/>
                    <a:pt x="2636" y="9299"/>
                  </a:cubicBezTo>
                  <a:lnTo>
                    <a:pt x="2572" y="9235"/>
                  </a:lnTo>
                  <a:lnTo>
                    <a:pt x="2572" y="9203"/>
                  </a:lnTo>
                  <a:cubicBezTo>
                    <a:pt x="2572" y="9106"/>
                    <a:pt x="2540" y="9010"/>
                    <a:pt x="2508" y="8913"/>
                  </a:cubicBezTo>
                  <a:cubicBezTo>
                    <a:pt x="2283" y="8077"/>
                    <a:pt x="1383" y="5956"/>
                    <a:pt x="1126" y="5442"/>
                  </a:cubicBezTo>
                  <a:cubicBezTo>
                    <a:pt x="1093" y="5377"/>
                    <a:pt x="1061" y="5281"/>
                    <a:pt x="1061" y="5152"/>
                  </a:cubicBezTo>
                  <a:cubicBezTo>
                    <a:pt x="1029" y="4992"/>
                    <a:pt x="1029" y="4831"/>
                    <a:pt x="1029" y="4638"/>
                  </a:cubicBezTo>
                  <a:cubicBezTo>
                    <a:pt x="1029" y="4284"/>
                    <a:pt x="1061" y="3899"/>
                    <a:pt x="1093" y="3577"/>
                  </a:cubicBezTo>
                  <a:cubicBezTo>
                    <a:pt x="1093" y="3417"/>
                    <a:pt x="1126" y="3288"/>
                    <a:pt x="1126" y="3224"/>
                  </a:cubicBezTo>
                  <a:cubicBezTo>
                    <a:pt x="1158" y="3127"/>
                    <a:pt x="1158" y="3063"/>
                    <a:pt x="1158" y="3063"/>
                  </a:cubicBezTo>
                  <a:cubicBezTo>
                    <a:pt x="1158" y="2999"/>
                    <a:pt x="1158" y="2934"/>
                    <a:pt x="1126" y="2870"/>
                  </a:cubicBezTo>
                  <a:cubicBezTo>
                    <a:pt x="1126" y="2870"/>
                    <a:pt x="920" y="2588"/>
                    <a:pt x="624" y="2137"/>
                  </a:cubicBezTo>
                  <a:lnTo>
                    <a:pt x="624" y="2137"/>
                  </a:lnTo>
                  <a:cubicBezTo>
                    <a:pt x="1114" y="1622"/>
                    <a:pt x="1955" y="924"/>
                    <a:pt x="3086" y="578"/>
                  </a:cubicBezTo>
                  <a:close/>
                  <a:moveTo>
                    <a:pt x="3204" y="1"/>
                  </a:moveTo>
                  <a:cubicBezTo>
                    <a:pt x="3186" y="1"/>
                    <a:pt x="3168" y="3"/>
                    <a:pt x="3151" y="9"/>
                  </a:cubicBezTo>
                  <a:cubicBezTo>
                    <a:pt x="1640" y="395"/>
                    <a:pt x="611" y="1359"/>
                    <a:pt x="65" y="1938"/>
                  </a:cubicBezTo>
                  <a:cubicBezTo>
                    <a:pt x="1" y="2034"/>
                    <a:pt x="1" y="2163"/>
                    <a:pt x="65" y="2259"/>
                  </a:cubicBezTo>
                  <a:cubicBezTo>
                    <a:pt x="303" y="2650"/>
                    <a:pt x="498" y="2938"/>
                    <a:pt x="599" y="3084"/>
                  </a:cubicBezTo>
                  <a:lnTo>
                    <a:pt x="599" y="3084"/>
                  </a:lnTo>
                  <a:cubicBezTo>
                    <a:pt x="568" y="3320"/>
                    <a:pt x="483" y="4011"/>
                    <a:pt x="483" y="4638"/>
                  </a:cubicBezTo>
                  <a:cubicBezTo>
                    <a:pt x="483" y="4831"/>
                    <a:pt x="515" y="5024"/>
                    <a:pt x="515" y="5217"/>
                  </a:cubicBezTo>
                  <a:cubicBezTo>
                    <a:pt x="547" y="5377"/>
                    <a:pt x="579" y="5538"/>
                    <a:pt x="643" y="5667"/>
                  </a:cubicBezTo>
                  <a:cubicBezTo>
                    <a:pt x="772" y="5956"/>
                    <a:pt x="1126" y="6760"/>
                    <a:pt x="1447" y="7563"/>
                  </a:cubicBezTo>
                  <a:cubicBezTo>
                    <a:pt x="1608" y="7949"/>
                    <a:pt x="1769" y="8335"/>
                    <a:pt x="1865" y="8656"/>
                  </a:cubicBezTo>
                  <a:cubicBezTo>
                    <a:pt x="1929" y="8817"/>
                    <a:pt x="1961" y="8945"/>
                    <a:pt x="1994" y="9042"/>
                  </a:cubicBezTo>
                  <a:cubicBezTo>
                    <a:pt x="1994" y="9106"/>
                    <a:pt x="2026" y="9138"/>
                    <a:pt x="2026" y="9170"/>
                  </a:cubicBezTo>
                  <a:lnTo>
                    <a:pt x="2026" y="9203"/>
                  </a:lnTo>
                  <a:cubicBezTo>
                    <a:pt x="2026" y="9428"/>
                    <a:pt x="2154" y="9588"/>
                    <a:pt x="2283" y="9717"/>
                  </a:cubicBezTo>
                  <a:cubicBezTo>
                    <a:pt x="2444" y="9813"/>
                    <a:pt x="2604" y="9878"/>
                    <a:pt x="2797" y="9910"/>
                  </a:cubicBezTo>
                  <a:cubicBezTo>
                    <a:pt x="2926" y="9910"/>
                    <a:pt x="3054" y="9845"/>
                    <a:pt x="3183" y="9749"/>
                  </a:cubicBezTo>
                  <a:cubicBezTo>
                    <a:pt x="3311" y="9653"/>
                    <a:pt x="3376" y="9524"/>
                    <a:pt x="3408" y="9363"/>
                  </a:cubicBezTo>
                  <a:cubicBezTo>
                    <a:pt x="3435" y="9191"/>
                    <a:pt x="3455" y="9008"/>
                    <a:pt x="3469" y="8834"/>
                  </a:cubicBezTo>
                  <a:lnTo>
                    <a:pt x="3469" y="8834"/>
                  </a:lnTo>
                  <a:lnTo>
                    <a:pt x="4597" y="10585"/>
                  </a:lnTo>
                  <a:lnTo>
                    <a:pt x="4662" y="10649"/>
                  </a:lnTo>
                  <a:cubicBezTo>
                    <a:pt x="4662" y="10649"/>
                    <a:pt x="4790" y="10745"/>
                    <a:pt x="4951" y="10842"/>
                  </a:cubicBezTo>
                  <a:cubicBezTo>
                    <a:pt x="5112" y="10906"/>
                    <a:pt x="5337" y="11035"/>
                    <a:pt x="5594" y="11035"/>
                  </a:cubicBezTo>
                  <a:cubicBezTo>
                    <a:pt x="5690" y="11035"/>
                    <a:pt x="5819" y="11003"/>
                    <a:pt x="5915" y="10938"/>
                  </a:cubicBezTo>
                  <a:cubicBezTo>
                    <a:pt x="6044" y="10874"/>
                    <a:pt x="6140" y="10778"/>
                    <a:pt x="6204" y="10649"/>
                  </a:cubicBezTo>
                  <a:cubicBezTo>
                    <a:pt x="6237" y="10520"/>
                    <a:pt x="6269" y="10392"/>
                    <a:pt x="6301" y="10263"/>
                  </a:cubicBezTo>
                  <a:cubicBezTo>
                    <a:pt x="6397" y="9717"/>
                    <a:pt x="6397" y="8881"/>
                    <a:pt x="6397" y="8013"/>
                  </a:cubicBezTo>
                  <a:cubicBezTo>
                    <a:pt x="6397" y="7145"/>
                    <a:pt x="6429" y="6277"/>
                    <a:pt x="6494" y="5795"/>
                  </a:cubicBezTo>
                  <a:cubicBezTo>
                    <a:pt x="6526" y="5667"/>
                    <a:pt x="6526" y="5538"/>
                    <a:pt x="6526" y="5409"/>
                  </a:cubicBezTo>
                  <a:cubicBezTo>
                    <a:pt x="6526" y="4767"/>
                    <a:pt x="6301" y="4059"/>
                    <a:pt x="5979" y="3449"/>
                  </a:cubicBezTo>
                  <a:cubicBezTo>
                    <a:pt x="5690" y="2838"/>
                    <a:pt x="5304" y="2259"/>
                    <a:pt x="4919" y="1906"/>
                  </a:cubicBezTo>
                  <a:cubicBezTo>
                    <a:pt x="4437" y="1391"/>
                    <a:pt x="3826" y="652"/>
                    <a:pt x="3408" y="106"/>
                  </a:cubicBezTo>
                  <a:cubicBezTo>
                    <a:pt x="3355" y="53"/>
                    <a:pt x="3281" y="1"/>
                    <a:pt x="3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323300" y="1964275"/>
              <a:ext cx="961150" cy="862825"/>
            </a:xfrm>
            <a:custGeom>
              <a:avLst/>
              <a:gdLst/>
              <a:ahLst/>
              <a:cxnLst/>
              <a:rect l="l" t="t" r="r" b="b"/>
              <a:pathLst>
                <a:path w="38446" h="34513" extrusionOk="0">
                  <a:moveTo>
                    <a:pt x="3086" y="0"/>
                  </a:moveTo>
                  <a:cubicBezTo>
                    <a:pt x="3086" y="0"/>
                    <a:pt x="1318" y="1222"/>
                    <a:pt x="643" y="3858"/>
                  </a:cubicBezTo>
                  <a:cubicBezTo>
                    <a:pt x="0" y="6494"/>
                    <a:pt x="2154" y="17166"/>
                    <a:pt x="2733" y="20251"/>
                  </a:cubicBezTo>
                  <a:cubicBezTo>
                    <a:pt x="3279" y="23369"/>
                    <a:pt x="6108" y="33656"/>
                    <a:pt x="6944" y="34331"/>
                  </a:cubicBezTo>
                  <a:cubicBezTo>
                    <a:pt x="7109" y="34458"/>
                    <a:pt x="7628" y="34512"/>
                    <a:pt x="8382" y="34512"/>
                  </a:cubicBezTo>
                  <a:cubicBezTo>
                    <a:pt x="11431" y="34512"/>
                    <a:pt x="18322" y="33625"/>
                    <a:pt x="21184" y="33109"/>
                  </a:cubicBezTo>
                  <a:cubicBezTo>
                    <a:pt x="24752" y="32466"/>
                    <a:pt x="32434" y="29734"/>
                    <a:pt x="34041" y="29252"/>
                  </a:cubicBezTo>
                  <a:cubicBezTo>
                    <a:pt x="35616" y="28802"/>
                    <a:pt x="36484" y="26359"/>
                    <a:pt x="36934" y="25877"/>
                  </a:cubicBezTo>
                  <a:cubicBezTo>
                    <a:pt x="37416" y="25427"/>
                    <a:pt x="38445" y="23819"/>
                    <a:pt x="37866" y="23273"/>
                  </a:cubicBezTo>
                  <a:cubicBezTo>
                    <a:pt x="37684" y="23080"/>
                    <a:pt x="37384" y="23016"/>
                    <a:pt x="37041" y="23016"/>
                  </a:cubicBezTo>
                  <a:cubicBezTo>
                    <a:pt x="36356" y="23016"/>
                    <a:pt x="35499" y="23273"/>
                    <a:pt x="35070" y="23273"/>
                  </a:cubicBezTo>
                  <a:cubicBezTo>
                    <a:pt x="34395" y="23273"/>
                    <a:pt x="33173" y="23177"/>
                    <a:pt x="31888" y="23177"/>
                  </a:cubicBezTo>
                  <a:cubicBezTo>
                    <a:pt x="30570" y="23177"/>
                    <a:pt x="29445" y="24109"/>
                    <a:pt x="29059" y="25427"/>
                  </a:cubicBezTo>
                  <a:cubicBezTo>
                    <a:pt x="28673" y="26745"/>
                    <a:pt x="28127" y="27388"/>
                    <a:pt x="28127" y="27388"/>
                  </a:cubicBezTo>
                  <a:cubicBezTo>
                    <a:pt x="28127" y="27388"/>
                    <a:pt x="18483" y="28705"/>
                    <a:pt x="16394" y="28705"/>
                  </a:cubicBezTo>
                  <a:cubicBezTo>
                    <a:pt x="14337" y="28705"/>
                    <a:pt x="12376" y="28416"/>
                    <a:pt x="12376" y="28416"/>
                  </a:cubicBezTo>
                  <a:cubicBezTo>
                    <a:pt x="12376" y="28416"/>
                    <a:pt x="11251" y="21955"/>
                    <a:pt x="10415" y="17905"/>
                  </a:cubicBezTo>
                  <a:cubicBezTo>
                    <a:pt x="9547" y="13887"/>
                    <a:pt x="8808" y="10801"/>
                    <a:pt x="8165" y="9772"/>
                  </a:cubicBezTo>
                  <a:lnTo>
                    <a:pt x="30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329725" y="1957850"/>
              <a:ext cx="951500" cy="875950"/>
            </a:xfrm>
            <a:custGeom>
              <a:avLst/>
              <a:gdLst/>
              <a:ahLst/>
              <a:cxnLst/>
              <a:rect l="l" t="t" r="r" b="b"/>
              <a:pathLst>
                <a:path w="38060" h="35038" extrusionOk="0">
                  <a:moveTo>
                    <a:pt x="2814" y="0"/>
                  </a:moveTo>
                  <a:cubicBezTo>
                    <a:pt x="2772" y="0"/>
                    <a:pt x="2733" y="11"/>
                    <a:pt x="2701" y="32"/>
                  </a:cubicBezTo>
                  <a:lnTo>
                    <a:pt x="2669" y="32"/>
                  </a:lnTo>
                  <a:cubicBezTo>
                    <a:pt x="2669" y="65"/>
                    <a:pt x="836" y="1318"/>
                    <a:pt x="129" y="4050"/>
                  </a:cubicBezTo>
                  <a:cubicBezTo>
                    <a:pt x="33" y="4436"/>
                    <a:pt x="1" y="4918"/>
                    <a:pt x="1" y="5497"/>
                  </a:cubicBezTo>
                  <a:cubicBezTo>
                    <a:pt x="1" y="7490"/>
                    <a:pt x="418" y="10576"/>
                    <a:pt x="933" y="13501"/>
                  </a:cubicBezTo>
                  <a:cubicBezTo>
                    <a:pt x="1415" y="16426"/>
                    <a:pt x="1961" y="19223"/>
                    <a:pt x="2186" y="20573"/>
                  </a:cubicBezTo>
                  <a:cubicBezTo>
                    <a:pt x="2476" y="22148"/>
                    <a:pt x="3311" y="25491"/>
                    <a:pt x="4211" y="28545"/>
                  </a:cubicBezTo>
                  <a:cubicBezTo>
                    <a:pt x="4661" y="30055"/>
                    <a:pt x="5112" y="31502"/>
                    <a:pt x="5497" y="32627"/>
                  </a:cubicBezTo>
                  <a:cubicBezTo>
                    <a:pt x="5690" y="33206"/>
                    <a:pt x="5883" y="33656"/>
                    <a:pt x="6044" y="34041"/>
                  </a:cubicBezTo>
                  <a:cubicBezTo>
                    <a:pt x="6108" y="34202"/>
                    <a:pt x="6204" y="34363"/>
                    <a:pt x="6269" y="34491"/>
                  </a:cubicBezTo>
                  <a:cubicBezTo>
                    <a:pt x="6333" y="34620"/>
                    <a:pt x="6397" y="34716"/>
                    <a:pt x="6526" y="34781"/>
                  </a:cubicBezTo>
                  <a:cubicBezTo>
                    <a:pt x="6590" y="34877"/>
                    <a:pt x="6687" y="34909"/>
                    <a:pt x="6815" y="34941"/>
                  </a:cubicBezTo>
                  <a:cubicBezTo>
                    <a:pt x="7104" y="35006"/>
                    <a:pt x="7554" y="35038"/>
                    <a:pt x="8165" y="35038"/>
                  </a:cubicBezTo>
                  <a:cubicBezTo>
                    <a:pt x="11283" y="35038"/>
                    <a:pt x="18098" y="34170"/>
                    <a:pt x="20991" y="33623"/>
                  </a:cubicBezTo>
                  <a:cubicBezTo>
                    <a:pt x="22791" y="33302"/>
                    <a:pt x="25587" y="32434"/>
                    <a:pt x="28159" y="31630"/>
                  </a:cubicBezTo>
                  <a:cubicBezTo>
                    <a:pt x="30731" y="30795"/>
                    <a:pt x="33077" y="30023"/>
                    <a:pt x="33849" y="29766"/>
                  </a:cubicBezTo>
                  <a:cubicBezTo>
                    <a:pt x="34749" y="29509"/>
                    <a:pt x="35392" y="28705"/>
                    <a:pt x="35874" y="27966"/>
                  </a:cubicBezTo>
                  <a:cubicBezTo>
                    <a:pt x="36131" y="27612"/>
                    <a:pt x="36324" y="27227"/>
                    <a:pt x="36484" y="26937"/>
                  </a:cubicBezTo>
                  <a:cubicBezTo>
                    <a:pt x="36645" y="26648"/>
                    <a:pt x="36806" y="26391"/>
                    <a:pt x="36870" y="26327"/>
                  </a:cubicBezTo>
                  <a:cubicBezTo>
                    <a:pt x="37095" y="26134"/>
                    <a:pt x="37352" y="25748"/>
                    <a:pt x="37609" y="25330"/>
                  </a:cubicBezTo>
                  <a:cubicBezTo>
                    <a:pt x="37834" y="24880"/>
                    <a:pt x="38060" y="24430"/>
                    <a:pt x="38060" y="23980"/>
                  </a:cubicBezTo>
                  <a:cubicBezTo>
                    <a:pt x="38060" y="23755"/>
                    <a:pt x="37995" y="23498"/>
                    <a:pt x="37802" y="23337"/>
                  </a:cubicBezTo>
                  <a:cubicBezTo>
                    <a:pt x="37545" y="23048"/>
                    <a:pt x="37159" y="23016"/>
                    <a:pt x="36774" y="23016"/>
                  </a:cubicBezTo>
                  <a:cubicBezTo>
                    <a:pt x="36420" y="23016"/>
                    <a:pt x="36002" y="23080"/>
                    <a:pt x="35649" y="23144"/>
                  </a:cubicBezTo>
                  <a:cubicBezTo>
                    <a:pt x="35295" y="23209"/>
                    <a:pt x="34974" y="23241"/>
                    <a:pt x="34813" y="23241"/>
                  </a:cubicBezTo>
                  <a:cubicBezTo>
                    <a:pt x="34170" y="23241"/>
                    <a:pt x="32949" y="23144"/>
                    <a:pt x="31631" y="23144"/>
                  </a:cubicBezTo>
                  <a:cubicBezTo>
                    <a:pt x="30184" y="23144"/>
                    <a:pt x="28963" y="24173"/>
                    <a:pt x="28545" y="25587"/>
                  </a:cubicBezTo>
                  <a:cubicBezTo>
                    <a:pt x="28352" y="26230"/>
                    <a:pt x="28127" y="26712"/>
                    <a:pt x="27966" y="27034"/>
                  </a:cubicBezTo>
                  <a:cubicBezTo>
                    <a:pt x="27870" y="27162"/>
                    <a:pt x="27805" y="27291"/>
                    <a:pt x="27741" y="27355"/>
                  </a:cubicBezTo>
                  <a:lnTo>
                    <a:pt x="27710" y="27401"/>
                  </a:lnTo>
                  <a:lnTo>
                    <a:pt x="27710" y="27401"/>
                  </a:lnTo>
                  <a:cubicBezTo>
                    <a:pt x="27485" y="27427"/>
                    <a:pt x="26976" y="27486"/>
                    <a:pt x="26295" y="27580"/>
                  </a:cubicBezTo>
                  <a:cubicBezTo>
                    <a:pt x="24880" y="27773"/>
                    <a:pt x="22727" y="28030"/>
                    <a:pt x="20734" y="28287"/>
                  </a:cubicBezTo>
                  <a:cubicBezTo>
                    <a:pt x="18741" y="28512"/>
                    <a:pt x="16876" y="28705"/>
                    <a:pt x="16137" y="28705"/>
                  </a:cubicBezTo>
                  <a:cubicBezTo>
                    <a:pt x="15141" y="28705"/>
                    <a:pt x="14144" y="28609"/>
                    <a:pt x="13373" y="28545"/>
                  </a:cubicBezTo>
                  <a:cubicBezTo>
                    <a:pt x="13019" y="28512"/>
                    <a:pt x="12698" y="28480"/>
                    <a:pt x="12505" y="28448"/>
                  </a:cubicBezTo>
                  <a:cubicBezTo>
                    <a:pt x="12442" y="28439"/>
                    <a:pt x="12386" y="28433"/>
                    <a:pt x="12339" y="28428"/>
                  </a:cubicBezTo>
                  <a:lnTo>
                    <a:pt x="12339" y="28428"/>
                  </a:lnTo>
                  <a:cubicBezTo>
                    <a:pt x="12138" y="27277"/>
                    <a:pt x="11161" y="21717"/>
                    <a:pt x="10415" y="18130"/>
                  </a:cubicBezTo>
                  <a:cubicBezTo>
                    <a:pt x="9997" y="16105"/>
                    <a:pt x="9580" y="14305"/>
                    <a:pt x="9226" y="12890"/>
                  </a:cubicBezTo>
                  <a:cubicBezTo>
                    <a:pt x="8840" y="11476"/>
                    <a:pt x="8487" y="10447"/>
                    <a:pt x="8133" y="9869"/>
                  </a:cubicBezTo>
                  <a:cubicBezTo>
                    <a:pt x="8075" y="9791"/>
                    <a:pt x="7993" y="9748"/>
                    <a:pt x="7909" y="9748"/>
                  </a:cubicBezTo>
                  <a:cubicBezTo>
                    <a:pt x="7854" y="9748"/>
                    <a:pt x="7798" y="9766"/>
                    <a:pt x="7747" y="9804"/>
                  </a:cubicBezTo>
                  <a:cubicBezTo>
                    <a:pt x="7619" y="9869"/>
                    <a:pt x="7587" y="10029"/>
                    <a:pt x="7683" y="10158"/>
                  </a:cubicBezTo>
                  <a:cubicBezTo>
                    <a:pt x="7972" y="10608"/>
                    <a:pt x="8326" y="11637"/>
                    <a:pt x="8680" y="13051"/>
                  </a:cubicBezTo>
                  <a:cubicBezTo>
                    <a:pt x="9065" y="14433"/>
                    <a:pt x="9451" y="16233"/>
                    <a:pt x="9901" y="18226"/>
                  </a:cubicBezTo>
                  <a:cubicBezTo>
                    <a:pt x="10319" y="20251"/>
                    <a:pt x="10801" y="22855"/>
                    <a:pt x="11187" y="24977"/>
                  </a:cubicBezTo>
                  <a:cubicBezTo>
                    <a:pt x="11380" y="26037"/>
                    <a:pt x="11540" y="26969"/>
                    <a:pt x="11669" y="27645"/>
                  </a:cubicBezTo>
                  <a:cubicBezTo>
                    <a:pt x="11798" y="28320"/>
                    <a:pt x="11862" y="28737"/>
                    <a:pt x="11862" y="28737"/>
                  </a:cubicBezTo>
                  <a:cubicBezTo>
                    <a:pt x="11862" y="28834"/>
                    <a:pt x="11958" y="28930"/>
                    <a:pt x="12087" y="28930"/>
                  </a:cubicBezTo>
                  <a:cubicBezTo>
                    <a:pt x="12087" y="28930"/>
                    <a:pt x="14048" y="29220"/>
                    <a:pt x="16137" y="29220"/>
                  </a:cubicBezTo>
                  <a:cubicBezTo>
                    <a:pt x="16683" y="29220"/>
                    <a:pt x="17680" y="29155"/>
                    <a:pt x="18869" y="29027"/>
                  </a:cubicBezTo>
                  <a:cubicBezTo>
                    <a:pt x="22469" y="28641"/>
                    <a:pt x="27902" y="27902"/>
                    <a:pt x="27902" y="27902"/>
                  </a:cubicBezTo>
                  <a:cubicBezTo>
                    <a:pt x="27966" y="27902"/>
                    <a:pt x="28030" y="27870"/>
                    <a:pt x="28063" y="27805"/>
                  </a:cubicBezTo>
                  <a:cubicBezTo>
                    <a:pt x="28095" y="27805"/>
                    <a:pt x="28673" y="27098"/>
                    <a:pt x="29059" y="25748"/>
                  </a:cubicBezTo>
                  <a:cubicBezTo>
                    <a:pt x="29413" y="24526"/>
                    <a:pt x="30441" y="23691"/>
                    <a:pt x="31631" y="23691"/>
                  </a:cubicBezTo>
                  <a:cubicBezTo>
                    <a:pt x="32916" y="23691"/>
                    <a:pt x="34138" y="23787"/>
                    <a:pt x="34813" y="23787"/>
                  </a:cubicBezTo>
                  <a:cubicBezTo>
                    <a:pt x="35070" y="23787"/>
                    <a:pt x="35392" y="23723"/>
                    <a:pt x="35745" y="23659"/>
                  </a:cubicBezTo>
                  <a:cubicBezTo>
                    <a:pt x="36099" y="23594"/>
                    <a:pt x="36484" y="23530"/>
                    <a:pt x="36774" y="23530"/>
                  </a:cubicBezTo>
                  <a:cubicBezTo>
                    <a:pt x="37095" y="23530"/>
                    <a:pt x="37320" y="23594"/>
                    <a:pt x="37417" y="23723"/>
                  </a:cubicBezTo>
                  <a:cubicBezTo>
                    <a:pt x="37481" y="23755"/>
                    <a:pt x="37513" y="23851"/>
                    <a:pt x="37513" y="23980"/>
                  </a:cubicBezTo>
                  <a:cubicBezTo>
                    <a:pt x="37513" y="24237"/>
                    <a:pt x="37352" y="24687"/>
                    <a:pt x="37127" y="25073"/>
                  </a:cubicBezTo>
                  <a:cubicBezTo>
                    <a:pt x="36934" y="25427"/>
                    <a:pt x="36645" y="25812"/>
                    <a:pt x="36484" y="25941"/>
                  </a:cubicBezTo>
                  <a:cubicBezTo>
                    <a:pt x="36324" y="26134"/>
                    <a:pt x="36195" y="26359"/>
                    <a:pt x="36034" y="26680"/>
                  </a:cubicBezTo>
                  <a:cubicBezTo>
                    <a:pt x="35777" y="27130"/>
                    <a:pt x="35456" y="27709"/>
                    <a:pt x="35070" y="28191"/>
                  </a:cubicBezTo>
                  <a:cubicBezTo>
                    <a:pt x="34684" y="28705"/>
                    <a:pt x="34202" y="29123"/>
                    <a:pt x="33688" y="29252"/>
                  </a:cubicBezTo>
                  <a:cubicBezTo>
                    <a:pt x="32884" y="29509"/>
                    <a:pt x="30570" y="30312"/>
                    <a:pt x="27998" y="31116"/>
                  </a:cubicBezTo>
                  <a:cubicBezTo>
                    <a:pt x="25459" y="31952"/>
                    <a:pt x="22630" y="32788"/>
                    <a:pt x="20894" y="33109"/>
                  </a:cubicBezTo>
                  <a:cubicBezTo>
                    <a:pt x="18066" y="33623"/>
                    <a:pt x="11187" y="34491"/>
                    <a:pt x="8165" y="34491"/>
                  </a:cubicBezTo>
                  <a:cubicBezTo>
                    <a:pt x="7779" y="34491"/>
                    <a:pt x="7458" y="34491"/>
                    <a:pt x="7233" y="34459"/>
                  </a:cubicBezTo>
                  <a:cubicBezTo>
                    <a:pt x="7104" y="34459"/>
                    <a:pt x="7008" y="34427"/>
                    <a:pt x="6944" y="34395"/>
                  </a:cubicBezTo>
                  <a:lnTo>
                    <a:pt x="6879" y="34395"/>
                  </a:lnTo>
                  <a:lnTo>
                    <a:pt x="6847" y="34363"/>
                  </a:lnTo>
                  <a:cubicBezTo>
                    <a:pt x="6847" y="34363"/>
                    <a:pt x="6783" y="34298"/>
                    <a:pt x="6719" y="34202"/>
                  </a:cubicBezTo>
                  <a:cubicBezTo>
                    <a:pt x="6494" y="33848"/>
                    <a:pt x="6140" y="32948"/>
                    <a:pt x="5787" y="31791"/>
                  </a:cubicBezTo>
                  <a:cubicBezTo>
                    <a:pt x="4629" y="28384"/>
                    <a:pt x="3119" y="22630"/>
                    <a:pt x="2733" y="20476"/>
                  </a:cubicBezTo>
                  <a:cubicBezTo>
                    <a:pt x="2476" y="19126"/>
                    <a:pt x="1929" y="16330"/>
                    <a:pt x="1447" y="13404"/>
                  </a:cubicBezTo>
                  <a:cubicBezTo>
                    <a:pt x="965" y="10479"/>
                    <a:pt x="547" y="7426"/>
                    <a:pt x="547" y="5497"/>
                  </a:cubicBezTo>
                  <a:cubicBezTo>
                    <a:pt x="547" y="4950"/>
                    <a:pt x="579" y="4468"/>
                    <a:pt x="643" y="4179"/>
                  </a:cubicBezTo>
                  <a:cubicBezTo>
                    <a:pt x="965" y="2925"/>
                    <a:pt x="1576" y="1993"/>
                    <a:pt x="2058" y="1382"/>
                  </a:cubicBezTo>
                  <a:cubicBezTo>
                    <a:pt x="2315" y="1061"/>
                    <a:pt x="2540" y="836"/>
                    <a:pt x="2733" y="707"/>
                  </a:cubicBezTo>
                  <a:cubicBezTo>
                    <a:pt x="2797" y="643"/>
                    <a:pt x="2861" y="579"/>
                    <a:pt x="2926" y="547"/>
                  </a:cubicBezTo>
                  <a:lnTo>
                    <a:pt x="2958" y="515"/>
                  </a:lnTo>
                  <a:lnTo>
                    <a:pt x="2990" y="482"/>
                  </a:lnTo>
                  <a:cubicBezTo>
                    <a:pt x="3119" y="418"/>
                    <a:pt x="3151" y="225"/>
                    <a:pt x="3054" y="129"/>
                  </a:cubicBezTo>
                  <a:cubicBezTo>
                    <a:pt x="2990" y="43"/>
                    <a:pt x="2897" y="0"/>
                    <a:pt x="2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3009575" y="2539650"/>
              <a:ext cx="274875" cy="206550"/>
            </a:xfrm>
            <a:custGeom>
              <a:avLst/>
              <a:gdLst/>
              <a:ahLst/>
              <a:cxnLst/>
              <a:rect l="l" t="t" r="r" b="b"/>
              <a:pathLst>
                <a:path w="10995" h="8262" extrusionOk="0">
                  <a:moveTo>
                    <a:pt x="9590" y="1"/>
                  </a:moveTo>
                  <a:cubicBezTo>
                    <a:pt x="8905" y="1"/>
                    <a:pt x="8048" y="258"/>
                    <a:pt x="7619" y="258"/>
                  </a:cubicBezTo>
                  <a:cubicBezTo>
                    <a:pt x="6944" y="258"/>
                    <a:pt x="5722" y="162"/>
                    <a:pt x="4437" y="162"/>
                  </a:cubicBezTo>
                  <a:cubicBezTo>
                    <a:pt x="3119" y="162"/>
                    <a:pt x="1994" y="1094"/>
                    <a:pt x="1608" y="2412"/>
                  </a:cubicBezTo>
                  <a:cubicBezTo>
                    <a:pt x="1222" y="3730"/>
                    <a:pt x="676" y="4373"/>
                    <a:pt x="676" y="4373"/>
                  </a:cubicBezTo>
                  <a:cubicBezTo>
                    <a:pt x="676" y="4373"/>
                    <a:pt x="419" y="4405"/>
                    <a:pt x="1" y="4469"/>
                  </a:cubicBezTo>
                  <a:cubicBezTo>
                    <a:pt x="226" y="4983"/>
                    <a:pt x="451" y="5594"/>
                    <a:pt x="483" y="6237"/>
                  </a:cubicBezTo>
                  <a:cubicBezTo>
                    <a:pt x="515" y="6944"/>
                    <a:pt x="451" y="7651"/>
                    <a:pt x="354" y="8262"/>
                  </a:cubicBezTo>
                  <a:cubicBezTo>
                    <a:pt x="3151" y="7394"/>
                    <a:pt x="5722" y="6494"/>
                    <a:pt x="6590" y="6237"/>
                  </a:cubicBezTo>
                  <a:cubicBezTo>
                    <a:pt x="8165" y="5787"/>
                    <a:pt x="9033" y="3344"/>
                    <a:pt x="9483" y="2862"/>
                  </a:cubicBezTo>
                  <a:cubicBezTo>
                    <a:pt x="9965" y="2412"/>
                    <a:pt x="10994" y="804"/>
                    <a:pt x="10415" y="258"/>
                  </a:cubicBezTo>
                  <a:cubicBezTo>
                    <a:pt x="10233" y="65"/>
                    <a:pt x="9933" y="1"/>
                    <a:pt x="95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3002350" y="2533225"/>
              <a:ext cx="278875" cy="219750"/>
            </a:xfrm>
            <a:custGeom>
              <a:avLst/>
              <a:gdLst/>
              <a:ahLst/>
              <a:cxnLst/>
              <a:rect l="l" t="t" r="r" b="b"/>
              <a:pathLst>
                <a:path w="11155" h="8790" extrusionOk="0">
                  <a:moveTo>
                    <a:pt x="9869" y="515"/>
                  </a:moveTo>
                  <a:cubicBezTo>
                    <a:pt x="10190" y="515"/>
                    <a:pt x="10415" y="579"/>
                    <a:pt x="10512" y="708"/>
                  </a:cubicBezTo>
                  <a:cubicBezTo>
                    <a:pt x="10576" y="740"/>
                    <a:pt x="10608" y="836"/>
                    <a:pt x="10608" y="965"/>
                  </a:cubicBezTo>
                  <a:cubicBezTo>
                    <a:pt x="10608" y="1222"/>
                    <a:pt x="10447" y="1672"/>
                    <a:pt x="10222" y="2058"/>
                  </a:cubicBezTo>
                  <a:cubicBezTo>
                    <a:pt x="10029" y="2412"/>
                    <a:pt x="9740" y="2797"/>
                    <a:pt x="9579" y="2926"/>
                  </a:cubicBezTo>
                  <a:cubicBezTo>
                    <a:pt x="9419" y="3119"/>
                    <a:pt x="9290" y="3344"/>
                    <a:pt x="9129" y="3665"/>
                  </a:cubicBezTo>
                  <a:cubicBezTo>
                    <a:pt x="8872" y="4115"/>
                    <a:pt x="8551" y="4694"/>
                    <a:pt x="8165" y="5176"/>
                  </a:cubicBezTo>
                  <a:cubicBezTo>
                    <a:pt x="7779" y="5690"/>
                    <a:pt x="7297" y="6108"/>
                    <a:pt x="6783" y="6237"/>
                  </a:cubicBezTo>
                  <a:cubicBezTo>
                    <a:pt x="5958" y="6481"/>
                    <a:pt x="3592" y="7307"/>
                    <a:pt x="984" y="8134"/>
                  </a:cubicBezTo>
                  <a:lnTo>
                    <a:pt x="984" y="8134"/>
                  </a:lnTo>
                  <a:cubicBezTo>
                    <a:pt x="1027" y="7751"/>
                    <a:pt x="1061" y="7331"/>
                    <a:pt x="1061" y="6912"/>
                  </a:cubicBezTo>
                  <a:cubicBezTo>
                    <a:pt x="1061" y="6783"/>
                    <a:pt x="1061" y="6622"/>
                    <a:pt x="1029" y="6494"/>
                  </a:cubicBezTo>
                  <a:cubicBezTo>
                    <a:pt x="1003" y="5926"/>
                    <a:pt x="853" y="5400"/>
                    <a:pt x="662" y="4932"/>
                  </a:cubicBezTo>
                  <a:lnTo>
                    <a:pt x="662" y="4932"/>
                  </a:lnTo>
                  <a:cubicBezTo>
                    <a:pt x="875" y="4902"/>
                    <a:pt x="997" y="4887"/>
                    <a:pt x="997" y="4887"/>
                  </a:cubicBezTo>
                  <a:cubicBezTo>
                    <a:pt x="1061" y="4887"/>
                    <a:pt x="1125" y="4855"/>
                    <a:pt x="1158" y="4790"/>
                  </a:cubicBezTo>
                  <a:cubicBezTo>
                    <a:pt x="1190" y="4790"/>
                    <a:pt x="1768" y="4083"/>
                    <a:pt x="2154" y="2733"/>
                  </a:cubicBezTo>
                  <a:cubicBezTo>
                    <a:pt x="2508" y="1511"/>
                    <a:pt x="3536" y="676"/>
                    <a:pt x="4726" y="676"/>
                  </a:cubicBezTo>
                  <a:cubicBezTo>
                    <a:pt x="6011" y="676"/>
                    <a:pt x="7233" y="772"/>
                    <a:pt x="7908" y="772"/>
                  </a:cubicBezTo>
                  <a:cubicBezTo>
                    <a:pt x="8165" y="772"/>
                    <a:pt x="8487" y="708"/>
                    <a:pt x="8840" y="644"/>
                  </a:cubicBezTo>
                  <a:cubicBezTo>
                    <a:pt x="9194" y="579"/>
                    <a:pt x="9579" y="515"/>
                    <a:pt x="9869" y="515"/>
                  </a:cubicBezTo>
                  <a:close/>
                  <a:moveTo>
                    <a:pt x="9869" y="1"/>
                  </a:moveTo>
                  <a:cubicBezTo>
                    <a:pt x="9515" y="1"/>
                    <a:pt x="9097" y="65"/>
                    <a:pt x="8744" y="129"/>
                  </a:cubicBezTo>
                  <a:cubicBezTo>
                    <a:pt x="8390" y="194"/>
                    <a:pt x="8069" y="226"/>
                    <a:pt x="7908" y="226"/>
                  </a:cubicBezTo>
                  <a:cubicBezTo>
                    <a:pt x="7265" y="226"/>
                    <a:pt x="6044" y="129"/>
                    <a:pt x="4726" y="129"/>
                  </a:cubicBezTo>
                  <a:cubicBezTo>
                    <a:pt x="3279" y="129"/>
                    <a:pt x="2058" y="1158"/>
                    <a:pt x="1640" y="2572"/>
                  </a:cubicBezTo>
                  <a:cubicBezTo>
                    <a:pt x="1447" y="3215"/>
                    <a:pt x="1222" y="3697"/>
                    <a:pt x="1061" y="4019"/>
                  </a:cubicBezTo>
                  <a:cubicBezTo>
                    <a:pt x="965" y="4147"/>
                    <a:pt x="900" y="4276"/>
                    <a:pt x="836" y="4340"/>
                  </a:cubicBezTo>
                  <a:lnTo>
                    <a:pt x="803" y="4389"/>
                  </a:lnTo>
                  <a:lnTo>
                    <a:pt x="803" y="4389"/>
                  </a:lnTo>
                  <a:cubicBezTo>
                    <a:pt x="688" y="4405"/>
                    <a:pt x="500" y="4432"/>
                    <a:pt x="258" y="4469"/>
                  </a:cubicBezTo>
                  <a:cubicBezTo>
                    <a:pt x="161" y="4469"/>
                    <a:pt x="97" y="4533"/>
                    <a:pt x="65" y="4597"/>
                  </a:cubicBezTo>
                  <a:cubicBezTo>
                    <a:pt x="0" y="4662"/>
                    <a:pt x="0" y="4758"/>
                    <a:pt x="33" y="4822"/>
                  </a:cubicBezTo>
                  <a:cubicBezTo>
                    <a:pt x="258" y="5337"/>
                    <a:pt x="483" y="5915"/>
                    <a:pt x="515" y="6526"/>
                  </a:cubicBezTo>
                  <a:cubicBezTo>
                    <a:pt x="515" y="6655"/>
                    <a:pt x="515" y="6783"/>
                    <a:pt x="515" y="6912"/>
                  </a:cubicBezTo>
                  <a:cubicBezTo>
                    <a:pt x="515" y="7458"/>
                    <a:pt x="450" y="8005"/>
                    <a:pt x="386" y="8487"/>
                  </a:cubicBezTo>
                  <a:cubicBezTo>
                    <a:pt x="386" y="8583"/>
                    <a:pt x="418" y="8680"/>
                    <a:pt x="483" y="8744"/>
                  </a:cubicBezTo>
                  <a:cubicBezTo>
                    <a:pt x="528" y="8767"/>
                    <a:pt x="590" y="8789"/>
                    <a:pt x="656" y="8789"/>
                  </a:cubicBezTo>
                  <a:cubicBezTo>
                    <a:pt x="683" y="8789"/>
                    <a:pt x="711" y="8786"/>
                    <a:pt x="740" y="8776"/>
                  </a:cubicBezTo>
                  <a:cubicBezTo>
                    <a:pt x="3504" y="7908"/>
                    <a:pt x="6108" y="7008"/>
                    <a:pt x="6944" y="6751"/>
                  </a:cubicBezTo>
                  <a:cubicBezTo>
                    <a:pt x="7844" y="6494"/>
                    <a:pt x="8487" y="5690"/>
                    <a:pt x="8969" y="4951"/>
                  </a:cubicBezTo>
                  <a:cubicBezTo>
                    <a:pt x="9226" y="4597"/>
                    <a:pt x="9419" y="4212"/>
                    <a:pt x="9579" y="3922"/>
                  </a:cubicBezTo>
                  <a:cubicBezTo>
                    <a:pt x="9740" y="3633"/>
                    <a:pt x="9901" y="3376"/>
                    <a:pt x="9965" y="3312"/>
                  </a:cubicBezTo>
                  <a:cubicBezTo>
                    <a:pt x="10190" y="3119"/>
                    <a:pt x="10447" y="2733"/>
                    <a:pt x="10704" y="2315"/>
                  </a:cubicBezTo>
                  <a:cubicBezTo>
                    <a:pt x="10929" y="1865"/>
                    <a:pt x="11155" y="1415"/>
                    <a:pt x="11155" y="965"/>
                  </a:cubicBezTo>
                  <a:cubicBezTo>
                    <a:pt x="11155" y="740"/>
                    <a:pt x="11090" y="483"/>
                    <a:pt x="10897" y="322"/>
                  </a:cubicBezTo>
                  <a:cubicBezTo>
                    <a:pt x="10640" y="33"/>
                    <a:pt x="10254" y="1"/>
                    <a:pt x="9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3041725" y="2911725"/>
              <a:ext cx="238700" cy="81200"/>
            </a:xfrm>
            <a:custGeom>
              <a:avLst/>
              <a:gdLst/>
              <a:ahLst/>
              <a:cxnLst/>
              <a:rect l="l" t="t" r="r" b="b"/>
              <a:pathLst>
                <a:path w="9548" h="3248" extrusionOk="0">
                  <a:moveTo>
                    <a:pt x="1897" y="1"/>
                  </a:moveTo>
                  <a:lnTo>
                    <a:pt x="0" y="3022"/>
                  </a:lnTo>
                  <a:cubicBezTo>
                    <a:pt x="0" y="3022"/>
                    <a:pt x="2411" y="3247"/>
                    <a:pt x="3215" y="3247"/>
                  </a:cubicBezTo>
                  <a:cubicBezTo>
                    <a:pt x="4019" y="3247"/>
                    <a:pt x="9547" y="2637"/>
                    <a:pt x="8744" y="1737"/>
                  </a:cubicBezTo>
                  <a:cubicBezTo>
                    <a:pt x="7940" y="804"/>
                    <a:pt x="1897" y="1"/>
                    <a:pt x="18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3034500" y="2905300"/>
              <a:ext cx="234675" cy="94050"/>
            </a:xfrm>
            <a:custGeom>
              <a:avLst/>
              <a:gdLst/>
              <a:ahLst/>
              <a:cxnLst/>
              <a:rect l="l" t="t" r="r" b="b"/>
              <a:pathLst>
                <a:path w="9387" h="3762" extrusionOk="0">
                  <a:moveTo>
                    <a:pt x="2318" y="567"/>
                  </a:moveTo>
                  <a:cubicBezTo>
                    <a:pt x="2486" y="586"/>
                    <a:pt x="2755" y="620"/>
                    <a:pt x="3086" y="676"/>
                  </a:cubicBezTo>
                  <a:cubicBezTo>
                    <a:pt x="3954" y="804"/>
                    <a:pt x="5272" y="1029"/>
                    <a:pt x="6429" y="1286"/>
                  </a:cubicBezTo>
                  <a:cubicBezTo>
                    <a:pt x="7040" y="1447"/>
                    <a:pt x="7586" y="1576"/>
                    <a:pt x="8004" y="1736"/>
                  </a:cubicBezTo>
                  <a:cubicBezTo>
                    <a:pt x="8422" y="1897"/>
                    <a:pt x="8743" y="2058"/>
                    <a:pt x="8840" y="2154"/>
                  </a:cubicBezTo>
                  <a:cubicBezTo>
                    <a:pt x="8840" y="2154"/>
                    <a:pt x="8776" y="2219"/>
                    <a:pt x="8615" y="2283"/>
                  </a:cubicBezTo>
                  <a:cubicBezTo>
                    <a:pt x="8390" y="2411"/>
                    <a:pt x="7972" y="2572"/>
                    <a:pt x="7490" y="2669"/>
                  </a:cubicBezTo>
                  <a:cubicBezTo>
                    <a:pt x="6750" y="2829"/>
                    <a:pt x="5850" y="2990"/>
                    <a:pt x="5111" y="3086"/>
                  </a:cubicBezTo>
                  <a:cubicBezTo>
                    <a:pt x="4340" y="3183"/>
                    <a:pt x="3697" y="3215"/>
                    <a:pt x="3504" y="3215"/>
                  </a:cubicBezTo>
                  <a:cubicBezTo>
                    <a:pt x="3118" y="3215"/>
                    <a:pt x="2315" y="3183"/>
                    <a:pt x="1607" y="3119"/>
                  </a:cubicBezTo>
                  <a:cubicBezTo>
                    <a:pt x="1286" y="3104"/>
                    <a:pt x="984" y="3083"/>
                    <a:pt x="751" y="3064"/>
                  </a:cubicBezTo>
                  <a:lnTo>
                    <a:pt x="751" y="3064"/>
                  </a:lnTo>
                  <a:lnTo>
                    <a:pt x="2318" y="567"/>
                  </a:lnTo>
                  <a:close/>
                  <a:moveTo>
                    <a:pt x="2218" y="1"/>
                  </a:moveTo>
                  <a:cubicBezTo>
                    <a:pt x="2090" y="1"/>
                    <a:pt x="1993" y="33"/>
                    <a:pt x="1929" y="129"/>
                  </a:cubicBezTo>
                  <a:lnTo>
                    <a:pt x="32" y="3151"/>
                  </a:lnTo>
                  <a:cubicBezTo>
                    <a:pt x="0" y="3215"/>
                    <a:pt x="0" y="3311"/>
                    <a:pt x="32" y="3408"/>
                  </a:cubicBezTo>
                  <a:cubicBezTo>
                    <a:pt x="64" y="3504"/>
                    <a:pt x="161" y="3536"/>
                    <a:pt x="257" y="3569"/>
                  </a:cubicBezTo>
                  <a:cubicBezTo>
                    <a:pt x="257" y="3569"/>
                    <a:pt x="2668" y="3762"/>
                    <a:pt x="3504" y="3762"/>
                  </a:cubicBezTo>
                  <a:cubicBezTo>
                    <a:pt x="3697" y="3762"/>
                    <a:pt x="4147" y="3729"/>
                    <a:pt x="4725" y="3665"/>
                  </a:cubicBezTo>
                  <a:cubicBezTo>
                    <a:pt x="5561" y="3569"/>
                    <a:pt x="6686" y="3408"/>
                    <a:pt x="7586" y="3183"/>
                  </a:cubicBezTo>
                  <a:cubicBezTo>
                    <a:pt x="8036" y="3086"/>
                    <a:pt x="8454" y="2958"/>
                    <a:pt x="8776" y="2829"/>
                  </a:cubicBezTo>
                  <a:cubicBezTo>
                    <a:pt x="8936" y="2765"/>
                    <a:pt x="9065" y="2669"/>
                    <a:pt x="9161" y="2572"/>
                  </a:cubicBezTo>
                  <a:cubicBezTo>
                    <a:pt x="9258" y="2476"/>
                    <a:pt x="9386" y="2347"/>
                    <a:pt x="9386" y="2154"/>
                  </a:cubicBezTo>
                  <a:cubicBezTo>
                    <a:pt x="9386" y="2026"/>
                    <a:pt x="9322" y="1897"/>
                    <a:pt x="9226" y="1801"/>
                  </a:cubicBezTo>
                  <a:cubicBezTo>
                    <a:pt x="9065" y="1640"/>
                    <a:pt x="8872" y="1511"/>
                    <a:pt x="8615" y="1415"/>
                  </a:cubicBezTo>
                  <a:cubicBezTo>
                    <a:pt x="7715" y="997"/>
                    <a:pt x="6140" y="676"/>
                    <a:pt x="4758" y="418"/>
                  </a:cubicBezTo>
                  <a:cubicBezTo>
                    <a:pt x="3375" y="161"/>
                    <a:pt x="2218"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902700" y="2851450"/>
              <a:ext cx="604350" cy="551325"/>
            </a:xfrm>
            <a:custGeom>
              <a:avLst/>
              <a:gdLst/>
              <a:ahLst/>
              <a:cxnLst/>
              <a:rect l="l" t="t" r="r" b="b"/>
              <a:pathLst>
                <a:path w="24174" h="22053" extrusionOk="0">
                  <a:moveTo>
                    <a:pt x="17616" y="1"/>
                  </a:moveTo>
                  <a:lnTo>
                    <a:pt x="0" y="8166"/>
                  </a:lnTo>
                  <a:lnTo>
                    <a:pt x="6847" y="22052"/>
                  </a:lnTo>
                  <a:lnTo>
                    <a:pt x="24173" y="13277"/>
                  </a:lnTo>
                  <a:lnTo>
                    <a:pt x="1761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896275" y="2845050"/>
              <a:ext cx="618000" cy="564150"/>
            </a:xfrm>
            <a:custGeom>
              <a:avLst/>
              <a:gdLst/>
              <a:ahLst/>
              <a:cxnLst/>
              <a:rect l="l" t="t" r="r" b="b"/>
              <a:pathLst>
                <a:path w="24720" h="22566" extrusionOk="0">
                  <a:moveTo>
                    <a:pt x="17765" y="623"/>
                  </a:moveTo>
                  <a:lnTo>
                    <a:pt x="24076" y="13436"/>
                  </a:lnTo>
                  <a:lnTo>
                    <a:pt x="7233" y="21954"/>
                  </a:lnTo>
                  <a:lnTo>
                    <a:pt x="643" y="8550"/>
                  </a:lnTo>
                  <a:lnTo>
                    <a:pt x="17765" y="623"/>
                  </a:lnTo>
                  <a:close/>
                  <a:moveTo>
                    <a:pt x="17904" y="1"/>
                  </a:moveTo>
                  <a:cubicBezTo>
                    <a:pt x="17861" y="1"/>
                    <a:pt x="17817" y="12"/>
                    <a:pt x="17776" y="32"/>
                  </a:cubicBezTo>
                  <a:lnTo>
                    <a:pt x="161" y="8164"/>
                  </a:lnTo>
                  <a:cubicBezTo>
                    <a:pt x="97" y="8197"/>
                    <a:pt x="32" y="8261"/>
                    <a:pt x="0" y="8325"/>
                  </a:cubicBezTo>
                  <a:cubicBezTo>
                    <a:pt x="0" y="8389"/>
                    <a:pt x="0" y="8454"/>
                    <a:pt x="32" y="8518"/>
                  </a:cubicBezTo>
                  <a:lnTo>
                    <a:pt x="6879" y="22437"/>
                  </a:lnTo>
                  <a:cubicBezTo>
                    <a:pt x="6911" y="22501"/>
                    <a:pt x="6944" y="22533"/>
                    <a:pt x="7040" y="22565"/>
                  </a:cubicBezTo>
                  <a:cubicBezTo>
                    <a:pt x="7104" y="22565"/>
                    <a:pt x="7169" y="22565"/>
                    <a:pt x="7233" y="22533"/>
                  </a:cubicBezTo>
                  <a:lnTo>
                    <a:pt x="24527" y="13790"/>
                  </a:lnTo>
                  <a:cubicBezTo>
                    <a:pt x="24687" y="13725"/>
                    <a:pt x="24719" y="13565"/>
                    <a:pt x="24655" y="13436"/>
                  </a:cubicBezTo>
                  <a:lnTo>
                    <a:pt x="18130" y="160"/>
                  </a:lnTo>
                  <a:cubicBezTo>
                    <a:pt x="18086" y="51"/>
                    <a:pt x="17997" y="1"/>
                    <a:pt x="179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3048950" y="2939850"/>
              <a:ext cx="145475" cy="79925"/>
            </a:xfrm>
            <a:custGeom>
              <a:avLst/>
              <a:gdLst/>
              <a:ahLst/>
              <a:cxnLst/>
              <a:rect l="l" t="t" r="r" b="b"/>
              <a:pathLst>
                <a:path w="5819" h="3197" extrusionOk="0">
                  <a:moveTo>
                    <a:pt x="3119" y="1"/>
                  </a:moveTo>
                  <a:lnTo>
                    <a:pt x="1" y="1094"/>
                  </a:lnTo>
                  <a:cubicBezTo>
                    <a:pt x="1" y="1094"/>
                    <a:pt x="2122" y="1094"/>
                    <a:pt x="2604" y="1415"/>
                  </a:cubicBezTo>
                  <a:cubicBezTo>
                    <a:pt x="3061" y="1672"/>
                    <a:pt x="4786" y="3197"/>
                    <a:pt x="5369" y="3197"/>
                  </a:cubicBezTo>
                  <a:cubicBezTo>
                    <a:pt x="5442" y="3197"/>
                    <a:pt x="5497" y="3173"/>
                    <a:pt x="5530" y="3119"/>
                  </a:cubicBezTo>
                  <a:cubicBezTo>
                    <a:pt x="5819" y="2605"/>
                    <a:pt x="4630" y="1415"/>
                    <a:pt x="4115" y="901"/>
                  </a:cubicBezTo>
                  <a:cubicBezTo>
                    <a:pt x="3633" y="387"/>
                    <a:pt x="3119"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3042525" y="2932825"/>
              <a:ext cx="152725" cy="93850"/>
            </a:xfrm>
            <a:custGeom>
              <a:avLst/>
              <a:gdLst/>
              <a:ahLst/>
              <a:cxnLst/>
              <a:rect l="l" t="t" r="r" b="b"/>
              <a:pathLst>
                <a:path w="6109" h="3754" extrusionOk="0">
                  <a:moveTo>
                    <a:pt x="3389" y="1"/>
                  </a:moveTo>
                  <a:cubicBezTo>
                    <a:pt x="3303" y="1"/>
                    <a:pt x="3209" y="43"/>
                    <a:pt x="3151" y="121"/>
                  </a:cubicBezTo>
                  <a:cubicBezTo>
                    <a:pt x="3086" y="218"/>
                    <a:pt x="3086" y="378"/>
                    <a:pt x="3215" y="475"/>
                  </a:cubicBezTo>
                  <a:cubicBezTo>
                    <a:pt x="3215" y="475"/>
                    <a:pt x="3247" y="507"/>
                    <a:pt x="3279" y="539"/>
                  </a:cubicBezTo>
                  <a:cubicBezTo>
                    <a:pt x="3440" y="700"/>
                    <a:pt x="3826" y="989"/>
                    <a:pt x="4179" y="1375"/>
                  </a:cubicBezTo>
                  <a:cubicBezTo>
                    <a:pt x="4404" y="1600"/>
                    <a:pt x="4758" y="1953"/>
                    <a:pt x="5079" y="2307"/>
                  </a:cubicBezTo>
                  <a:cubicBezTo>
                    <a:pt x="5208" y="2500"/>
                    <a:pt x="5337" y="2693"/>
                    <a:pt x="5433" y="2853"/>
                  </a:cubicBezTo>
                  <a:cubicBezTo>
                    <a:pt x="5528" y="3012"/>
                    <a:pt x="5561" y="3139"/>
                    <a:pt x="5562" y="3204"/>
                  </a:cubicBezTo>
                  <a:lnTo>
                    <a:pt x="5562" y="3204"/>
                  </a:lnTo>
                  <a:cubicBezTo>
                    <a:pt x="5528" y="3200"/>
                    <a:pt x="5485" y="3192"/>
                    <a:pt x="5433" y="3175"/>
                  </a:cubicBezTo>
                  <a:cubicBezTo>
                    <a:pt x="5144" y="3046"/>
                    <a:pt x="4629" y="2661"/>
                    <a:pt x="4147" y="2307"/>
                  </a:cubicBezTo>
                  <a:cubicBezTo>
                    <a:pt x="3890" y="2114"/>
                    <a:pt x="3665" y="1953"/>
                    <a:pt x="3472" y="1793"/>
                  </a:cubicBezTo>
                  <a:cubicBezTo>
                    <a:pt x="3279" y="1632"/>
                    <a:pt x="3119" y="1535"/>
                    <a:pt x="3022" y="1439"/>
                  </a:cubicBezTo>
                  <a:cubicBezTo>
                    <a:pt x="2829" y="1343"/>
                    <a:pt x="2572" y="1278"/>
                    <a:pt x="2283" y="1246"/>
                  </a:cubicBezTo>
                  <a:cubicBezTo>
                    <a:pt x="1447" y="1118"/>
                    <a:pt x="258" y="1118"/>
                    <a:pt x="258" y="1118"/>
                  </a:cubicBezTo>
                  <a:cubicBezTo>
                    <a:pt x="97" y="1118"/>
                    <a:pt x="1" y="1246"/>
                    <a:pt x="1" y="1375"/>
                  </a:cubicBezTo>
                  <a:cubicBezTo>
                    <a:pt x="1" y="1535"/>
                    <a:pt x="97" y="1664"/>
                    <a:pt x="258" y="1664"/>
                  </a:cubicBezTo>
                  <a:lnTo>
                    <a:pt x="579" y="1664"/>
                  </a:lnTo>
                  <a:cubicBezTo>
                    <a:pt x="901" y="1664"/>
                    <a:pt x="1351" y="1664"/>
                    <a:pt x="1801" y="1728"/>
                  </a:cubicBezTo>
                  <a:cubicBezTo>
                    <a:pt x="2026" y="1728"/>
                    <a:pt x="2219" y="1760"/>
                    <a:pt x="2379" y="1793"/>
                  </a:cubicBezTo>
                  <a:cubicBezTo>
                    <a:pt x="2572" y="1825"/>
                    <a:pt x="2701" y="1889"/>
                    <a:pt x="2733" y="1921"/>
                  </a:cubicBezTo>
                  <a:cubicBezTo>
                    <a:pt x="2829" y="1953"/>
                    <a:pt x="3022" y="2114"/>
                    <a:pt x="3247" y="2275"/>
                  </a:cubicBezTo>
                  <a:cubicBezTo>
                    <a:pt x="3601" y="2564"/>
                    <a:pt x="4019" y="2918"/>
                    <a:pt x="4437" y="3207"/>
                  </a:cubicBezTo>
                  <a:cubicBezTo>
                    <a:pt x="4662" y="3336"/>
                    <a:pt x="4854" y="3464"/>
                    <a:pt x="5047" y="3561"/>
                  </a:cubicBezTo>
                  <a:cubicBezTo>
                    <a:pt x="5240" y="3657"/>
                    <a:pt x="5433" y="3753"/>
                    <a:pt x="5626" y="3753"/>
                  </a:cubicBezTo>
                  <a:cubicBezTo>
                    <a:pt x="5690" y="3753"/>
                    <a:pt x="5754" y="3721"/>
                    <a:pt x="5819" y="3689"/>
                  </a:cubicBezTo>
                  <a:cubicBezTo>
                    <a:pt x="5915" y="3657"/>
                    <a:pt x="5979" y="3593"/>
                    <a:pt x="6012" y="3528"/>
                  </a:cubicBezTo>
                  <a:cubicBezTo>
                    <a:pt x="6076" y="3432"/>
                    <a:pt x="6108" y="3303"/>
                    <a:pt x="6108" y="3207"/>
                  </a:cubicBezTo>
                  <a:cubicBezTo>
                    <a:pt x="6108" y="2982"/>
                    <a:pt x="6012" y="2789"/>
                    <a:pt x="5915" y="2596"/>
                  </a:cubicBezTo>
                  <a:cubicBezTo>
                    <a:pt x="5562" y="1985"/>
                    <a:pt x="4919" y="1343"/>
                    <a:pt x="4565" y="989"/>
                  </a:cubicBezTo>
                  <a:cubicBezTo>
                    <a:pt x="4051" y="475"/>
                    <a:pt x="3537" y="57"/>
                    <a:pt x="3537" y="57"/>
                  </a:cubicBezTo>
                  <a:cubicBezTo>
                    <a:pt x="3498" y="19"/>
                    <a:pt x="3445" y="1"/>
                    <a:pt x="3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426975" y="2793600"/>
              <a:ext cx="662175" cy="222625"/>
            </a:xfrm>
            <a:custGeom>
              <a:avLst/>
              <a:gdLst/>
              <a:ahLst/>
              <a:cxnLst/>
              <a:rect l="l" t="t" r="r" b="b"/>
              <a:pathLst>
                <a:path w="26487" h="8905" extrusionOk="0">
                  <a:moveTo>
                    <a:pt x="8325" y="1"/>
                  </a:moveTo>
                  <a:cubicBezTo>
                    <a:pt x="0" y="386"/>
                    <a:pt x="4532" y="6622"/>
                    <a:pt x="4532" y="6622"/>
                  </a:cubicBezTo>
                  <a:lnTo>
                    <a:pt x="23626" y="8905"/>
                  </a:lnTo>
                  <a:lnTo>
                    <a:pt x="26487" y="4726"/>
                  </a:lnTo>
                  <a:lnTo>
                    <a:pt x="83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503300" y="2787175"/>
              <a:ext cx="592300" cy="235475"/>
            </a:xfrm>
            <a:custGeom>
              <a:avLst/>
              <a:gdLst/>
              <a:ahLst/>
              <a:cxnLst/>
              <a:rect l="l" t="t" r="r" b="b"/>
              <a:pathLst>
                <a:path w="23692" h="9419" extrusionOk="0">
                  <a:moveTo>
                    <a:pt x="5272" y="531"/>
                  </a:moveTo>
                  <a:lnTo>
                    <a:pt x="22984" y="5143"/>
                  </a:lnTo>
                  <a:lnTo>
                    <a:pt x="20445" y="8872"/>
                  </a:lnTo>
                  <a:lnTo>
                    <a:pt x="1653" y="6639"/>
                  </a:lnTo>
                  <a:lnTo>
                    <a:pt x="1653" y="6639"/>
                  </a:lnTo>
                  <a:cubicBezTo>
                    <a:pt x="1541" y="6464"/>
                    <a:pt x="1301" y="6073"/>
                    <a:pt x="1062" y="5594"/>
                  </a:cubicBezTo>
                  <a:cubicBezTo>
                    <a:pt x="772" y="4983"/>
                    <a:pt x="515" y="4243"/>
                    <a:pt x="515" y="3504"/>
                  </a:cubicBezTo>
                  <a:cubicBezTo>
                    <a:pt x="547" y="2797"/>
                    <a:pt x="740" y="2122"/>
                    <a:pt x="1447" y="1575"/>
                  </a:cubicBezTo>
                  <a:cubicBezTo>
                    <a:pt x="2122" y="1029"/>
                    <a:pt x="3344" y="611"/>
                    <a:pt x="5272" y="547"/>
                  </a:cubicBezTo>
                  <a:lnTo>
                    <a:pt x="5272" y="531"/>
                  </a:lnTo>
                  <a:close/>
                  <a:moveTo>
                    <a:pt x="5272" y="0"/>
                  </a:moveTo>
                  <a:cubicBezTo>
                    <a:pt x="3247" y="97"/>
                    <a:pt x="1929" y="515"/>
                    <a:pt x="1094" y="1158"/>
                  </a:cubicBezTo>
                  <a:cubicBezTo>
                    <a:pt x="290" y="1800"/>
                    <a:pt x="1" y="2668"/>
                    <a:pt x="1" y="3504"/>
                  </a:cubicBezTo>
                  <a:cubicBezTo>
                    <a:pt x="1" y="4404"/>
                    <a:pt x="322" y="5272"/>
                    <a:pt x="644" y="5947"/>
                  </a:cubicBezTo>
                  <a:cubicBezTo>
                    <a:pt x="965" y="6590"/>
                    <a:pt x="1287" y="7040"/>
                    <a:pt x="1287" y="7040"/>
                  </a:cubicBezTo>
                  <a:cubicBezTo>
                    <a:pt x="1319" y="7104"/>
                    <a:pt x="1383" y="7136"/>
                    <a:pt x="1447" y="7136"/>
                  </a:cubicBezTo>
                  <a:lnTo>
                    <a:pt x="20541" y="9419"/>
                  </a:lnTo>
                  <a:cubicBezTo>
                    <a:pt x="20637" y="9419"/>
                    <a:pt x="20734" y="9387"/>
                    <a:pt x="20798" y="9290"/>
                  </a:cubicBezTo>
                  <a:lnTo>
                    <a:pt x="23627" y="5143"/>
                  </a:lnTo>
                  <a:cubicBezTo>
                    <a:pt x="23691" y="5079"/>
                    <a:pt x="23691" y="4983"/>
                    <a:pt x="23659" y="4886"/>
                  </a:cubicBezTo>
                  <a:cubicBezTo>
                    <a:pt x="23627" y="4822"/>
                    <a:pt x="23563" y="4758"/>
                    <a:pt x="23498" y="4726"/>
                  </a:cubicBezTo>
                  <a:lnTo>
                    <a:pt x="53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1989800" y="2788450"/>
              <a:ext cx="709600" cy="1210775"/>
            </a:xfrm>
            <a:custGeom>
              <a:avLst/>
              <a:gdLst/>
              <a:ahLst/>
              <a:cxnLst/>
              <a:rect l="l" t="t" r="r" b="b"/>
              <a:pathLst>
                <a:path w="28384" h="48431" extrusionOk="0">
                  <a:moveTo>
                    <a:pt x="15726" y="0"/>
                  </a:moveTo>
                  <a:cubicBezTo>
                    <a:pt x="14816" y="0"/>
                    <a:pt x="13906" y="302"/>
                    <a:pt x="12987" y="1010"/>
                  </a:cubicBezTo>
                  <a:cubicBezTo>
                    <a:pt x="12987" y="1010"/>
                    <a:pt x="8551" y="4771"/>
                    <a:pt x="7072" y="9303"/>
                  </a:cubicBezTo>
                  <a:cubicBezTo>
                    <a:pt x="5626" y="13868"/>
                    <a:pt x="4661" y="22965"/>
                    <a:pt x="4661" y="22965"/>
                  </a:cubicBezTo>
                  <a:cubicBezTo>
                    <a:pt x="4661" y="22965"/>
                    <a:pt x="0" y="29683"/>
                    <a:pt x="0" y="30358"/>
                  </a:cubicBezTo>
                  <a:cubicBezTo>
                    <a:pt x="0" y="30572"/>
                    <a:pt x="429" y="30644"/>
                    <a:pt x="1001" y="30644"/>
                  </a:cubicBezTo>
                  <a:cubicBezTo>
                    <a:pt x="2143" y="30644"/>
                    <a:pt x="3858" y="30358"/>
                    <a:pt x="3858" y="30358"/>
                  </a:cubicBezTo>
                  <a:lnTo>
                    <a:pt x="3858" y="30358"/>
                  </a:lnTo>
                  <a:lnTo>
                    <a:pt x="129" y="36787"/>
                  </a:lnTo>
                  <a:cubicBezTo>
                    <a:pt x="129" y="36787"/>
                    <a:pt x="129" y="42123"/>
                    <a:pt x="3054" y="44952"/>
                  </a:cubicBezTo>
                  <a:cubicBezTo>
                    <a:pt x="5520" y="47284"/>
                    <a:pt x="8813" y="48431"/>
                    <a:pt x="11703" y="48431"/>
                  </a:cubicBezTo>
                  <a:cubicBezTo>
                    <a:pt x="12279" y="48431"/>
                    <a:pt x="12839" y="48385"/>
                    <a:pt x="13373" y="48295"/>
                  </a:cubicBezTo>
                  <a:cubicBezTo>
                    <a:pt x="16587" y="47748"/>
                    <a:pt x="22502" y="40516"/>
                    <a:pt x="23144" y="40130"/>
                  </a:cubicBezTo>
                  <a:cubicBezTo>
                    <a:pt x="23819" y="39712"/>
                    <a:pt x="21537" y="33573"/>
                    <a:pt x="21023" y="31290"/>
                  </a:cubicBezTo>
                  <a:cubicBezTo>
                    <a:pt x="20476" y="29008"/>
                    <a:pt x="21537" y="27401"/>
                    <a:pt x="22212" y="26983"/>
                  </a:cubicBezTo>
                  <a:cubicBezTo>
                    <a:pt x="22887" y="26597"/>
                    <a:pt x="26777" y="24186"/>
                    <a:pt x="27580" y="22451"/>
                  </a:cubicBezTo>
                  <a:cubicBezTo>
                    <a:pt x="28384" y="20715"/>
                    <a:pt x="28255" y="17757"/>
                    <a:pt x="27966" y="15475"/>
                  </a:cubicBezTo>
                  <a:cubicBezTo>
                    <a:pt x="27709" y="13193"/>
                    <a:pt x="24366" y="5285"/>
                    <a:pt x="21409" y="2875"/>
                  </a:cubicBezTo>
                  <a:cubicBezTo>
                    <a:pt x="19445" y="1256"/>
                    <a:pt x="17584" y="0"/>
                    <a:pt x="157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1982575" y="2781550"/>
              <a:ext cx="718450" cy="1223925"/>
            </a:xfrm>
            <a:custGeom>
              <a:avLst/>
              <a:gdLst/>
              <a:ahLst/>
              <a:cxnLst/>
              <a:rect l="l" t="t" r="r" b="b"/>
              <a:pathLst>
                <a:path w="28738" h="48957" extrusionOk="0">
                  <a:moveTo>
                    <a:pt x="16008" y="547"/>
                  </a:moveTo>
                  <a:cubicBezTo>
                    <a:pt x="16876" y="547"/>
                    <a:pt x="17744" y="836"/>
                    <a:pt x="18676" y="1350"/>
                  </a:cubicBezTo>
                  <a:cubicBezTo>
                    <a:pt x="19608" y="1865"/>
                    <a:pt x="20540" y="2572"/>
                    <a:pt x="21537" y="3376"/>
                  </a:cubicBezTo>
                  <a:cubicBezTo>
                    <a:pt x="22951" y="4501"/>
                    <a:pt x="24526" y="7072"/>
                    <a:pt x="25748" y="9612"/>
                  </a:cubicBezTo>
                  <a:cubicBezTo>
                    <a:pt x="26359" y="10897"/>
                    <a:pt x="26905" y="12151"/>
                    <a:pt x="27291" y="13244"/>
                  </a:cubicBezTo>
                  <a:cubicBezTo>
                    <a:pt x="27676" y="14337"/>
                    <a:pt x="27934" y="15269"/>
                    <a:pt x="27998" y="15783"/>
                  </a:cubicBezTo>
                  <a:cubicBezTo>
                    <a:pt x="28127" y="16780"/>
                    <a:pt x="28191" y="17873"/>
                    <a:pt x="28191" y="18933"/>
                  </a:cubicBezTo>
                  <a:cubicBezTo>
                    <a:pt x="28223" y="20348"/>
                    <a:pt x="28062" y="21698"/>
                    <a:pt x="27612" y="22598"/>
                  </a:cubicBezTo>
                  <a:cubicBezTo>
                    <a:pt x="27451" y="22984"/>
                    <a:pt x="27066" y="23466"/>
                    <a:pt x="26584" y="23916"/>
                  </a:cubicBezTo>
                  <a:cubicBezTo>
                    <a:pt x="25169" y="25298"/>
                    <a:pt x="22855" y="26745"/>
                    <a:pt x="22373" y="27034"/>
                  </a:cubicBezTo>
                  <a:cubicBezTo>
                    <a:pt x="22051" y="27227"/>
                    <a:pt x="21665" y="27645"/>
                    <a:pt x="21376" y="28191"/>
                  </a:cubicBezTo>
                  <a:cubicBezTo>
                    <a:pt x="21087" y="28770"/>
                    <a:pt x="20894" y="29477"/>
                    <a:pt x="20894" y="30345"/>
                  </a:cubicBezTo>
                  <a:cubicBezTo>
                    <a:pt x="20894" y="30730"/>
                    <a:pt x="20926" y="31181"/>
                    <a:pt x="21055" y="31631"/>
                  </a:cubicBezTo>
                  <a:cubicBezTo>
                    <a:pt x="21280" y="32627"/>
                    <a:pt x="21858" y="34363"/>
                    <a:pt x="22341" y="36034"/>
                  </a:cubicBezTo>
                  <a:cubicBezTo>
                    <a:pt x="22598" y="36870"/>
                    <a:pt x="22855" y="37674"/>
                    <a:pt x="23016" y="38381"/>
                  </a:cubicBezTo>
                  <a:cubicBezTo>
                    <a:pt x="23208" y="39088"/>
                    <a:pt x="23305" y="39667"/>
                    <a:pt x="23305" y="39988"/>
                  </a:cubicBezTo>
                  <a:cubicBezTo>
                    <a:pt x="23305" y="40085"/>
                    <a:pt x="23305" y="40149"/>
                    <a:pt x="23273" y="40181"/>
                  </a:cubicBezTo>
                  <a:lnTo>
                    <a:pt x="23284" y="40192"/>
                  </a:lnTo>
                  <a:lnTo>
                    <a:pt x="23284" y="40192"/>
                  </a:lnTo>
                  <a:cubicBezTo>
                    <a:pt x="23226" y="40227"/>
                    <a:pt x="23166" y="40284"/>
                    <a:pt x="23080" y="40342"/>
                  </a:cubicBezTo>
                  <a:cubicBezTo>
                    <a:pt x="22758" y="40663"/>
                    <a:pt x="22212" y="41242"/>
                    <a:pt x="21473" y="42013"/>
                  </a:cubicBezTo>
                  <a:cubicBezTo>
                    <a:pt x="20412" y="43170"/>
                    <a:pt x="18965" y="44649"/>
                    <a:pt x="17519" y="45903"/>
                  </a:cubicBezTo>
                  <a:cubicBezTo>
                    <a:pt x="16812" y="46513"/>
                    <a:pt x="16105" y="47092"/>
                    <a:pt x="15429" y="47510"/>
                  </a:cubicBezTo>
                  <a:cubicBezTo>
                    <a:pt x="14754" y="47928"/>
                    <a:pt x="14144" y="48217"/>
                    <a:pt x="13629" y="48314"/>
                  </a:cubicBezTo>
                  <a:cubicBezTo>
                    <a:pt x="13115" y="48378"/>
                    <a:pt x="12569" y="48442"/>
                    <a:pt x="11990" y="48442"/>
                  </a:cubicBezTo>
                  <a:cubicBezTo>
                    <a:pt x="9193" y="48442"/>
                    <a:pt x="5947" y="47317"/>
                    <a:pt x="3536" y="45035"/>
                  </a:cubicBezTo>
                  <a:cubicBezTo>
                    <a:pt x="2122" y="43685"/>
                    <a:pt x="1415" y="41692"/>
                    <a:pt x="1029" y="40020"/>
                  </a:cubicBezTo>
                  <a:cubicBezTo>
                    <a:pt x="868" y="39184"/>
                    <a:pt x="772" y="38445"/>
                    <a:pt x="707" y="37899"/>
                  </a:cubicBezTo>
                  <a:cubicBezTo>
                    <a:pt x="707" y="37642"/>
                    <a:pt x="675" y="37417"/>
                    <a:pt x="675" y="37288"/>
                  </a:cubicBezTo>
                  <a:cubicBezTo>
                    <a:pt x="675" y="37222"/>
                    <a:pt x="675" y="37172"/>
                    <a:pt x="675" y="37137"/>
                  </a:cubicBezTo>
                  <a:lnTo>
                    <a:pt x="675" y="37137"/>
                  </a:lnTo>
                  <a:lnTo>
                    <a:pt x="4404" y="30763"/>
                  </a:lnTo>
                  <a:cubicBezTo>
                    <a:pt x="4436" y="30666"/>
                    <a:pt x="4436" y="30538"/>
                    <a:pt x="4372" y="30473"/>
                  </a:cubicBezTo>
                  <a:cubicBezTo>
                    <a:pt x="4308" y="30377"/>
                    <a:pt x="4211" y="30345"/>
                    <a:pt x="4115" y="30345"/>
                  </a:cubicBezTo>
                  <a:cubicBezTo>
                    <a:pt x="4115" y="30345"/>
                    <a:pt x="4018" y="30377"/>
                    <a:pt x="3825" y="30409"/>
                  </a:cubicBezTo>
                  <a:cubicBezTo>
                    <a:pt x="3311" y="30473"/>
                    <a:pt x="2122" y="30634"/>
                    <a:pt x="1286" y="30634"/>
                  </a:cubicBezTo>
                  <a:cubicBezTo>
                    <a:pt x="997" y="30634"/>
                    <a:pt x="772" y="30634"/>
                    <a:pt x="643" y="30602"/>
                  </a:cubicBezTo>
                  <a:cubicBezTo>
                    <a:pt x="604" y="30589"/>
                    <a:pt x="575" y="30576"/>
                    <a:pt x="555" y="30565"/>
                  </a:cubicBezTo>
                  <a:lnTo>
                    <a:pt x="555" y="30565"/>
                  </a:lnTo>
                  <a:cubicBezTo>
                    <a:pt x="563" y="30537"/>
                    <a:pt x="579" y="30505"/>
                    <a:pt x="611" y="30473"/>
                  </a:cubicBezTo>
                  <a:cubicBezTo>
                    <a:pt x="740" y="30152"/>
                    <a:pt x="1093" y="29541"/>
                    <a:pt x="1575" y="28802"/>
                  </a:cubicBezTo>
                  <a:cubicBezTo>
                    <a:pt x="2250" y="27709"/>
                    <a:pt x="3150" y="26359"/>
                    <a:pt x="3890" y="25266"/>
                  </a:cubicBezTo>
                  <a:cubicBezTo>
                    <a:pt x="4243" y="24752"/>
                    <a:pt x="4565" y="24269"/>
                    <a:pt x="4822" y="23948"/>
                  </a:cubicBezTo>
                  <a:cubicBezTo>
                    <a:pt x="5047" y="23594"/>
                    <a:pt x="5175" y="23402"/>
                    <a:pt x="5175" y="23402"/>
                  </a:cubicBezTo>
                  <a:lnTo>
                    <a:pt x="5240" y="23273"/>
                  </a:lnTo>
                  <a:cubicBezTo>
                    <a:pt x="5240" y="23273"/>
                    <a:pt x="5272" y="22727"/>
                    <a:pt x="5400" y="21794"/>
                  </a:cubicBezTo>
                  <a:cubicBezTo>
                    <a:pt x="5722" y="19030"/>
                    <a:pt x="6525" y="13051"/>
                    <a:pt x="7618" y="9676"/>
                  </a:cubicBezTo>
                  <a:cubicBezTo>
                    <a:pt x="8358" y="7458"/>
                    <a:pt x="9804" y="5401"/>
                    <a:pt x="11090" y="3890"/>
                  </a:cubicBezTo>
                  <a:cubicBezTo>
                    <a:pt x="11701" y="3151"/>
                    <a:pt x="12311" y="2540"/>
                    <a:pt x="12729" y="2122"/>
                  </a:cubicBezTo>
                  <a:cubicBezTo>
                    <a:pt x="12954" y="1929"/>
                    <a:pt x="13147" y="1768"/>
                    <a:pt x="13244" y="1640"/>
                  </a:cubicBezTo>
                  <a:cubicBezTo>
                    <a:pt x="13308" y="1608"/>
                    <a:pt x="13372" y="1543"/>
                    <a:pt x="13404" y="1543"/>
                  </a:cubicBezTo>
                  <a:lnTo>
                    <a:pt x="13427" y="1498"/>
                  </a:lnTo>
                  <a:lnTo>
                    <a:pt x="13437" y="1511"/>
                  </a:lnTo>
                  <a:cubicBezTo>
                    <a:pt x="14304" y="836"/>
                    <a:pt x="15140" y="547"/>
                    <a:pt x="16008" y="547"/>
                  </a:cubicBezTo>
                  <a:close/>
                  <a:moveTo>
                    <a:pt x="16008" y="0"/>
                  </a:moveTo>
                  <a:cubicBezTo>
                    <a:pt x="15044" y="0"/>
                    <a:pt x="14047" y="354"/>
                    <a:pt x="13115" y="1061"/>
                  </a:cubicBezTo>
                  <a:lnTo>
                    <a:pt x="13083" y="1093"/>
                  </a:lnTo>
                  <a:cubicBezTo>
                    <a:pt x="13083" y="1093"/>
                    <a:pt x="11958" y="2025"/>
                    <a:pt x="10672" y="3568"/>
                  </a:cubicBezTo>
                  <a:cubicBezTo>
                    <a:pt x="9354" y="5079"/>
                    <a:pt x="7876" y="7169"/>
                    <a:pt x="7104" y="9515"/>
                  </a:cubicBezTo>
                  <a:cubicBezTo>
                    <a:pt x="6365" y="11830"/>
                    <a:pt x="5786" y="15237"/>
                    <a:pt x="5336" y="18098"/>
                  </a:cubicBezTo>
                  <a:cubicBezTo>
                    <a:pt x="4931" y="20837"/>
                    <a:pt x="4708" y="23064"/>
                    <a:pt x="4694" y="23202"/>
                  </a:cubicBezTo>
                  <a:lnTo>
                    <a:pt x="4694" y="23202"/>
                  </a:lnTo>
                  <a:cubicBezTo>
                    <a:pt x="4433" y="23571"/>
                    <a:pt x="3410" y="25021"/>
                    <a:pt x="2411" y="26520"/>
                  </a:cubicBezTo>
                  <a:cubicBezTo>
                    <a:pt x="1800" y="27420"/>
                    <a:pt x="1222" y="28320"/>
                    <a:pt x="772" y="29059"/>
                  </a:cubicBezTo>
                  <a:cubicBezTo>
                    <a:pt x="547" y="29413"/>
                    <a:pt x="386" y="29734"/>
                    <a:pt x="225" y="29991"/>
                  </a:cubicBezTo>
                  <a:cubicBezTo>
                    <a:pt x="161" y="30120"/>
                    <a:pt x="129" y="30216"/>
                    <a:pt x="64" y="30313"/>
                  </a:cubicBezTo>
                  <a:cubicBezTo>
                    <a:pt x="32" y="30441"/>
                    <a:pt x="0" y="30505"/>
                    <a:pt x="0" y="30634"/>
                  </a:cubicBezTo>
                  <a:cubicBezTo>
                    <a:pt x="0" y="30763"/>
                    <a:pt x="97" y="30891"/>
                    <a:pt x="193" y="30956"/>
                  </a:cubicBezTo>
                  <a:cubicBezTo>
                    <a:pt x="322" y="31084"/>
                    <a:pt x="482" y="31116"/>
                    <a:pt x="675" y="31148"/>
                  </a:cubicBezTo>
                  <a:cubicBezTo>
                    <a:pt x="836" y="31181"/>
                    <a:pt x="1061" y="31181"/>
                    <a:pt x="1286" y="31181"/>
                  </a:cubicBezTo>
                  <a:cubicBezTo>
                    <a:pt x="2041" y="31181"/>
                    <a:pt x="3017" y="31064"/>
                    <a:pt x="3629" y="30979"/>
                  </a:cubicBezTo>
                  <a:lnTo>
                    <a:pt x="3629" y="30979"/>
                  </a:lnTo>
                  <a:lnTo>
                    <a:pt x="193" y="36902"/>
                  </a:lnTo>
                  <a:lnTo>
                    <a:pt x="129" y="37063"/>
                  </a:lnTo>
                  <a:cubicBezTo>
                    <a:pt x="129" y="37063"/>
                    <a:pt x="129" y="38413"/>
                    <a:pt x="514" y="40149"/>
                  </a:cubicBezTo>
                  <a:cubicBezTo>
                    <a:pt x="900" y="41852"/>
                    <a:pt x="1640" y="43942"/>
                    <a:pt x="3182" y="45421"/>
                  </a:cubicBezTo>
                  <a:cubicBezTo>
                    <a:pt x="5690" y="47799"/>
                    <a:pt x="9033" y="48956"/>
                    <a:pt x="11990" y="48956"/>
                  </a:cubicBezTo>
                  <a:cubicBezTo>
                    <a:pt x="12601" y="48956"/>
                    <a:pt x="13179" y="48924"/>
                    <a:pt x="13726" y="48828"/>
                  </a:cubicBezTo>
                  <a:cubicBezTo>
                    <a:pt x="14594" y="48667"/>
                    <a:pt x="15590" y="48089"/>
                    <a:pt x="16619" y="47349"/>
                  </a:cubicBezTo>
                  <a:cubicBezTo>
                    <a:pt x="18162" y="46192"/>
                    <a:pt x="19801" y="44553"/>
                    <a:pt x="21087" y="43203"/>
                  </a:cubicBezTo>
                  <a:cubicBezTo>
                    <a:pt x="21762" y="42528"/>
                    <a:pt x="22341" y="41917"/>
                    <a:pt x="22758" y="41435"/>
                  </a:cubicBezTo>
                  <a:cubicBezTo>
                    <a:pt x="22983" y="41210"/>
                    <a:pt x="23176" y="41017"/>
                    <a:pt x="23305" y="40856"/>
                  </a:cubicBezTo>
                  <a:cubicBezTo>
                    <a:pt x="23466" y="40727"/>
                    <a:pt x="23562" y="40631"/>
                    <a:pt x="23594" y="40631"/>
                  </a:cubicBezTo>
                  <a:cubicBezTo>
                    <a:pt x="23723" y="40535"/>
                    <a:pt x="23755" y="40438"/>
                    <a:pt x="23787" y="40342"/>
                  </a:cubicBezTo>
                  <a:cubicBezTo>
                    <a:pt x="23819" y="40213"/>
                    <a:pt x="23819" y="40117"/>
                    <a:pt x="23819" y="39988"/>
                  </a:cubicBezTo>
                  <a:cubicBezTo>
                    <a:pt x="23819" y="39570"/>
                    <a:pt x="23723" y="38959"/>
                    <a:pt x="23530" y="38252"/>
                  </a:cubicBezTo>
                  <a:cubicBezTo>
                    <a:pt x="23016" y="36131"/>
                    <a:pt x="21891" y="32948"/>
                    <a:pt x="21569" y="31502"/>
                  </a:cubicBezTo>
                  <a:cubicBezTo>
                    <a:pt x="21473" y="31084"/>
                    <a:pt x="21440" y="30698"/>
                    <a:pt x="21440" y="30345"/>
                  </a:cubicBezTo>
                  <a:cubicBezTo>
                    <a:pt x="21440" y="29573"/>
                    <a:pt x="21601" y="28930"/>
                    <a:pt x="21858" y="28448"/>
                  </a:cubicBezTo>
                  <a:cubicBezTo>
                    <a:pt x="22116" y="27966"/>
                    <a:pt x="22437" y="27612"/>
                    <a:pt x="22630" y="27484"/>
                  </a:cubicBezTo>
                  <a:cubicBezTo>
                    <a:pt x="22983" y="27291"/>
                    <a:pt x="24141" y="26584"/>
                    <a:pt x="25298" y="25716"/>
                  </a:cubicBezTo>
                  <a:cubicBezTo>
                    <a:pt x="25876" y="25266"/>
                    <a:pt x="26455" y="24784"/>
                    <a:pt x="26969" y="24302"/>
                  </a:cubicBezTo>
                  <a:cubicBezTo>
                    <a:pt x="27484" y="23819"/>
                    <a:pt x="27869" y="23305"/>
                    <a:pt x="28094" y="22823"/>
                  </a:cubicBezTo>
                  <a:cubicBezTo>
                    <a:pt x="28577" y="21794"/>
                    <a:pt x="28737" y="20380"/>
                    <a:pt x="28737" y="18933"/>
                  </a:cubicBezTo>
                  <a:cubicBezTo>
                    <a:pt x="28737" y="17841"/>
                    <a:pt x="28641" y="16715"/>
                    <a:pt x="28544" y="15719"/>
                  </a:cubicBezTo>
                  <a:cubicBezTo>
                    <a:pt x="28448" y="15108"/>
                    <a:pt x="28191" y="14176"/>
                    <a:pt x="27805" y="13083"/>
                  </a:cubicBezTo>
                  <a:cubicBezTo>
                    <a:pt x="27194" y="11412"/>
                    <a:pt x="26294" y="9354"/>
                    <a:pt x="25234" y="7490"/>
                  </a:cubicBezTo>
                  <a:cubicBezTo>
                    <a:pt x="24205" y="5593"/>
                    <a:pt x="23016" y="3890"/>
                    <a:pt x="21858" y="2958"/>
                  </a:cubicBezTo>
                  <a:cubicBezTo>
                    <a:pt x="20862" y="2154"/>
                    <a:pt x="19898" y="1415"/>
                    <a:pt x="18933" y="868"/>
                  </a:cubicBezTo>
                  <a:cubicBezTo>
                    <a:pt x="17969" y="354"/>
                    <a:pt x="17005" y="32"/>
                    <a:pt x="16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331325" y="2776500"/>
              <a:ext cx="384950" cy="435925"/>
            </a:xfrm>
            <a:custGeom>
              <a:avLst/>
              <a:gdLst/>
              <a:ahLst/>
              <a:cxnLst/>
              <a:rect l="l" t="t" r="r" b="b"/>
              <a:pathLst>
                <a:path w="15398" h="17437" extrusionOk="0">
                  <a:moveTo>
                    <a:pt x="5322" y="0"/>
                  </a:moveTo>
                  <a:cubicBezTo>
                    <a:pt x="4137" y="0"/>
                    <a:pt x="2959" y="251"/>
                    <a:pt x="1994" y="813"/>
                  </a:cubicBezTo>
                  <a:cubicBezTo>
                    <a:pt x="1994" y="813"/>
                    <a:pt x="1" y="3770"/>
                    <a:pt x="1" y="5924"/>
                  </a:cubicBezTo>
                  <a:cubicBezTo>
                    <a:pt x="1" y="8046"/>
                    <a:pt x="1737" y="11549"/>
                    <a:pt x="3055" y="13157"/>
                  </a:cubicBezTo>
                  <a:cubicBezTo>
                    <a:pt x="4405" y="14764"/>
                    <a:pt x="5626" y="15825"/>
                    <a:pt x="5626" y="15825"/>
                  </a:cubicBezTo>
                  <a:lnTo>
                    <a:pt x="8551" y="15150"/>
                  </a:lnTo>
                  <a:lnTo>
                    <a:pt x="8680" y="17432"/>
                  </a:lnTo>
                  <a:cubicBezTo>
                    <a:pt x="8680" y="17432"/>
                    <a:pt x="9062" y="16740"/>
                    <a:pt x="10059" y="16740"/>
                  </a:cubicBezTo>
                  <a:cubicBezTo>
                    <a:pt x="10387" y="16740"/>
                    <a:pt x="10782" y="16815"/>
                    <a:pt x="11251" y="17014"/>
                  </a:cubicBezTo>
                  <a:cubicBezTo>
                    <a:pt x="11967" y="17323"/>
                    <a:pt x="12584" y="17437"/>
                    <a:pt x="13071" y="17437"/>
                  </a:cubicBezTo>
                  <a:cubicBezTo>
                    <a:pt x="13854" y="17437"/>
                    <a:pt x="14305" y="17143"/>
                    <a:pt x="14305" y="16885"/>
                  </a:cubicBezTo>
                  <a:cubicBezTo>
                    <a:pt x="14305" y="16500"/>
                    <a:pt x="15398" y="13671"/>
                    <a:pt x="14305" y="8978"/>
                  </a:cubicBezTo>
                  <a:cubicBezTo>
                    <a:pt x="13244" y="4317"/>
                    <a:pt x="12055" y="3513"/>
                    <a:pt x="10287" y="1745"/>
                  </a:cubicBezTo>
                  <a:cubicBezTo>
                    <a:pt x="9211" y="669"/>
                    <a:pt x="7257" y="0"/>
                    <a:pt x="53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324100" y="2770300"/>
              <a:ext cx="384150" cy="449250"/>
            </a:xfrm>
            <a:custGeom>
              <a:avLst/>
              <a:gdLst/>
              <a:ahLst/>
              <a:cxnLst/>
              <a:rect l="l" t="t" r="r" b="b"/>
              <a:pathLst>
                <a:path w="15366" h="17970" extrusionOk="0">
                  <a:moveTo>
                    <a:pt x="5626" y="515"/>
                  </a:moveTo>
                  <a:cubicBezTo>
                    <a:pt x="7490" y="515"/>
                    <a:pt x="9387" y="1190"/>
                    <a:pt x="10383" y="2186"/>
                  </a:cubicBezTo>
                  <a:cubicBezTo>
                    <a:pt x="11283" y="3086"/>
                    <a:pt x="11990" y="3697"/>
                    <a:pt x="12633" y="4661"/>
                  </a:cubicBezTo>
                  <a:cubicBezTo>
                    <a:pt x="13244" y="5626"/>
                    <a:pt x="13823" y="6976"/>
                    <a:pt x="14337" y="9290"/>
                  </a:cubicBezTo>
                  <a:cubicBezTo>
                    <a:pt x="14691" y="10833"/>
                    <a:pt x="14819" y="12183"/>
                    <a:pt x="14819" y="13276"/>
                  </a:cubicBezTo>
                  <a:cubicBezTo>
                    <a:pt x="14819" y="14401"/>
                    <a:pt x="14691" y="15269"/>
                    <a:pt x="14594" y="15912"/>
                  </a:cubicBezTo>
                  <a:cubicBezTo>
                    <a:pt x="14530" y="16233"/>
                    <a:pt x="14466" y="16490"/>
                    <a:pt x="14433" y="16683"/>
                  </a:cubicBezTo>
                  <a:cubicBezTo>
                    <a:pt x="14401" y="16780"/>
                    <a:pt x="14369" y="16876"/>
                    <a:pt x="14369" y="16940"/>
                  </a:cubicBezTo>
                  <a:cubicBezTo>
                    <a:pt x="14337" y="17005"/>
                    <a:pt x="14337" y="17069"/>
                    <a:pt x="14337" y="17133"/>
                  </a:cubicBezTo>
                  <a:cubicBezTo>
                    <a:pt x="14337" y="17133"/>
                    <a:pt x="14273" y="17230"/>
                    <a:pt x="14080" y="17294"/>
                  </a:cubicBezTo>
                  <a:cubicBezTo>
                    <a:pt x="13919" y="17358"/>
                    <a:pt x="13662" y="17423"/>
                    <a:pt x="13340" y="17423"/>
                  </a:cubicBezTo>
                  <a:cubicBezTo>
                    <a:pt x="12890" y="17423"/>
                    <a:pt x="12312" y="17326"/>
                    <a:pt x="11637" y="17037"/>
                  </a:cubicBezTo>
                  <a:cubicBezTo>
                    <a:pt x="11123" y="16812"/>
                    <a:pt x="10705" y="16715"/>
                    <a:pt x="10351" y="16715"/>
                  </a:cubicBezTo>
                  <a:cubicBezTo>
                    <a:pt x="9840" y="16715"/>
                    <a:pt x="9479" y="16891"/>
                    <a:pt x="9225" y="17065"/>
                  </a:cubicBezTo>
                  <a:lnTo>
                    <a:pt x="9225" y="17065"/>
                  </a:lnTo>
                  <a:lnTo>
                    <a:pt x="9130" y="15398"/>
                  </a:lnTo>
                  <a:cubicBezTo>
                    <a:pt x="9097" y="15301"/>
                    <a:pt x="9065" y="15237"/>
                    <a:pt x="9001" y="15173"/>
                  </a:cubicBezTo>
                  <a:cubicBezTo>
                    <a:pt x="8956" y="15150"/>
                    <a:pt x="8910" y="15127"/>
                    <a:pt x="8853" y="15127"/>
                  </a:cubicBezTo>
                  <a:cubicBezTo>
                    <a:pt x="8830" y="15127"/>
                    <a:pt x="8804" y="15131"/>
                    <a:pt x="8776" y="15140"/>
                  </a:cubicBezTo>
                  <a:lnTo>
                    <a:pt x="5981" y="15785"/>
                  </a:lnTo>
                  <a:lnTo>
                    <a:pt x="5981" y="15785"/>
                  </a:lnTo>
                  <a:cubicBezTo>
                    <a:pt x="5954" y="15758"/>
                    <a:pt x="5922" y="15725"/>
                    <a:pt x="5883" y="15687"/>
                  </a:cubicBezTo>
                  <a:cubicBezTo>
                    <a:pt x="5465" y="15301"/>
                    <a:pt x="4565" y="14401"/>
                    <a:pt x="3569" y="13212"/>
                  </a:cubicBezTo>
                  <a:cubicBezTo>
                    <a:pt x="2926" y="12440"/>
                    <a:pt x="2154" y="11187"/>
                    <a:pt x="1543" y="9869"/>
                  </a:cubicBezTo>
                  <a:cubicBezTo>
                    <a:pt x="965" y="8551"/>
                    <a:pt x="547" y="7169"/>
                    <a:pt x="547" y="6172"/>
                  </a:cubicBezTo>
                  <a:cubicBezTo>
                    <a:pt x="547" y="5176"/>
                    <a:pt x="1029" y="3922"/>
                    <a:pt x="1511" y="2925"/>
                  </a:cubicBezTo>
                  <a:cubicBezTo>
                    <a:pt x="1768" y="2443"/>
                    <a:pt x="2026" y="1993"/>
                    <a:pt x="2186" y="1704"/>
                  </a:cubicBezTo>
                  <a:cubicBezTo>
                    <a:pt x="2283" y="1543"/>
                    <a:pt x="2379" y="1415"/>
                    <a:pt x="2411" y="1350"/>
                  </a:cubicBezTo>
                  <a:cubicBezTo>
                    <a:pt x="2447" y="1298"/>
                    <a:pt x="2472" y="1264"/>
                    <a:pt x="2488" y="1245"/>
                  </a:cubicBezTo>
                  <a:lnTo>
                    <a:pt x="2488" y="1245"/>
                  </a:lnTo>
                  <a:cubicBezTo>
                    <a:pt x="3405" y="758"/>
                    <a:pt x="4500" y="515"/>
                    <a:pt x="5626" y="515"/>
                  </a:cubicBezTo>
                  <a:close/>
                  <a:moveTo>
                    <a:pt x="5626" y="0"/>
                  </a:moveTo>
                  <a:cubicBezTo>
                    <a:pt x="4404" y="0"/>
                    <a:pt x="3183" y="257"/>
                    <a:pt x="2154" y="836"/>
                  </a:cubicBezTo>
                  <a:lnTo>
                    <a:pt x="2058" y="900"/>
                  </a:lnTo>
                  <a:cubicBezTo>
                    <a:pt x="2058" y="933"/>
                    <a:pt x="1543" y="1672"/>
                    <a:pt x="1029" y="2700"/>
                  </a:cubicBezTo>
                  <a:cubicBezTo>
                    <a:pt x="547" y="3697"/>
                    <a:pt x="1" y="5015"/>
                    <a:pt x="1" y="6172"/>
                  </a:cubicBezTo>
                  <a:cubicBezTo>
                    <a:pt x="1" y="7297"/>
                    <a:pt x="451" y="8711"/>
                    <a:pt x="1061" y="10094"/>
                  </a:cubicBezTo>
                  <a:cubicBezTo>
                    <a:pt x="1672" y="11444"/>
                    <a:pt x="2444" y="12730"/>
                    <a:pt x="3151" y="13565"/>
                  </a:cubicBezTo>
                  <a:cubicBezTo>
                    <a:pt x="4501" y="15173"/>
                    <a:pt x="5722" y="16265"/>
                    <a:pt x="5722" y="16265"/>
                  </a:cubicBezTo>
                  <a:cubicBezTo>
                    <a:pt x="5769" y="16313"/>
                    <a:pt x="5834" y="16342"/>
                    <a:pt x="5890" y="16342"/>
                  </a:cubicBezTo>
                  <a:cubicBezTo>
                    <a:pt x="5910" y="16342"/>
                    <a:pt x="5930" y="16338"/>
                    <a:pt x="5947" y="16330"/>
                  </a:cubicBezTo>
                  <a:lnTo>
                    <a:pt x="8583" y="15719"/>
                  </a:lnTo>
                  <a:lnTo>
                    <a:pt x="8712" y="17680"/>
                  </a:lnTo>
                  <a:cubicBezTo>
                    <a:pt x="8712" y="17808"/>
                    <a:pt x="8808" y="17905"/>
                    <a:pt x="8937" y="17937"/>
                  </a:cubicBezTo>
                  <a:cubicBezTo>
                    <a:pt x="8954" y="17943"/>
                    <a:pt x="8972" y="17945"/>
                    <a:pt x="8990" y="17945"/>
                  </a:cubicBezTo>
                  <a:cubicBezTo>
                    <a:pt x="9077" y="17945"/>
                    <a:pt x="9173" y="17888"/>
                    <a:pt x="9226" y="17808"/>
                  </a:cubicBezTo>
                  <a:cubicBezTo>
                    <a:pt x="9226" y="17776"/>
                    <a:pt x="9322" y="17648"/>
                    <a:pt x="9483" y="17519"/>
                  </a:cubicBezTo>
                  <a:cubicBezTo>
                    <a:pt x="9676" y="17391"/>
                    <a:pt x="9933" y="17262"/>
                    <a:pt x="10351" y="17262"/>
                  </a:cubicBezTo>
                  <a:cubicBezTo>
                    <a:pt x="10608" y="17262"/>
                    <a:pt x="10994" y="17326"/>
                    <a:pt x="11412" y="17519"/>
                  </a:cubicBezTo>
                  <a:cubicBezTo>
                    <a:pt x="12151" y="17841"/>
                    <a:pt x="12794" y="17969"/>
                    <a:pt x="13340" y="17969"/>
                  </a:cubicBezTo>
                  <a:cubicBezTo>
                    <a:pt x="13758" y="17969"/>
                    <a:pt x="14112" y="17873"/>
                    <a:pt x="14401" y="17744"/>
                  </a:cubicBezTo>
                  <a:cubicBezTo>
                    <a:pt x="14530" y="17680"/>
                    <a:pt x="14626" y="17616"/>
                    <a:pt x="14723" y="17519"/>
                  </a:cubicBezTo>
                  <a:cubicBezTo>
                    <a:pt x="14819" y="17423"/>
                    <a:pt x="14883" y="17294"/>
                    <a:pt x="14883" y="17133"/>
                  </a:cubicBezTo>
                  <a:lnTo>
                    <a:pt x="14883" y="17101"/>
                  </a:lnTo>
                  <a:cubicBezTo>
                    <a:pt x="14883" y="17037"/>
                    <a:pt x="14916" y="16876"/>
                    <a:pt x="14980" y="16683"/>
                  </a:cubicBezTo>
                  <a:cubicBezTo>
                    <a:pt x="15108" y="16040"/>
                    <a:pt x="15366" y="14883"/>
                    <a:pt x="15333" y="13276"/>
                  </a:cubicBezTo>
                  <a:cubicBezTo>
                    <a:pt x="15366" y="12119"/>
                    <a:pt x="15237" y="10769"/>
                    <a:pt x="14883" y="9162"/>
                  </a:cubicBezTo>
                  <a:cubicBezTo>
                    <a:pt x="14337" y="6815"/>
                    <a:pt x="13758" y="5401"/>
                    <a:pt x="13083" y="4372"/>
                  </a:cubicBezTo>
                  <a:cubicBezTo>
                    <a:pt x="12408" y="3343"/>
                    <a:pt x="11637" y="2668"/>
                    <a:pt x="10769" y="1800"/>
                  </a:cubicBezTo>
                  <a:cubicBezTo>
                    <a:pt x="9612" y="675"/>
                    <a:pt x="7619"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377950" y="2807100"/>
              <a:ext cx="307800" cy="365025"/>
            </a:xfrm>
            <a:custGeom>
              <a:avLst/>
              <a:gdLst/>
              <a:ahLst/>
              <a:cxnLst/>
              <a:rect l="l" t="t" r="r" b="b"/>
              <a:pathLst>
                <a:path w="12312" h="14601" extrusionOk="0">
                  <a:moveTo>
                    <a:pt x="2462" y="0"/>
                  </a:moveTo>
                  <a:cubicBezTo>
                    <a:pt x="2040" y="0"/>
                    <a:pt x="1701" y="90"/>
                    <a:pt x="1479" y="264"/>
                  </a:cubicBezTo>
                  <a:cubicBezTo>
                    <a:pt x="1479" y="264"/>
                    <a:pt x="0" y="2804"/>
                    <a:pt x="804" y="4829"/>
                  </a:cubicBezTo>
                  <a:cubicBezTo>
                    <a:pt x="1607" y="6822"/>
                    <a:pt x="4147" y="9232"/>
                    <a:pt x="6172" y="10968"/>
                  </a:cubicBezTo>
                  <a:cubicBezTo>
                    <a:pt x="8165" y="12736"/>
                    <a:pt x="10704" y="14601"/>
                    <a:pt x="10704" y="14601"/>
                  </a:cubicBezTo>
                  <a:cubicBezTo>
                    <a:pt x="10704" y="14601"/>
                    <a:pt x="12312" y="10454"/>
                    <a:pt x="9772" y="5632"/>
                  </a:cubicBezTo>
                  <a:cubicBezTo>
                    <a:pt x="7707" y="1710"/>
                    <a:pt x="4301" y="0"/>
                    <a:pt x="2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385175" y="2800025"/>
              <a:ext cx="279675" cy="378875"/>
            </a:xfrm>
            <a:custGeom>
              <a:avLst/>
              <a:gdLst/>
              <a:ahLst/>
              <a:cxnLst/>
              <a:rect l="l" t="t" r="r" b="b"/>
              <a:pathLst>
                <a:path w="11187" h="15155" extrusionOk="0">
                  <a:moveTo>
                    <a:pt x="2186" y="547"/>
                  </a:moveTo>
                  <a:cubicBezTo>
                    <a:pt x="3022" y="547"/>
                    <a:pt x="4308" y="965"/>
                    <a:pt x="5594" y="1833"/>
                  </a:cubicBezTo>
                  <a:cubicBezTo>
                    <a:pt x="6912" y="2733"/>
                    <a:pt x="8229" y="4115"/>
                    <a:pt x="9258" y="6044"/>
                  </a:cubicBezTo>
                  <a:cubicBezTo>
                    <a:pt x="10351" y="8101"/>
                    <a:pt x="10640" y="10062"/>
                    <a:pt x="10640" y="11605"/>
                  </a:cubicBezTo>
                  <a:cubicBezTo>
                    <a:pt x="10640" y="12569"/>
                    <a:pt x="10544" y="13373"/>
                    <a:pt x="10415" y="13919"/>
                  </a:cubicBezTo>
                  <a:cubicBezTo>
                    <a:pt x="10368" y="14134"/>
                    <a:pt x="10320" y="14314"/>
                    <a:pt x="10285" y="14445"/>
                  </a:cubicBezTo>
                  <a:lnTo>
                    <a:pt x="10285" y="14445"/>
                  </a:lnTo>
                  <a:cubicBezTo>
                    <a:pt x="10246" y="14413"/>
                    <a:pt x="10204" y="14377"/>
                    <a:pt x="10158" y="14337"/>
                  </a:cubicBezTo>
                  <a:cubicBezTo>
                    <a:pt x="9355" y="13726"/>
                    <a:pt x="7554" y="12344"/>
                    <a:pt x="6044" y="11058"/>
                  </a:cubicBezTo>
                  <a:cubicBezTo>
                    <a:pt x="5047" y="10190"/>
                    <a:pt x="3922" y="9162"/>
                    <a:pt x="2926" y="8101"/>
                  </a:cubicBezTo>
                  <a:cubicBezTo>
                    <a:pt x="1961" y="7040"/>
                    <a:pt x="1126" y="5947"/>
                    <a:pt x="772" y="5015"/>
                  </a:cubicBezTo>
                  <a:cubicBezTo>
                    <a:pt x="611" y="4597"/>
                    <a:pt x="547" y="4179"/>
                    <a:pt x="547" y="3762"/>
                  </a:cubicBezTo>
                  <a:cubicBezTo>
                    <a:pt x="547" y="2990"/>
                    <a:pt x="740" y="2219"/>
                    <a:pt x="965" y="1640"/>
                  </a:cubicBezTo>
                  <a:cubicBezTo>
                    <a:pt x="1093" y="1351"/>
                    <a:pt x="1190" y="1094"/>
                    <a:pt x="1286" y="933"/>
                  </a:cubicBezTo>
                  <a:cubicBezTo>
                    <a:pt x="1316" y="873"/>
                    <a:pt x="1346" y="813"/>
                    <a:pt x="1376" y="753"/>
                  </a:cubicBezTo>
                  <a:lnTo>
                    <a:pt x="1376" y="753"/>
                  </a:lnTo>
                  <a:cubicBezTo>
                    <a:pt x="1541" y="634"/>
                    <a:pt x="1820" y="547"/>
                    <a:pt x="2186" y="547"/>
                  </a:cubicBezTo>
                  <a:close/>
                  <a:moveTo>
                    <a:pt x="2186" y="1"/>
                  </a:moveTo>
                  <a:cubicBezTo>
                    <a:pt x="1704" y="1"/>
                    <a:pt x="1318" y="97"/>
                    <a:pt x="1029" y="322"/>
                  </a:cubicBezTo>
                  <a:lnTo>
                    <a:pt x="965" y="419"/>
                  </a:lnTo>
                  <a:cubicBezTo>
                    <a:pt x="933" y="419"/>
                    <a:pt x="1" y="2026"/>
                    <a:pt x="1" y="3762"/>
                  </a:cubicBezTo>
                  <a:cubicBezTo>
                    <a:pt x="1" y="4244"/>
                    <a:pt x="65" y="4726"/>
                    <a:pt x="258" y="5208"/>
                  </a:cubicBezTo>
                  <a:cubicBezTo>
                    <a:pt x="676" y="6269"/>
                    <a:pt x="1543" y="7394"/>
                    <a:pt x="2540" y="8455"/>
                  </a:cubicBezTo>
                  <a:cubicBezTo>
                    <a:pt x="3536" y="9548"/>
                    <a:pt x="4694" y="10576"/>
                    <a:pt x="5690" y="11476"/>
                  </a:cubicBezTo>
                  <a:cubicBezTo>
                    <a:pt x="7715" y="13212"/>
                    <a:pt x="10255" y="15076"/>
                    <a:pt x="10255" y="15109"/>
                  </a:cubicBezTo>
                  <a:cubicBezTo>
                    <a:pt x="10300" y="15131"/>
                    <a:pt x="10362" y="15154"/>
                    <a:pt x="10428" y="15154"/>
                  </a:cubicBezTo>
                  <a:cubicBezTo>
                    <a:pt x="10455" y="15154"/>
                    <a:pt x="10483" y="15150"/>
                    <a:pt x="10512" y="15141"/>
                  </a:cubicBezTo>
                  <a:cubicBezTo>
                    <a:pt x="10576" y="15109"/>
                    <a:pt x="10640" y="15044"/>
                    <a:pt x="10672" y="14980"/>
                  </a:cubicBezTo>
                  <a:cubicBezTo>
                    <a:pt x="10672" y="14948"/>
                    <a:pt x="11187" y="13630"/>
                    <a:pt x="11187" y="11605"/>
                  </a:cubicBezTo>
                  <a:cubicBezTo>
                    <a:pt x="11187" y="9998"/>
                    <a:pt x="10865" y="7940"/>
                    <a:pt x="9708" y="5787"/>
                  </a:cubicBezTo>
                  <a:cubicBezTo>
                    <a:pt x="8680" y="3794"/>
                    <a:pt x="7265" y="2347"/>
                    <a:pt x="5883" y="1415"/>
                  </a:cubicBezTo>
                  <a:cubicBezTo>
                    <a:pt x="4533" y="451"/>
                    <a:pt x="3183" y="1"/>
                    <a:pt x="2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394825" y="2509125"/>
              <a:ext cx="381725" cy="495850"/>
            </a:xfrm>
            <a:custGeom>
              <a:avLst/>
              <a:gdLst/>
              <a:ahLst/>
              <a:cxnLst/>
              <a:rect l="l" t="t" r="r" b="b"/>
              <a:pathLst>
                <a:path w="15269" h="19834" extrusionOk="0">
                  <a:moveTo>
                    <a:pt x="12440" y="0"/>
                  </a:moveTo>
                  <a:cubicBezTo>
                    <a:pt x="12440" y="0"/>
                    <a:pt x="8840" y="2154"/>
                    <a:pt x="7908" y="2540"/>
                  </a:cubicBezTo>
                  <a:cubicBezTo>
                    <a:pt x="6943" y="2958"/>
                    <a:pt x="2925" y="4822"/>
                    <a:pt x="2411" y="7233"/>
                  </a:cubicBezTo>
                  <a:cubicBezTo>
                    <a:pt x="1865" y="9644"/>
                    <a:pt x="515" y="12987"/>
                    <a:pt x="257" y="13790"/>
                  </a:cubicBezTo>
                  <a:cubicBezTo>
                    <a:pt x="0" y="14594"/>
                    <a:pt x="257" y="15655"/>
                    <a:pt x="1061" y="16748"/>
                  </a:cubicBezTo>
                  <a:cubicBezTo>
                    <a:pt x="1865" y="17808"/>
                    <a:pt x="6140" y="19834"/>
                    <a:pt x="7104" y="19834"/>
                  </a:cubicBezTo>
                  <a:cubicBezTo>
                    <a:pt x="8036" y="19834"/>
                    <a:pt x="8422" y="14208"/>
                    <a:pt x="8422" y="14208"/>
                  </a:cubicBezTo>
                  <a:lnTo>
                    <a:pt x="12183" y="14208"/>
                  </a:lnTo>
                  <a:cubicBezTo>
                    <a:pt x="13662" y="14208"/>
                    <a:pt x="13115" y="13405"/>
                    <a:pt x="13533" y="11637"/>
                  </a:cubicBezTo>
                  <a:cubicBezTo>
                    <a:pt x="13919" y="9901"/>
                    <a:pt x="13662" y="7233"/>
                    <a:pt x="13662" y="7233"/>
                  </a:cubicBezTo>
                  <a:cubicBezTo>
                    <a:pt x="13662" y="7233"/>
                    <a:pt x="14722" y="5497"/>
                    <a:pt x="14980" y="5079"/>
                  </a:cubicBezTo>
                  <a:cubicBezTo>
                    <a:pt x="15269" y="4693"/>
                    <a:pt x="13372" y="3601"/>
                    <a:pt x="13372" y="3601"/>
                  </a:cubicBezTo>
                  <a:lnTo>
                    <a:pt x="13372" y="2668"/>
                  </a:lnTo>
                  <a:cubicBezTo>
                    <a:pt x="13372" y="2283"/>
                    <a:pt x="12440" y="0"/>
                    <a:pt x="124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392400" y="2502175"/>
              <a:ext cx="384950" cy="509225"/>
            </a:xfrm>
            <a:custGeom>
              <a:avLst/>
              <a:gdLst/>
              <a:ahLst/>
              <a:cxnLst/>
              <a:rect l="l" t="t" r="r" b="b"/>
              <a:pathLst>
                <a:path w="15398" h="20369" extrusionOk="0">
                  <a:moveTo>
                    <a:pt x="12410" y="657"/>
                  </a:moveTo>
                  <a:cubicBezTo>
                    <a:pt x="12420" y="680"/>
                    <a:pt x="12430" y="703"/>
                    <a:pt x="12441" y="728"/>
                  </a:cubicBezTo>
                  <a:cubicBezTo>
                    <a:pt x="12569" y="1050"/>
                    <a:pt x="12762" y="1564"/>
                    <a:pt x="12923" y="2014"/>
                  </a:cubicBezTo>
                  <a:cubicBezTo>
                    <a:pt x="13019" y="2239"/>
                    <a:pt x="13084" y="2464"/>
                    <a:pt x="13148" y="2625"/>
                  </a:cubicBezTo>
                  <a:cubicBezTo>
                    <a:pt x="13148" y="2721"/>
                    <a:pt x="13180" y="2786"/>
                    <a:pt x="13212" y="2850"/>
                  </a:cubicBezTo>
                  <a:cubicBezTo>
                    <a:pt x="13212" y="2914"/>
                    <a:pt x="13212" y="2946"/>
                    <a:pt x="13212" y="2946"/>
                  </a:cubicBezTo>
                  <a:cubicBezTo>
                    <a:pt x="13212" y="3364"/>
                    <a:pt x="13212" y="3879"/>
                    <a:pt x="13212" y="3879"/>
                  </a:cubicBezTo>
                  <a:cubicBezTo>
                    <a:pt x="13212" y="3975"/>
                    <a:pt x="13276" y="4071"/>
                    <a:pt x="13341" y="4136"/>
                  </a:cubicBezTo>
                  <a:lnTo>
                    <a:pt x="13405" y="4168"/>
                  </a:lnTo>
                  <a:cubicBezTo>
                    <a:pt x="13566" y="4264"/>
                    <a:pt x="13951" y="4489"/>
                    <a:pt x="14305" y="4746"/>
                  </a:cubicBezTo>
                  <a:cubicBezTo>
                    <a:pt x="14466" y="4875"/>
                    <a:pt x="14627" y="5004"/>
                    <a:pt x="14723" y="5100"/>
                  </a:cubicBezTo>
                  <a:cubicBezTo>
                    <a:pt x="14755" y="5164"/>
                    <a:pt x="14819" y="5196"/>
                    <a:pt x="14819" y="5261"/>
                  </a:cubicBezTo>
                  <a:lnTo>
                    <a:pt x="14826" y="5267"/>
                  </a:lnTo>
                  <a:lnTo>
                    <a:pt x="14826" y="5267"/>
                  </a:lnTo>
                  <a:cubicBezTo>
                    <a:pt x="14531" y="5718"/>
                    <a:pt x="13534" y="7350"/>
                    <a:pt x="13534" y="7350"/>
                  </a:cubicBezTo>
                  <a:cubicBezTo>
                    <a:pt x="13501" y="7414"/>
                    <a:pt x="13469" y="7479"/>
                    <a:pt x="13469" y="7543"/>
                  </a:cubicBezTo>
                  <a:cubicBezTo>
                    <a:pt x="13469" y="7543"/>
                    <a:pt x="13501" y="7575"/>
                    <a:pt x="13501" y="7672"/>
                  </a:cubicBezTo>
                  <a:cubicBezTo>
                    <a:pt x="13534" y="7961"/>
                    <a:pt x="13566" y="8668"/>
                    <a:pt x="13566" y="9440"/>
                  </a:cubicBezTo>
                  <a:cubicBezTo>
                    <a:pt x="13566" y="10243"/>
                    <a:pt x="13501" y="11143"/>
                    <a:pt x="13341" y="11850"/>
                  </a:cubicBezTo>
                  <a:cubicBezTo>
                    <a:pt x="13148" y="12783"/>
                    <a:pt x="13180" y="13425"/>
                    <a:pt x="13084" y="13779"/>
                  </a:cubicBezTo>
                  <a:cubicBezTo>
                    <a:pt x="13051" y="13972"/>
                    <a:pt x="12987" y="14036"/>
                    <a:pt x="12923" y="14100"/>
                  </a:cubicBezTo>
                  <a:cubicBezTo>
                    <a:pt x="12826" y="14165"/>
                    <a:pt x="12634" y="14197"/>
                    <a:pt x="12280" y="14197"/>
                  </a:cubicBezTo>
                  <a:lnTo>
                    <a:pt x="8519" y="14197"/>
                  </a:lnTo>
                  <a:cubicBezTo>
                    <a:pt x="8391" y="14197"/>
                    <a:pt x="8262" y="14326"/>
                    <a:pt x="8262" y="14454"/>
                  </a:cubicBezTo>
                  <a:cubicBezTo>
                    <a:pt x="8262" y="14454"/>
                    <a:pt x="8230" y="14808"/>
                    <a:pt x="8198" y="15322"/>
                  </a:cubicBezTo>
                  <a:cubicBezTo>
                    <a:pt x="8101" y="16093"/>
                    <a:pt x="7973" y="17283"/>
                    <a:pt x="7748" y="18247"/>
                  </a:cubicBezTo>
                  <a:cubicBezTo>
                    <a:pt x="7651" y="18729"/>
                    <a:pt x="7523" y="19179"/>
                    <a:pt x="7426" y="19469"/>
                  </a:cubicBezTo>
                  <a:cubicBezTo>
                    <a:pt x="7362" y="19629"/>
                    <a:pt x="7298" y="19726"/>
                    <a:pt x="7233" y="19790"/>
                  </a:cubicBezTo>
                  <a:lnTo>
                    <a:pt x="7171" y="19821"/>
                  </a:lnTo>
                  <a:lnTo>
                    <a:pt x="7171" y="19821"/>
                  </a:lnTo>
                  <a:cubicBezTo>
                    <a:pt x="7073" y="19816"/>
                    <a:pt x="6925" y="19787"/>
                    <a:pt x="6751" y="19758"/>
                  </a:cubicBezTo>
                  <a:cubicBezTo>
                    <a:pt x="6076" y="19565"/>
                    <a:pt x="4855" y="19051"/>
                    <a:pt x="3762" y="18472"/>
                  </a:cubicBezTo>
                  <a:cubicBezTo>
                    <a:pt x="3215" y="18183"/>
                    <a:pt x="2701" y="17894"/>
                    <a:pt x="2251" y="17604"/>
                  </a:cubicBezTo>
                  <a:cubicBezTo>
                    <a:pt x="1833" y="17315"/>
                    <a:pt x="1512" y="17026"/>
                    <a:pt x="1383" y="16865"/>
                  </a:cubicBezTo>
                  <a:cubicBezTo>
                    <a:pt x="804" y="16093"/>
                    <a:pt x="515" y="15322"/>
                    <a:pt x="515" y="14711"/>
                  </a:cubicBezTo>
                  <a:cubicBezTo>
                    <a:pt x="515" y="14518"/>
                    <a:pt x="547" y="14326"/>
                    <a:pt x="612" y="14165"/>
                  </a:cubicBezTo>
                  <a:cubicBezTo>
                    <a:pt x="740" y="13779"/>
                    <a:pt x="1158" y="12718"/>
                    <a:pt x="1576" y="11465"/>
                  </a:cubicBezTo>
                  <a:cubicBezTo>
                    <a:pt x="2026" y="10243"/>
                    <a:pt x="2476" y="8797"/>
                    <a:pt x="2765" y="7575"/>
                  </a:cubicBezTo>
                  <a:cubicBezTo>
                    <a:pt x="2990" y="6482"/>
                    <a:pt x="4083" y="5421"/>
                    <a:pt x="5240" y="4618"/>
                  </a:cubicBezTo>
                  <a:cubicBezTo>
                    <a:pt x="6398" y="3814"/>
                    <a:pt x="7651" y="3268"/>
                    <a:pt x="8101" y="3075"/>
                  </a:cubicBezTo>
                  <a:cubicBezTo>
                    <a:pt x="8358" y="2946"/>
                    <a:pt x="8744" y="2753"/>
                    <a:pt x="9226" y="2496"/>
                  </a:cubicBezTo>
                  <a:cubicBezTo>
                    <a:pt x="10336" y="1891"/>
                    <a:pt x="11821" y="1009"/>
                    <a:pt x="12410" y="657"/>
                  </a:cubicBezTo>
                  <a:close/>
                  <a:moveTo>
                    <a:pt x="12542" y="0"/>
                  </a:moveTo>
                  <a:cubicBezTo>
                    <a:pt x="12495" y="0"/>
                    <a:pt x="12446" y="16"/>
                    <a:pt x="12409" y="53"/>
                  </a:cubicBezTo>
                  <a:cubicBezTo>
                    <a:pt x="12409" y="53"/>
                    <a:pt x="12184" y="182"/>
                    <a:pt x="11830" y="375"/>
                  </a:cubicBezTo>
                  <a:cubicBezTo>
                    <a:pt x="11283" y="696"/>
                    <a:pt x="10480" y="1178"/>
                    <a:pt x="9708" y="1596"/>
                  </a:cubicBezTo>
                  <a:cubicBezTo>
                    <a:pt x="8937" y="2046"/>
                    <a:pt x="8198" y="2432"/>
                    <a:pt x="7876" y="2561"/>
                  </a:cubicBezTo>
                  <a:cubicBezTo>
                    <a:pt x="7394" y="2786"/>
                    <a:pt x="6140" y="3364"/>
                    <a:pt x="4951" y="4200"/>
                  </a:cubicBezTo>
                  <a:cubicBezTo>
                    <a:pt x="3730" y="5036"/>
                    <a:pt x="2540" y="6129"/>
                    <a:pt x="2251" y="7447"/>
                  </a:cubicBezTo>
                  <a:cubicBezTo>
                    <a:pt x="1962" y="8636"/>
                    <a:pt x="1512" y="10082"/>
                    <a:pt x="1062" y="11304"/>
                  </a:cubicBezTo>
                  <a:cubicBezTo>
                    <a:pt x="644" y="12525"/>
                    <a:pt x="226" y="13554"/>
                    <a:pt x="97" y="13972"/>
                  </a:cubicBezTo>
                  <a:cubicBezTo>
                    <a:pt x="33" y="14229"/>
                    <a:pt x="1" y="14454"/>
                    <a:pt x="1" y="14711"/>
                  </a:cubicBezTo>
                  <a:cubicBezTo>
                    <a:pt x="1" y="15483"/>
                    <a:pt x="322" y="16351"/>
                    <a:pt x="933" y="17186"/>
                  </a:cubicBezTo>
                  <a:cubicBezTo>
                    <a:pt x="1190" y="17508"/>
                    <a:pt x="1608" y="17829"/>
                    <a:pt x="2154" y="18183"/>
                  </a:cubicBezTo>
                  <a:cubicBezTo>
                    <a:pt x="2990" y="18697"/>
                    <a:pt x="4019" y="19244"/>
                    <a:pt x="4983" y="19661"/>
                  </a:cubicBezTo>
                  <a:cubicBezTo>
                    <a:pt x="5433" y="19854"/>
                    <a:pt x="5883" y="20047"/>
                    <a:pt x="6269" y="20144"/>
                  </a:cubicBezTo>
                  <a:cubicBezTo>
                    <a:pt x="6655" y="20272"/>
                    <a:pt x="6944" y="20369"/>
                    <a:pt x="7201" y="20369"/>
                  </a:cubicBezTo>
                  <a:cubicBezTo>
                    <a:pt x="7330" y="20369"/>
                    <a:pt x="7426" y="20304"/>
                    <a:pt x="7523" y="20240"/>
                  </a:cubicBezTo>
                  <a:cubicBezTo>
                    <a:pt x="7683" y="20112"/>
                    <a:pt x="7780" y="19951"/>
                    <a:pt x="7876" y="19726"/>
                  </a:cubicBezTo>
                  <a:cubicBezTo>
                    <a:pt x="8069" y="19340"/>
                    <a:pt x="8198" y="18858"/>
                    <a:pt x="8294" y="18279"/>
                  </a:cubicBezTo>
                  <a:cubicBezTo>
                    <a:pt x="8574" y="16982"/>
                    <a:pt x="8713" y="15363"/>
                    <a:pt x="8774" y="14743"/>
                  </a:cubicBezTo>
                  <a:lnTo>
                    <a:pt x="12280" y="14743"/>
                  </a:lnTo>
                  <a:cubicBezTo>
                    <a:pt x="12666" y="14743"/>
                    <a:pt x="12955" y="14679"/>
                    <a:pt x="13180" y="14551"/>
                  </a:cubicBezTo>
                  <a:cubicBezTo>
                    <a:pt x="13373" y="14422"/>
                    <a:pt x="13501" y="14261"/>
                    <a:pt x="13566" y="14100"/>
                  </a:cubicBezTo>
                  <a:cubicBezTo>
                    <a:pt x="13662" y="13843"/>
                    <a:pt x="13662" y="13554"/>
                    <a:pt x="13694" y="13200"/>
                  </a:cubicBezTo>
                  <a:cubicBezTo>
                    <a:pt x="13726" y="12847"/>
                    <a:pt x="13759" y="12461"/>
                    <a:pt x="13887" y="11979"/>
                  </a:cubicBezTo>
                  <a:cubicBezTo>
                    <a:pt x="14048" y="11207"/>
                    <a:pt x="14112" y="10275"/>
                    <a:pt x="14112" y="9440"/>
                  </a:cubicBezTo>
                  <a:cubicBezTo>
                    <a:pt x="14112" y="8582"/>
                    <a:pt x="14049" y="7830"/>
                    <a:pt x="14025" y="7573"/>
                  </a:cubicBezTo>
                  <a:lnTo>
                    <a:pt x="14025" y="7573"/>
                  </a:lnTo>
                  <a:cubicBezTo>
                    <a:pt x="14110" y="7436"/>
                    <a:pt x="14318" y="7106"/>
                    <a:pt x="14562" y="6739"/>
                  </a:cubicBezTo>
                  <a:cubicBezTo>
                    <a:pt x="14852" y="6257"/>
                    <a:pt x="15173" y="5711"/>
                    <a:pt x="15302" y="5518"/>
                  </a:cubicBezTo>
                  <a:cubicBezTo>
                    <a:pt x="15366" y="5454"/>
                    <a:pt x="15398" y="5357"/>
                    <a:pt x="15366" y="5261"/>
                  </a:cubicBezTo>
                  <a:cubicBezTo>
                    <a:pt x="15366" y="5132"/>
                    <a:pt x="15334" y="5036"/>
                    <a:pt x="15269" y="4939"/>
                  </a:cubicBezTo>
                  <a:cubicBezTo>
                    <a:pt x="15173" y="4779"/>
                    <a:pt x="15012" y="4650"/>
                    <a:pt x="14852" y="4489"/>
                  </a:cubicBezTo>
                  <a:cubicBezTo>
                    <a:pt x="14471" y="4181"/>
                    <a:pt x="13986" y="3872"/>
                    <a:pt x="13759" y="3732"/>
                  </a:cubicBezTo>
                  <a:lnTo>
                    <a:pt x="13759" y="3732"/>
                  </a:lnTo>
                  <a:lnTo>
                    <a:pt x="13759" y="2946"/>
                  </a:lnTo>
                  <a:cubicBezTo>
                    <a:pt x="13759" y="2850"/>
                    <a:pt x="13726" y="2753"/>
                    <a:pt x="13694" y="2657"/>
                  </a:cubicBezTo>
                  <a:cubicBezTo>
                    <a:pt x="13598" y="2271"/>
                    <a:pt x="13373" y="1661"/>
                    <a:pt x="13180" y="1146"/>
                  </a:cubicBezTo>
                  <a:cubicBezTo>
                    <a:pt x="12987" y="600"/>
                    <a:pt x="12794" y="182"/>
                    <a:pt x="12794" y="182"/>
                  </a:cubicBezTo>
                  <a:cubicBezTo>
                    <a:pt x="12762" y="85"/>
                    <a:pt x="12698" y="53"/>
                    <a:pt x="12634" y="21"/>
                  </a:cubicBezTo>
                  <a:cubicBezTo>
                    <a:pt x="12607" y="8"/>
                    <a:pt x="12575" y="0"/>
                    <a:pt x="125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123200" y="2738050"/>
              <a:ext cx="231475" cy="220100"/>
            </a:xfrm>
            <a:custGeom>
              <a:avLst/>
              <a:gdLst/>
              <a:ahLst/>
              <a:cxnLst/>
              <a:rect l="l" t="t" r="r" b="b"/>
              <a:pathLst>
                <a:path w="9259" h="8804" extrusionOk="0">
                  <a:moveTo>
                    <a:pt x="4693" y="0"/>
                  </a:moveTo>
                  <a:cubicBezTo>
                    <a:pt x="4303" y="0"/>
                    <a:pt x="3939" y="20"/>
                    <a:pt x="3633" y="69"/>
                  </a:cubicBezTo>
                  <a:cubicBezTo>
                    <a:pt x="2026" y="358"/>
                    <a:pt x="0" y="2640"/>
                    <a:pt x="0" y="4891"/>
                  </a:cubicBezTo>
                  <a:cubicBezTo>
                    <a:pt x="0" y="7173"/>
                    <a:pt x="1736" y="8523"/>
                    <a:pt x="4565" y="8780"/>
                  </a:cubicBezTo>
                  <a:cubicBezTo>
                    <a:pt x="4721" y="8796"/>
                    <a:pt x="4874" y="8804"/>
                    <a:pt x="5024" y="8804"/>
                  </a:cubicBezTo>
                  <a:cubicBezTo>
                    <a:pt x="7567" y="8804"/>
                    <a:pt x="9258" y="6583"/>
                    <a:pt x="9258" y="5308"/>
                  </a:cubicBezTo>
                  <a:cubicBezTo>
                    <a:pt x="9258" y="3958"/>
                    <a:pt x="9129" y="2480"/>
                    <a:pt x="8454" y="358"/>
                  </a:cubicBezTo>
                  <a:cubicBezTo>
                    <a:pt x="8454" y="358"/>
                    <a:pt x="6348" y="0"/>
                    <a:pt x="4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116775" y="2731725"/>
              <a:ext cx="244325" cy="233075"/>
            </a:xfrm>
            <a:custGeom>
              <a:avLst/>
              <a:gdLst/>
              <a:ahLst/>
              <a:cxnLst/>
              <a:rect l="l" t="t" r="r" b="b"/>
              <a:pathLst>
                <a:path w="9773" h="9323" extrusionOk="0">
                  <a:moveTo>
                    <a:pt x="5015" y="515"/>
                  </a:moveTo>
                  <a:cubicBezTo>
                    <a:pt x="5818" y="515"/>
                    <a:pt x="6718" y="611"/>
                    <a:pt x="7426" y="708"/>
                  </a:cubicBezTo>
                  <a:cubicBezTo>
                    <a:pt x="7779" y="740"/>
                    <a:pt x="8101" y="772"/>
                    <a:pt x="8326" y="804"/>
                  </a:cubicBezTo>
                  <a:cubicBezTo>
                    <a:pt x="8393" y="815"/>
                    <a:pt x="8453" y="827"/>
                    <a:pt x="8502" y="837"/>
                  </a:cubicBezTo>
                  <a:lnTo>
                    <a:pt x="8502" y="837"/>
                  </a:lnTo>
                  <a:cubicBezTo>
                    <a:pt x="9104" y="2871"/>
                    <a:pt x="9226" y="4277"/>
                    <a:pt x="9226" y="5561"/>
                  </a:cubicBezTo>
                  <a:cubicBezTo>
                    <a:pt x="9226" y="5819"/>
                    <a:pt x="9161" y="6172"/>
                    <a:pt x="8969" y="6526"/>
                  </a:cubicBezTo>
                  <a:cubicBezTo>
                    <a:pt x="8679" y="7072"/>
                    <a:pt x="8197" y="7619"/>
                    <a:pt x="7586" y="8069"/>
                  </a:cubicBezTo>
                  <a:cubicBezTo>
                    <a:pt x="6943" y="8487"/>
                    <a:pt x="6140" y="8776"/>
                    <a:pt x="5240" y="8776"/>
                  </a:cubicBezTo>
                  <a:lnTo>
                    <a:pt x="4854" y="8776"/>
                  </a:lnTo>
                  <a:cubicBezTo>
                    <a:pt x="3472" y="8647"/>
                    <a:pt x="2379" y="8262"/>
                    <a:pt x="1672" y="7651"/>
                  </a:cubicBezTo>
                  <a:cubicBezTo>
                    <a:pt x="932" y="7040"/>
                    <a:pt x="547" y="6236"/>
                    <a:pt x="547" y="5144"/>
                  </a:cubicBezTo>
                  <a:cubicBezTo>
                    <a:pt x="515" y="4083"/>
                    <a:pt x="997" y="2990"/>
                    <a:pt x="1672" y="2154"/>
                  </a:cubicBezTo>
                  <a:cubicBezTo>
                    <a:pt x="2347" y="1318"/>
                    <a:pt x="3215" y="708"/>
                    <a:pt x="3922" y="611"/>
                  </a:cubicBezTo>
                  <a:cubicBezTo>
                    <a:pt x="4211" y="547"/>
                    <a:pt x="4597" y="515"/>
                    <a:pt x="5015" y="515"/>
                  </a:cubicBezTo>
                  <a:close/>
                  <a:moveTo>
                    <a:pt x="5015" y="0"/>
                  </a:moveTo>
                  <a:cubicBezTo>
                    <a:pt x="4565" y="0"/>
                    <a:pt x="4179" y="0"/>
                    <a:pt x="3825" y="65"/>
                  </a:cubicBezTo>
                  <a:cubicBezTo>
                    <a:pt x="2925" y="225"/>
                    <a:pt x="1993" y="900"/>
                    <a:pt x="1254" y="1833"/>
                  </a:cubicBezTo>
                  <a:cubicBezTo>
                    <a:pt x="515" y="2765"/>
                    <a:pt x="0" y="3922"/>
                    <a:pt x="0" y="5144"/>
                  </a:cubicBezTo>
                  <a:cubicBezTo>
                    <a:pt x="0" y="6365"/>
                    <a:pt x="482" y="7361"/>
                    <a:pt x="1318" y="8069"/>
                  </a:cubicBezTo>
                  <a:cubicBezTo>
                    <a:pt x="2154" y="8744"/>
                    <a:pt x="3343" y="9162"/>
                    <a:pt x="4790" y="9290"/>
                  </a:cubicBezTo>
                  <a:cubicBezTo>
                    <a:pt x="4951" y="9322"/>
                    <a:pt x="5111" y="9322"/>
                    <a:pt x="5240" y="9322"/>
                  </a:cubicBezTo>
                  <a:cubicBezTo>
                    <a:pt x="6622" y="9322"/>
                    <a:pt x="7747" y="8744"/>
                    <a:pt x="8519" y="7972"/>
                  </a:cubicBezTo>
                  <a:cubicBezTo>
                    <a:pt x="8904" y="7586"/>
                    <a:pt x="9226" y="7169"/>
                    <a:pt x="9451" y="6751"/>
                  </a:cubicBezTo>
                  <a:cubicBezTo>
                    <a:pt x="9644" y="6333"/>
                    <a:pt x="9772" y="5947"/>
                    <a:pt x="9772" y="5561"/>
                  </a:cubicBezTo>
                  <a:cubicBezTo>
                    <a:pt x="9772" y="4211"/>
                    <a:pt x="9644" y="2701"/>
                    <a:pt x="8969" y="515"/>
                  </a:cubicBezTo>
                  <a:cubicBezTo>
                    <a:pt x="8936" y="418"/>
                    <a:pt x="8840" y="354"/>
                    <a:pt x="8744" y="322"/>
                  </a:cubicBezTo>
                  <a:cubicBezTo>
                    <a:pt x="8744" y="322"/>
                    <a:pt x="6686"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243750" y="2333400"/>
              <a:ext cx="502275" cy="521250"/>
            </a:xfrm>
            <a:custGeom>
              <a:avLst/>
              <a:gdLst/>
              <a:ahLst/>
              <a:cxnLst/>
              <a:rect l="l" t="t" r="r" b="b"/>
              <a:pathLst>
                <a:path w="20091" h="20850" extrusionOk="0">
                  <a:moveTo>
                    <a:pt x="13011" y="0"/>
                  </a:moveTo>
                  <a:cubicBezTo>
                    <a:pt x="11342" y="0"/>
                    <a:pt x="9372" y="221"/>
                    <a:pt x="6847" y="1147"/>
                  </a:cubicBezTo>
                  <a:cubicBezTo>
                    <a:pt x="2025" y="2883"/>
                    <a:pt x="0" y="8508"/>
                    <a:pt x="289" y="11433"/>
                  </a:cubicBezTo>
                  <a:cubicBezTo>
                    <a:pt x="547" y="14390"/>
                    <a:pt x="4950" y="20434"/>
                    <a:pt x="7233" y="20819"/>
                  </a:cubicBezTo>
                  <a:cubicBezTo>
                    <a:pt x="7345" y="20840"/>
                    <a:pt x="7453" y="20850"/>
                    <a:pt x="7555" y="20850"/>
                  </a:cubicBezTo>
                  <a:cubicBezTo>
                    <a:pt x="9515" y="20850"/>
                    <a:pt x="9515" y="17219"/>
                    <a:pt x="9515" y="17219"/>
                  </a:cubicBezTo>
                  <a:lnTo>
                    <a:pt x="11797" y="15869"/>
                  </a:lnTo>
                  <a:cubicBezTo>
                    <a:pt x="11797" y="15869"/>
                    <a:pt x="16876" y="10372"/>
                    <a:pt x="18483" y="7029"/>
                  </a:cubicBezTo>
                  <a:cubicBezTo>
                    <a:pt x="20090" y="3686"/>
                    <a:pt x="19576" y="183"/>
                    <a:pt x="17004" y="183"/>
                  </a:cubicBezTo>
                  <a:cubicBezTo>
                    <a:pt x="15795" y="183"/>
                    <a:pt x="14528" y="0"/>
                    <a:pt x="13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242925" y="2326700"/>
              <a:ext cx="492650" cy="534425"/>
            </a:xfrm>
            <a:custGeom>
              <a:avLst/>
              <a:gdLst/>
              <a:ahLst/>
              <a:cxnLst/>
              <a:rect l="l" t="t" r="r" b="b"/>
              <a:pathLst>
                <a:path w="19706" h="21377" extrusionOk="0">
                  <a:moveTo>
                    <a:pt x="13019" y="547"/>
                  </a:moveTo>
                  <a:cubicBezTo>
                    <a:pt x="14530" y="547"/>
                    <a:pt x="15816" y="740"/>
                    <a:pt x="17037" y="740"/>
                  </a:cubicBezTo>
                  <a:cubicBezTo>
                    <a:pt x="17777" y="740"/>
                    <a:pt x="18259" y="1029"/>
                    <a:pt x="18613" y="1511"/>
                  </a:cubicBezTo>
                  <a:cubicBezTo>
                    <a:pt x="18966" y="2026"/>
                    <a:pt x="19159" y="2765"/>
                    <a:pt x="19159" y="3633"/>
                  </a:cubicBezTo>
                  <a:cubicBezTo>
                    <a:pt x="19159" y="4694"/>
                    <a:pt x="18870" y="5947"/>
                    <a:pt x="18291" y="7169"/>
                  </a:cubicBezTo>
                  <a:cubicBezTo>
                    <a:pt x="17488" y="8808"/>
                    <a:pt x="15848" y="11026"/>
                    <a:pt x="14370" y="12794"/>
                  </a:cubicBezTo>
                  <a:cubicBezTo>
                    <a:pt x="13630" y="13694"/>
                    <a:pt x="12955" y="14466"/>
                    <a:pt x="12441" y="15044"/>
                  </a:cubicBezTo>
                  <a:cubicBezTo>
                    <a:pt x="12184" y="15333"/>
                    <a:pt x="11991" y="15558"/>
                    <a:pt x="11862" y="15719"/>
                  </a:cubicBezTo>
                  <a:cubicBezTo>
                    <a:pt x="11702" y="15880"/>
                    <a:pt x="11637" y="15944"/>
                    <a:pt x="11637" y="15944"/>
                  </a:cubicBezTo>
                  <a:lnTo>
                    <a:pt x="11640" y="15947"/>
                  </a:lnTo>
                  <a:lnTo>
                    <a:pt x="11640" y="15947"/>
                  </a:lnTo>
                  <a:lnTo>
                    <a:pt x="9419" y="17230"/>
                  </a:lnTo>
                  <a:cubicBezTo>
                    <a:pt x="9323" y="17294"/>
                    <a:pt x="9291" y="17391"/>
                    <a:pt x="9291" y="17487"/>
                  </a:cubicBezTo>
                  <a:cubicBezTo>
                    <a:pt x="9291" y="17487"/>
                    <a:pt x="9291" y="17519"/>
                    <a:pt x="9291" y="17616"/>
                  </a:cubicBezTo>
                  <a:cubicBezTo>
                    <a:pt x="9259" y="17937"/>
                    <a:pt x="9194" y="18805"/>
                    <a:pt x="8937" y="19544"/>
                  </a:cubicBezTo>
                  <a:cubicBezTo>
                    <a:pt x="8809" y="19930"/>
                    <a:pt x="8648" y="20252"/>
                    <a:pt x="8423" y="20477"/>
                  </a:cubicBezTo>
                  <a:cubicBezTo>
                    <a:pt x="8198" y="20702"/>
                    <a:pt x="7941" y="20830"/>
                    <a:pt x="7587" y="20862"/>
                  </a:cubicBezTo>
                  <a:cubicBezTo>
                    <a:pt x="7491" y="20862"/>
                    <a:pt x="7426" y="20830"/>
                    <a:pt x="7330" y="20830"/>
                  </a:cubicBezTo>
                  <a:cubicBezTo>
                    <a:pt x="6848" y="20734"/>
                    <a:pt x="6173" y="20316"/>
                    <a:pt x="5433" y="19673"/>
                  </a:cubicBezTo>
                  <a:cubicBezTo>
                    <a:pt x="4373" y="18677"/>
                    <a:pt x="3183" y="17230"/>
                    <a:pt x="2251" y="15719"/>
                  </a:cubicBezTo>
                  <a:cubicBezTo>
                    <a:pt x="1319" y="14241"/>
                    <a:pt x="676" y="12698"/>
                    <a:pt x="580" y="11701"/>
                  </a:cubicBezTo>
                  <a:cubicBezTo>
                    <a:pt x="547" y="11508"/>
                    <a:pt x="547" y="11348"/>
                    <a:pt x="547" y="11155"/>
                  </a:cubicBezTo>
                  <a:cubicBezTo>
                    <a:pt x="547" y="9708"/>
                    <a:pt x="1062" y="7715"/>
                    <a:pt x="2090" y="5883"/>
                  </a:cubicBezTo>
                  <a:cubicBezTo>
                    <a:pt x="3151" y="4083"/>
                    <a:pt x="4758" y="2444"/>
                    <a:pt x="6976" y="1640"/>
                  </a:cubicBezTo>
                  <a:cubicBezTo>
                    <a:pt x="9451" y="772"/>
                    <a:pt x="11380" y="547"/>
                    <a:pt x="13019" y="547"/>
                  </a:cubicBezTo>
                  <a:close/>
                  <a:moveTo>
                    <a:pt x="13019" y="1"/>
                  </a:moveTo>
                  <a:cubicBezTo>
                    <a:pt x="11316" y="1"/>
                    <a:pt x="9323" y="226"/>
                    <a:pt x="6783" y="1158"/>
                  </a:cubicBezTo>
                  <a:cubicBezTo>
                    <a:pt x="4437" y="1994"/>
                    <a:pt x="2733" y="3729"/>
                    <a:pt x="1640" y="5626"/>
                  </a:cubicBezTo>
                  <a:cubicBezTo>
                    <a:pt x="547" y="7522"/>
                    <a:pt x="33" y="9580"/>
                    <a:pt x="1" y="11155"/>
                  </a:cubicBezTo>
                  <a:cubicBezTo>
                    <a:pt x="1" y="11380"/>
                    <a:pt x="33" y="11540"/>
                    <a:pt x="33" y="11733"/>
                  </a:cubicBezTo>
                  <a:cubicBezTo>
                    <a:pt x="130" y="12537"/>
                    <a:pt x="451" y="13469"/>
                    <a:pt x="933" y="14498"/>
                  </a:cubicBezTo>
                  <a:cubicBezTo>
                    <a:pt x="1705" y="15976"/>
                    <a:pt x="2798" y="17616"/>
                    <a:pt x="3923" y="18902"/>
                  </a:cubicBezTo>
                  <a:cubicBezTo>
                    <a:pt x="4501" y="19544"/>
                    <a:pt x="5080" y="20123"/>
                    <a:pt x="5658" y="20541"/>
                  </a:cubicBezTo>
                  <a:cubicBezTo>
                    <a:pt x="6205" y="20959"/>
                    <a:pt x="6719" y="21248"/>
                    <a:pt x="7233" y="21345"/>
                  </a:cubicBezTo>
                  <a:cubicBezTo>
                    <a:pt x="7362" y="21377"/>
                    <a:pt x="7458" y="21377"/>
                    <a:pt x="7587" y="21377"/>
                  </a:cubicBezTo>
                  <a:cubicBezTo>
                    <a:pt x="8166" y="21377"/>
                    <a:pt x="8616" y="21087"/>
                    <a:pt x="8937" y="20702"/>
                  </a:cubicBezTo>
                  <a:cubicBezTo>
                    <a:pt x="9387" y="20123"/>
                    <a:pt x="9612" y="19319"/>
                    <a:pt x="9709" y="18677"/>
                  </a:cubicBezTo>
                  <a:cubicBezTo>
                    <a:pt x="9774" y="18221"/>
                    <a:pt x="9795" y="17839"/>
                    <a:pt x="9802" y="17638"/>
                  </a:cubicBezTo>
                  <a:lnTo>
                    <a:pt x="9802" y="17638"/>
                  </a:lnTo>
                  <a:lnTo>
                    <a:pt x="11959" y="16362"/>
                  </a:lnTo>
                  <a:lnTo>
                    <a:pt x="12023" y="16330"/>
                  </a:lnTo>
                  <a:cubicBezTo>
                    <a:pt x="12023" y="16298"/>
                    <a:pt x="13309" y="14948"/>
                    <a:pt x="14787" y="13148"/>
                  </a:cubicBezTo>
                  <a:cubicBezTo>
                    <a:pt x="16266" y="11348"/>
                    <a:pt x="17938" y="9130"/>
                    <a:pt x="18773" y="7394"/>
                  </a:cubicBezTo>
                  <a:cubicBezTo>
                    <a:pt x="19384" y="6108"/>
                    <a:pt x="19705" y="4790"/>
                    <a:pt x="19705" y="3633"/>
                  </a:cubicBezTo>
                  <a:cubicBezTo>
                    <a:pt x="19705" y="2669"/>
                    <a:pt x="19480" y="1833"/>
                    <a:pt x="19063" y="1190"/>
                  </a:cubicBezTo>
                  <a:cubicBezTo>
                    <a:pt x="18613" y="579"/>
                    <a:pt x="17905" y="193"/>
                    <a:pt x="17037" y="193"/>
                  </a:cubicBezTo>
                  <a:cubicBezTo>
                    <a:pt x="15848" y="193"/>
                    <a:pt x="14562" y="1"/>
                    <a:pt x="130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451875" y="2703050"/>
              <a:ext cx="116550" cy="119500"/>
            </a:xfrm>
            <a:custGeom>
              <a:avLst/>
              <a:gdLst/>
              <a:ahLst/>
              <a:cxnLst/>
              <a:rect l="l" t="t" r="r" b="b"/>
              <a:pathLst>
                <a:path w="4662" h="4780" extrusionOk="0">
                  <a:moveTo>
                    <a:pt x="2012" y="0"/>
                  </a:moveTo>
                  <a:cubicBezTo>
                    <a:pt x="1830" y="0"/>
                    <a:pt x="1641" y="46"/>
                    <a:pt x="1447" y="151"/>
                  </a:cubicBezTo>
                  <a:cubicBezTo>
                    <a:pt x="1" y="955"/>
                    <a:pt x="1318" y="3880"/>
                    <a:pt x="2251" y="4555"/>
                  </a:cubicBezTo>
                  <a:cubicBezTo>
                    <a:pt x="2483" y="4718"/>
                    <a:pt x="2744" y="4779"/>
                    <a:pt x="3006" y="4779"/>
                  </a:cubicBezTo>
                  <a:cubicBezTo>
                    <a:pt x="3829" y="4779"/>
                    <a:pt x="4661" y="4169"/>
                    <a:pt x="4661" y="4169"/>
                  </a:cubicBezTo>
                  <a:lnTo>
                    <a:pt x="4147" y="2015"/>
                  </a:lnTo>
                  <a:cubicBezTo>
                    <a:pt x="4147" y="2015"/>
                    <a:pt x="3224" y="0"/>
                    <a:pt x="20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465525" y="2696375"/>
              <a:ext cx="110925" cy="132600"/>
            </a:xfrm>
            <a:custGeom>
              <a:avLst/>
              <a:gdLst/>
              <a:ahLst/>
              <a:cxnLst/>
              <a:rect l="l" t="t" r="r" b="b"/>
              <a:pathLst>
                <a:path w="4437" h="5304" extrusionOk="0">
                  <a:moveTo>
                    <a:pt x="1480" y="0"/>
                  </a:moveTo>
                  <a:cubicBezTo>
                    <a:pt x="1255" y="0"/>
                    <a:pt x="997" y="32"/>
                    <a:pt x="772" y="161"/>
                  </a:cubicBezTo>
                  <a:cubicBezTo>
                    <a:pt x="515" y="321"/>
                    <a:pt x="290" y="546"/>
                    <a:pt x="162" y="836"/>
                  </a:cubicBezTo>
                  <a:cubicBezTo>
                    <a:pt x="33" y="1093"/>
                    <a:pt x="1" y="1382"/>
                    <a:pt x="1" y="1704"/>
                  </a:cubicBezTo>
                  <a:cubicBezTo>
                    <a:pt x="1" y="2347"/>
                    <a:pt x="194" y="3054"/>
                    <a:pt x="515" y="3632"/>
                  </a:cubicBezTo>
                  <a:cubicBezTo>
                    <a:pt x="805" y="4243"/>
                    <a:pt x="1190" y="4757"/>
                    <a:pt x="1576" y="5047"/>
                  </a:cubicBezTo>
                  <a:cubicBezTo>
                    <a:pt x="1833" y="5240"/>
                    <a:pt x="2155" y="5304"/>
                    <a:pt x="2444" y="5304"/>
                  </a:cubicBezTo>
                  <a:cubicBezTo>
                    <a:pt x="2926" y="5304"/>
                    <a:pt x="3376" y="5143"/>
                    <a:pt x="3730" y="4982"/>
                  </a:cubicBezTo>
                  <a:cubicBezTo>
                    <a:pt x="4051" y="4822"/>
                    <a:pt x="4276" y="4661"/>
                    <a:pt x="4276" y="4629"/>
                  </a:cubicBezTo>
                  <a:cubicBezTo>
                    <a:pt x="4405" y="4565"/>
                    <a:pt x="4437" y="4404"/>
                    <a:pt x="4340" y="4275"/>
                  </a:cubicBezTo>
                  <a:cubicBezTo>
                    <a:pt x="4282" y="4197"/>
                    <a:pt x="4200" y="4155"/>
                    <a:pt x="4116" y="4155"/>
                  </a:cubicBezTo>
                  <a:cubicBezTo>
                    <a:pt x="4061" y="4155"/>
                    <a:pt x="4005" y="4173"/>
                    <a:pt x="3955" y="4211"/>
                  </a:cubicBezTo>
                  <a:cubicBezTo>
                    <a:pt x="3923" y="4243"/>
                    <a:pt x="3698" y="4404"/>
                    <a:pt x="3408" y="4532"/>
                  </a:cubicBezTo>
                  <a:cubicBezTo>
                    <a:pt x="3119" y="4661"/>
                    <a:pt x="2765" y="4790"/>
                    <a:pt x="2444" y="4790"/>
                  </a:cubicBezTo>
                  <a:cubicBezTo>
                    <a:pt x="2219" y="4790"/>
                    <a:pt x="2058" y="4725"/>
                    <a:pt x="1865" y="4597"/>
                  </a:cubicBezTo>
                  <a:cubicBezTo>
                    <a:pt x="1608" y="4436"/>
                    <a:pt x="1255" y="3954"/>
                    <a:pt x="997" y="3407"/>
                  </a:cubicBezTo>
                  <a:cubicBezTo>
                    <a:pt x="708" y="2861"/>
                    <a:pt x="515" y="2218"/>
                    <a:pt x="515" y="1704"/>
                  </a:cubicBezTo>
                  <a:cubicBezTo>
                    <a:pt x="515" y="1447"/>
                    <a:pt x="580" y="1222"/>
                    <a:pt x="644" y="1061"/>
                  </a:cubicBezTo>
                  <a:cubicBezTo>
                    <a:pt x="740" y="868"/>
                    <a:pt x="869" y="739"/>
                    <a:pt x="1030" y="643"/>
                  </a:cubicBezTo>
                  <a:cubicBezTo>
                    <a:pt x="1190" y="546"/>
                    <a:pt x="1351" y="514"/>
                    <a:pt x="1480" y="514"/>
                  </a:cubicBezTo>
                  <a:cubicBezTo>
                    <a:pt x="1705" y="514"/>
                    <a:pt x="1930" y="611"/>
                    <a:pt x="2155" y="804"/>
                  </a:cubicBezTo>
                  <a:cubicBezTo>
                    <a:pt x="2476" y="1029"/>
                    <a:pt x="2798" y="1447"/>
                    <a:pt x="3023" y="1800"/>
                  </a:cubicBezTo>
                  <a:cubicBezTo>
                    <a:pt x="3119" y="1961"/>
                    <a:pt x="3215" y="2122"/>
                    <a:pt x="3248" y="2218"/>
                  </a:cubicBezTo>
                  <a:cubicBezTo>
                    <a:pt x="3280" y="2282"/>
                    <a:pt x="3312" y="2314"/>
                    <a:pt x="3312" y="2347"/>
                  </a:cubicBezTo>
                  <a:lnTo>
                    <a:pt x="3344" y="2379"/>
                  </a:lnTo>
                  <a:cubicBezTo>
                    <a:pt x="3392" y="2498"/>
                    <a:pt x="3492" y="2564"/>
                    <a:pt x="3594" y="2564"/>
                  </a:cubicBezTo>
                  <a:cubicBezTo>
                    <a:pt x="3629" y="2564"/>
                    <a:pt x="3664" y="2556"/>
                    <a:pt x="3698" y="2539"/>
                  </a:cubicBezTo>
                  <a:cubicBezTo>
                    <a:pt x="3826" y="2475"/>
                    <a:pt x="3890" y="2314"/>
                    <a:pt x="3826" y="2186"/>
                  </a:cubicBezTo>
                  <a:cubicBezTo>
                    <a:pt x="3826" y="2154"/>
                    <a:pt x="3601" y="1639"/>
                    <a:pt x="3215" y="1125"/>
                  </a:cubicBezTo>
                  <a:cubicBezTo>
                    <a:pt x="2990" y="836"/>
                    <a:pt x="2765" y="579"/>
                    <a:pt x="2476" y="354"/>
                  </a:cubicBezTo>
                  <a:cubicBezTo>
                    <a:pt x="2187" y="161"/>
                    <a:pt x="1865"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691350" y="2592500"/>
              <a:ext cx="45825" cy="63900"/>
            </a:xfrm>
            <a:custGeom>
              <a:avLst/>
              <a:gdLst/>
              <a:ahLst/>
              <a:cxnLst/>
              <a:rect l="l" t="t" r="r" b="b"/>
              <a:pathLst>
                <a:path w="1833" h="2556" extrusionOk="0">
                  <a:moveTo>
                    <a:pt x="1530" y="0"/>
                  </a:moveTo>
                  <a:cubicBezTo>
                    <a:pt x="1406" y="0"/>
                    <a:pt x="1308" y="67"/>
                    <a:pt x="1254" y="201"/>
                  </a:cubicBezTo>
                  <a:lnTo>
                    <a:pt x="1254" y="266"/>
                  </a:lnTo>
                  <a:cubicBezTo>
                    <a:pt x="1190" y="426"/>
                    <a:pt x="1061" y="844"/>
                    <a:pt x="836" y="1230"/>
                  </a:cubicBezTo>
                  <a:cubicBezTo>
                    <a:pt x="740" y="1423"/>
                    <a:pt x="643" y="1616"/>
                    <a:pt x="515" y="1776"/>
                  </a:cubicBezTo>
                  <a:cubicBezTo>
                    <a:pt x="418" y="1905"/>
                    <a:pt x="290" y="2001"/>
                    <a:pt x="226" y="2033"/>
                  </a:cubicBezTo>
                  <a:cubicBezTo>
                    <a:pt x="65" y="2098"/>
                    <a:pt x="1" y="2259"/>
                    <a:pt x="65" y="2387"/>
                  </a:cubicBezTo>
                  <a:cubicBezTo>
                    <a:pt x="118" y="2494"/>
                    <a:pt x="238" y="2556"/>
                    <a:pt x="350" y="2556"/>
                  </a:cubicBezTo>
                  <a:cubicBezTo>
                    <a:pt x="373" y="2556"/>
                    <a:pt x="396" y="2553"/>
                    <a:pt x="418" y="2548"/>
                  </a:cubicBezTo>
                  <a:cubicBezTo>
                    <a:pt x="676" y="2419"/>
                    <a:pt x="836" y="2226"/>
                    <a:pt x="997" y="2001"/>
                  </a:cubicBezTo>
                  <a:cubicBezTo>
                    <a:pt x="1479" y="1358"/>
                    <a:pt x="1768" y="362"/>
                    <a:pt x="1768" y="362"/>
                  </a:cubicBezTo>
                  <a:cubicBezTo>
                    <a:pt x="1833" y="201"/>
                    <a:pt x="1736" y="73"/>
                    <a:pt x="1608" y="8"/>
                  </a:cubicBezTo>
                  <a:cubicBezTo>
                    <a:pt x="1581" y="3"/>
                    <a:pt x="1555" y="0"/>
                    <a:pt x="1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938050" y="3199600"/>
              <a:ext cx="86025" cy="149600"/>
            </a:xfrm>
            <a:custGeom>
              <a:avLst/>
              <a:gdLst/>
              <a:ahLst/>
              <a:cxnLst/>
              <a:rect l="l" t="t" r="r" b="b"/>
              <a:pathLst>
                <a:path w="3441" h="5984" extrusionOk="0">
                  <a:moveTo>
                    <a:pt x="1221" y="1"/>
                  </a:moveTo>
                  <a:cubicBezTo>
                    <a:pt x="1011" y="1"/>
                    <a:pt x="823" y="104"/>
                    <a:pt x="772" y="444"/>
                  </a:cubicBezTo>
                  <a:cubicBezTo>
                    <a:pt x="675" y="1125"/>
                    <a:pt x="1223" y="1844"/>
                    <a:pt x="1495" y="2153"/>
                  </a:cubicBezTo>
                  <a:lnTo>
                    <a:pt x="1495" y="2153"/>
                  </a:lnTo>
                  <a:cubicBezTo>
                    <a:pt x="1252" y="1902"/>
                    <a:pt x="765" y="1437"/>
                    <a:pt x="489" y="1437"/>
                  </a:cubicBezTo>
                  <a:cubicBezTo>
                    <a:pt x="380" y="1437"/>
                    <a:pt x="305" y="1510"/>
                    <a:pt x="290" y="1697"/>
                  </a:cubicBezTo>
                  <a:cubicBezTo>
                    <a:pt x="226" y="2501"/>
                    <a:pt x="1029" y="3401"/>
                    <a:pt x="1029" y="3401"/>
                  </a:cubicBezTo>
                  <a:cubicBezTo>
                    <a:pt x="1029" y="3401"/>
                    <a:pt x="529" y="3166"/>
                    <a:pt x="226" y="3166"/>
                  </a:cubicBezTo>
                  <a:cubicBezTo>
                    <a:pt x="95" y="3166"/>
                    <a:pt x="1" y="3210"/>
                    <a:pt x="1" y="3337"/>
                  </a:cubicBezTo>
                  <a:cubicBezTo>
                    <a:pt x="1" y="3722"/>
                    <a:pt x="1447" y="5169"/>
                    <a:pt x="1512" y="5844"/>
                  </a:cubicBezTo>
                  <a:cubicBezTo>
                    <a:pt x="1520" y="5940"/>
                    <a:pt x="1552" y="5984"/>
                    <a:pt x="1601" y="5984"/>
                  </a:cubicBezTo>
                  <a:cubicBezTo>
                    <a:pt x="1914" y="5984"/>
                    <a:pt x="2929" y="4207"/>
                    <a:pt x="3151" y="2790"/>
                  </a:cubicBezTo>
                  <a:cubicBezTo>
                    <a:pt x="3440" y="1119"/>
                    <a:pt x="1930" y="251"/>
                    <a:pt x="1930" y="251"/>
                  </a:cubicBezTo>
                  <a:cubicBezTo>
                    <a:pt x="1930" y="251"/>
                    <a:pt x="1548" y="1"/>
                    <a:pt x="12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931625" y="3193000"/>
              <a:ext cx="93250" cy="163150"/>
            </a:xfrm>
            <a:custGeom>
              <a:avLst/>
              <a:gdLst/>
              <a:ahLst/>
              <a:cxnLst/>
              <a:rect l="l" t="t" r="r" b="b"/>
              <a:pathLst>
                <a:path w="3730" h="6526" extrusionOk="0">
                  <a:moveTo>
                    <a:pt x="1479" y="515"/>
                  </a:moveTo>
                  <a:cubicBezTo>
                    <a:pt x="1576" y="515"/>
                    <a:pt x="1736" y="579"/>
                    <a:pt x="1833" y="611"/>
                  </a:cubicBezTo>
                  <a:cubicBezTo>
                    <a:pt x="1897" y="643"/>
                    <a:pt x="1962" y="675"/>
                    <a:pt x="1994" y="708"/>
                  </a:cubicBezTo>
                  <a:lnTo>
                    <a:pt x="2026" y="740"/>
                  </a:lnTo>
                  <a:lnTo>
                    <a:pt x="2058" y="740"/>
                  </a:lnTo>
                  <a:cubicBezTo>
                    <a:pt x="2122" y="772"/>
                    <a:pt x="2412" y="965"/>
                    <a:pt x="2669" y="1286"/>
                  </a:cubicBezTo>
                  <a:cubicBezTo>
                    <a:pt x="2926" y="1640"/>
                    <a:pt x="3183" y="2058"/>
                    <a:pt x="3183" y="2636"/>
                  </a:cubicBezTo>
                  <a:cubicBezTo>
                    <a:pt x="3183" y="2765"/>
                    <a:pt x="3183" y="2861"/>
                    <a:pt x="3151" y="2990"/>
                  </a:cubicBezTo>
                  <a:cubicBezTo>
                    <a:pt x="3054" y="3665"/>
                    <a:pt x="2733" y="4468"/>
                    <a:pt x="2412" y="5047"/>
                  </a:cubicBezTo>
                  <a:cubicBezTo>
                    <a:pt x="2283" y="5368"/>
                    <a:pt x="2122" y="5626"/>
                    <a:pt x="1994" y="5786"/>
                  </a:cubicBezTo>
                  <a:cubicBezTo>
                    <a:pt x="1987" y="5796"/>
                    <a:pt x="1981" y="5805"/>
                    <a:pt x="1975" y="5814"/>
                  </a:cubicBezTo>
                  <a:lnTo>
                    <a:pt x="1975" y="5814"/>
                  </a:lnTo>
                  <a:cubicBezTo>
                    <a:pt x="1923" y="5658"/>
                    <a:pt x="1836" y="5507"/>
                    <a:pt x="1736" y="5368"/>
                  </a:cubicBezTo>
                  <a:cubicBezTo>
                    <a:pt x="1511" y="4983"/>
                    <a:pt x="1190" y="4565"/>
                    <a:pt x="933" y="4243"/>
                  </a:cubicBezTo>
                  <a:cubicBezTo>
                    <a:pt x="804" y="4051"/>
                    <a:pt x="708" y="3890"/>
                    <a:pt x="644" y="3761"/>
                  </a:cubicBezTo>
                  <a:cubicBezTo>
                    <a:pt x="615" y="3747"/>
                    <a:pt x="599" y="3726"/>
                    <a:pt x="588" y="3705"/>
                  </a:cubicBezTo>
                  <a:lnTo>
                    <a:pt x="588" y="3705"/>
                  </a:lnTo>
                  <a:cubicBezTo>
                    <a:pt x="686" y="3718"/>
                    <a:pt x="810" y="3748"/>
                    <a:pt x="901" y="3793"/>
                  </a:cubicBezTo>
                  <a:cubicBezTo>
                    <a:pt x="997" y="3826"/>
                    <a:pt x="1061" y="3858"/>
                    <a:pt x="1094" y="3858"/>
                  </a:cubicBezTo>
                  <a:lnTo>
                    <a:pt x="1158" y="3890"/>
                  </a:lnTo>
                  <a:lnTo>
                    <a:pt x="1190" y="3890"/>
                  </a:lnTo>
                  <a:cubicBezTo>
                    <a:pt x="1224" y="3913"/>
                    <a:pt x="1266" y="3923"/>
                    <a:pt x="1310" y="3923"/>
                  </a:cubicBezTo>
                  <a:cubicBezTo>
                    <a:pt x="1388" y="3923"/>
                    <a:pt x="1470" y="3888"/>
                    <a:pt x="1511" y="3826"/>
                  </a:cubicBezTo>
                  <a:cubicBezTo>
                    <a:pt x="1576" y="3697"/>
                    <a:pt x="1576" y="3568"/>
                    <a:pt x="1479" y="3472"/>
                  </a:cubicBezTo>
                  <a:cubicBezTo>
                    <a:pt x="1447" y="3440"/>
                    <a:pt x="1286" y="3215"/>
                    <a:pt x="1126" y="2958"/>
                  </a:cubicBezTo>
                  <a:cubicBezTo>
                    <a:pt x="933" y="2668"/>
                    <a:pt x="804" y="2347"/>
                    <a:pt x="804" y="2058"/>
                  </a:cubicBezTo>
                  <a:lnTo>
                    <a:pt x="804" y="1971"/>
                  </a:lnTo>
                  <a:lnTo>
                    <a:pt x="804" y="1971"/>
                  </a:lnTo>
                  <a:cubicBezTo>
                    <a:pt x="849" y="1991"/>
                    <a:pt x="923" y="2040"/>
                    <a:pt x="997" y="2090"/>
                  </a:cubicBezTo>
                  <a:cubicBezTo>
                    <a:pt x="1158" y="2218"/>
                    <a:pt x="1351" y="2379"/>
                    <a:pt x="1479" y="2508"/>
                  </a:cubicBezTo>
                  <a:cubicBezTo>
                    <a:pt x="1515" y="2543"/>
                    <a:pt x="1550" y="2578"/>
                    <a:pt x="1580" y="2608"/>
                  </a:cubicBezTo>
                  <a:lnTo>
                    <a:pt x="1580" y="2608"/>
                  </a:lnTo>
                  <a:cubicBezTo>
                    <a:pt x="1672" y="2709"/>
                    <a:pt x="1736" y="2765"/>
                    <a:pt x="1736" y="2765"/>
                  </a:cubicBezTo>
                  <a:cubicBezTo>
                    <a:pt x="1785" y="2813"/>
                    <a:pt x="1849" y="2837"/>
                    <a:pt x="1913" y="2837"/>
                  </a:cubicBezTo>
                  <a:cubicBezTo>
                    <a:pt x="1978" y="2837"/>
                    <a:pt x="2042" y="2813"/>
                    <a:pt x="2090" y="2765"/>
                  </a:cubicBezTo>
                  <a:cubicBezTo>
                    <a:pt x="2187" y="2636"/>
                    <a:pt x="2219" y="2475"/>
                    <a:pt x="2122" y="2379"/>
                  </a:cubicBezTo>
                  <a:cubicBezTo>
                    <a:pt x="2122" y="2379"/>
                    <a:pt x="2111" y="2368"/>
                    <a:pt x="2090" y="2347"/>
                  </a:cubicBezTo>
                  <a:lnTo>
                    <a:pt x="2090" y="2347"/>
                  </a:lnTo>
                  <a:lnTo>
                    <a:pt x="2090" y="2347"/>
                  </a:lnTo>
                  <a:cubicBezTo>
                    <a:pt x="2087" y="2344"/>
                    <a:pt x="2083" y="2340"/>
                    <a:pt x="2078" y="2335"/>
                  </a:cubicBezTo>
                  <a:lnTo>
                    <a:pt x="2078" y="2335"/>
                  </a:lnTo>
                  <a:cubicBezTo>
                    <a:pt x="2049" y="2307"/>
                    <a:pt x="2007" y="2266"/>
                    <a:pt x="1957" y="2219"/>
                  </a:cubicBezTo>
                  <a:lnTo>
                    <a:pt x="1957" y="2219"/>
                  </a:lnTo>
                  <a:cubicBezTo>
                    <a:pt x="1868" y="2128"/>
                    <a:pt x="1749" y="1996"/>
                    <a:pt x="1640" y="1833"/>
                  </a:cubicBezTo>
                  <a:cubicBezTo>
                    <a:pt x="1447" y="1543"/>
                    <a:pt x="1286" y="1190"/>
                    <a:pt x="1286" y="868"/>
                  </a:cubicBezTo>
                  <a:lnTo>
                    <a:pt x="1286" y="772"/>
                  </a:lnTo>
                  <a:lnTo>
                    <a:pt x="1286" y="740"/>
                  </a:lnTo>
                  <a:cubicBezTo>
                    <a:pt x="1319" y="611"/>
                    <a:pt x="1351" y="579"/>
                    <a:pt x="1351" y="547"/>
                  </a:cubicBezTo>
                  <a:cubicBezTo>
                    <a:pt x="1383" y="547"/>
                    <a:pt x="1415" y="515"/>
                    <a:pt x="1479" y="515"/>
                  </a:cubicBezTo>
                  <a:close/>
                  <a:moveTo>
                    <a:pt x="2026" y="6076"/>
                  </a:moveTo>
                  <a:lnTo>
                    <a:pt x="2025" y="6076"/>
                  </a:lnTo>
                  <a:lnTo>
                    <a:pt x="2025" y="6076"/>
                  </a:lnTo>
                  <a:cubicBezTo>
                    <a:pt x="2025" y="6076"/>
                    <a:pt x="2025" y="6076"/>
                    <a:pt x="2025" y="6076"/>
                  </a:cubicBezTo>
                  <a:lnTo>
                    <a:pt x="2025" y="6076"/>
                  </a:lnTo>
                  <a:lnTo>
                    <a:pt x="2026" y="6076"/>
                  </a:lnTo>
                  <a:close/>
                  <a:moveTo>
                    <a:pt x="1479" y="0"/>
                  </a:moveTo>
                  <a:cubicBezTo>
                    <a:pt x="1319" y="0"/>
                    <a:pt x="1158" y="32"/>
                    <a:pt x="1029" y="161"/>
                  </a:cubicBezTo>
                  <a:cubicBezTo>
                    <a:pt x="869" y="290"/>
                    <a:pt x="804" y="450"/>
                    <a:pt x="772" y="675"/>
                  </a:cubicBezTo>
                  <a:cubicBezTo>
                    <a:pt x="740" y="740"/>
                    <a:pt x="740" y="804"/>
                    <a:pt x="740" y="868"/>
                  </a:cubicBezTo>
                  <a:cubicBezTo>
                    <a:pt x="740" y="1060"/>
                    <a:pt x="776" y="1246"/>
                    <a:pt x="834" y="1422"/>
                  </a:cubicBezTo>
                  <a:lnTo>
                    <a:pt x="834" y="1422"/>
                  </a:lnTo>
                  <a:cubicBezTo>
                    <a:pt x="803" y="1417"/>
                    <a:pt x="772" y="1415"/>
                    <a:pt x="740" y="1415"/>
                  </a:cubicBezTo>
                  <a:cubicBezTo>
                    <a:pt x="644" y="1415"/>
                    <a:pt x="483" y="1479"/>
                    <a:pt x="419" y="1575"/>
                  </a:cubicBezTo>
                  <a:cubicBezTo>
                    <a:pt x="322" y="1672"/>
                    <a:pt x="290" y="1800"/>
                    <a:pt x="290" y="1929"/>
                  </a:cubicBezTo>
                  <a:lnTo>
                    <a:pt x="258" y="2058"/>
                  </a:lnTo>
                  <a:cubicBezTo>
                    <a:pt x="258" y="2481"/>
                    <a:pt x="431" y="2854"/>
                    <a:pt x="604" y="3156"/>
                  </a:cubicBezTo>
                  <a:lnTo>
                    <a:pt x="604" y="3156"/>
                  </a:lnTo>
                  <a:cubicBezTo>
                    <a:pt x="564" y="3153"/>
                    <a:pt x="523" y="3150"/>
                    <a:pt x="483" y="3150"/>
                  </a:cubicBezTo>
                  <a:cubicBezTo>
                    <a:pt x="386" y="3150"/>
                    <a:pt x="290" y="3150"/>
                    <a:pt x="194" y="3247"/>
                  </a:cubicBezTo>
                  <a:cubicBezTo>
                    <a:pt x="65" y="3311"/>
                    <a:pt x="1" y="3472"/>
                    <a:pt x="1" y="3601"/>
                  </a:cubicBezTo>
                  <a:cubicBezTo>
                    <a:pt x="1" y="3729"/>
                    <a:pt x="33" y="3793"/>
                    <a:pt x="97" y="3890"/>
                  </a:cubicBezTo>
                  <a:cubicBezTo>
                    <a:pt x="258" y="4243"/>
                    <a:pt x="611" y="4661"/>
                    <a:pt x="933" y="5111"/>
                  </a:cubicBezTo>
                  <a:cubicBezTo>
                    <a:pt x="1061" y="5304"/>
                    <a:pt x="1222" y="5529"/>
                    <a:pt x="1319" y="5722"/>
                  </a:cubicBezTo>
                  <a:cubicBezTo>
                    <a:pt x="1447" y="5915"/>
                    <a:pt x="1511" y="6076"/>
                    <a:pt x="1511" y="6140"/>
                  </a:cubicBezTo>
                  <a:cubicBezTo>
                    <a:pt x="1511" y="6204"/>
                    <a:pt x="1544" y="6301"/>
                    <a:pt x="1576" y="6365"/>
                  </a:cubicBezTo>
                  <a:cubicBezTo>
                    <a:pt x="1640" y="6461"/>
                    <a:pt x="1769" y="6526"/>
                    <a:pt x="1865" y="6526"/>
                  </a:cubicBezTo>
                  <a:cubicBezTo>
                    <a:pt x="2026" y="6494"/>
                    <a:pt x="2090" y="6429"/>
                    <a:pt x="2187" y="6365"/>
                  </a:cubicBezTo>
                  <a:cubicBezTo>
                    <a:pt x="2315" y="6236"/>
                    <a:pt x="2444" y="6076"/>
                    <a:pt x="2604" y="5851"/>
                  </a:cubicBezTo>
                  <a:cubicBezTo>
                    <a:pt x="3022" y="5176"/>
                    <a:pt x="3504" y="4083"/>
                    <a:pt x="3665" y="3086"/>
                  </a:cubicBezTo>
                  <a:cubicBezTo>
                    <a:pt x="3697" y="2925"/>
                    <a:pt x="3729" y="2797"/>
                    <a:pt x="3729" y="2636"/>
                  </a:cubicBezTo>
                  <a:cubicBezTo>
                    <a:pt x="3729" y="1865"/>
                    <a:pt x="3376" y="1254"/>
                    <a:pt x="3022" y="868"/>
                  </a:cubicBezTo>
                  <a:cubicBezTo>
                    <a:pt x="2713" y="531"/>
                    <a:pt x="2429" y="341"/>
                    <a:pt x="2341" y="299"/>
                  </a:cubicBezTo>
                  <a:lnTo>
                    <a:pt x="2341" y="299"/>
                  </a:lnTo>
                  <a:lnTo>
                    <a:pt x="2347" y="290"/>
                  </a:lnTo>
                  <a:cubicBezTo>
                    <a:pt x="2315" y="290"/>
                    <a:pt x="2219" y="225"/>
                    <a:pt x="2058" y="129"/>
                  </a:cubicBezTo>
                  <a:cubicBezTo>
                    <a:pt x="1929" y="65"/>
                    <a:pt x="1704"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937250" y="3178425"/>
              <a:ext cx="143875" cy="321575"/>
            </a:xfrm>
            <a:custGeom>
              <a:avLst/>
              <a:gdLst/>
              <a:ahLst/>
              <a:cxnLst/>
              <a:rect l="l" t="t" r="r" b="b"/>
              <a:pathLst>
                <a:path w="5755" h="12863" extrusionOk="0">
                  <a:moveTo>
                    <a:pt x="2279" y="0"/>
                  </a:moveTo>
                  <a:cubicBezTo>
                    <a:pt x="2105" y="0"/>
                    <a:pt x="1925" y="42"/>
                    <a:pt x="1737" y="133"/>
                  </a:cubicBezTo>
                  <a:cubicBezTo>
                    <a:pt x="676" y="680"/>
                    <a:pt x="2926" y="2544"/>
                    <a:pt x="2412" y="3637"/>
                  </a:cubicBezTo>
                  <a:cubicBezTo>
                    <a:pt x="1865" y="4698"/>
                    <a:pt x="676" y="6562"/>
                    <a:pt x="676" y="7655"/>
                  </a:cubicBezTo>
                  <a:cubicBezTo>
                    <a:pt x="676" y="8716"/>
                    <a:pt x="1" y="11255"/>
                    <a:pt x="1" y="11255"/>
                  </a:cubicBezTo>
                  <a:lnTo>
                    <a:pt x="676" y="12863"/>
                  </a:lnTo>
                  <a:cubicBezTo>
                    <a:pt x="676" y="12863"/>
                    <a:pt x="1190" y="12605"/>
                    <a:pt x="1994" y="11802"/>
                  </a:cubicBezTo>
                  <a:cubicBezTo>
                    <a:pt x="2797" y="10998"/>
                    <a:pt x="4147" y="9134"/>
                    <a:pt x="4951" y="7366"/>
                  </a:cubicBezTo>
                  <a:cubicBezTo>
                    <a:pt x="5755" y="5630"/>
                    <a:pt x="5497" y="3091"/>
                    <a:pt x="4533" y="1901"/>
                  </a:cubicBezTo>
                  <a:cubicBezTo>
                    <a:pt x="3766" y="896"/>
                    <a:pt x="3086" y="0"/>
                    <a:pt x="2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930025" y="3172100"/>
              <a:ext cx="149500" cy="334925"/>
            </a:xfrm>
            <a:custGeom>
              <a:avLst/>
              <a:gdLst/>
              <a:ahLst/>
              <a:cxnLst/>
              <a:rect l="l" t="t" r="r" b="b"/>
              <a:pathLst>
                <a:path w="5980" h="13397" extrusionOk="0">
                  <a:moveTo>
                    <a:pt x="2572" y="515"/>
                  </a:moveTo>
                  <a:cubicBezTo>
                    <a:pt x="2893" y="515"/>
                    <a:pt x="3183" y="708"/>
                    <a:pt x="3536" y="1029"/>
                  </a:cubicBezTo>
                  <a:cubicBezTo>
                    <a:pt x="3890" y="1351"/>
                    <a:pt x="4243" y="1801"/>
                    <a:pt x="4629" y="2315"/>
                  </a:cubicBezTo>
                  <a:cubicBezTo>
                    <a:pt x="5111" y="2958"/>
                    <a:pt x="5433" y="4083"/>
                    <a:pt x="5433" y="5240"/>
                  </a:cubicBezTo>
                  <a:cubicBezTo>
                    <a:pt x="5433" y="6044"/>
                    <a:pt x="5304" y="6847"/>
                    <a:pt x="4983" y="7522"/>
                  </a:cubicBezTo>
                  <a:cubicBezTo>
                    <a:pt x="4211" y="9226"/>
                    <a:pt x="2861" y="11090"/>
                    <a:pt x="2090" y="11862"/>
                  </a:cubicBezTo>
                  <a:cubicBezTo>
                    <a:pt x="1704" y="12248"/>
                    <a:pt x="1383" y="12505"/>
                    <a:pt x="1158" y="12666"/>
                  </a:cubicBezTo>
                  <a:cubicBezTo>
                    <a:pt x="1129" y="12695"/>
                    <a:pt x="1099" y="12718"/>
                    <a:pt x="1071" y="12737"/>
                  </a:cubicBezTo>
                  <a:lnTo>
                    <a:pt x="1071" y="12737"/>
                  </a:lnTo>
                  <a:lnTo>
                    <a:pt x="560" y="11520"/>
                  </a:lnTo>
                  <a:lnTo>
                    <a:pt x="560" y="11520"/>
                  </a:lnTo>
                  <a:cubicBezTo>
                    <a:pt x="601" y="11351"/>
                    <a:pt x="735" y="10799"/>
                    <a:pt x="868" y="10158"/>
                  </a:cubicBezTo>
                  <a:cubicBezTo>
                    <a:pt x="1061" y="9387"/>
                    <a:pt x="1222" y="8487"/>
                    <a:pt x="1222" y="7908"/>
                  </a:cubicBezTo>
                  <a:cubicBezTo>
                    <a:pt x="1222" y="7458"/>
                    <a:pt x="1479" y="6719"/>
                    <a:pt x="1865" y="6012"/>
                  </a:cubicBezTo>
                  <a:cubicBezTo>
                    <a:pt x="2218" y="5272"/>
                    <a:pt x="2668" y="4565"/>
                    <a:pt x="2926" y="3986"/>
                  </a:cubicBezTo>
                  <a:cubicBezTo>
                    <a:pt x="3022" y="3826"/>
                    <a:pt x="3054" y="3665"/>
                    <a:pt x="3054" y="3504"/>
                  </a:cubicBezTo>
                  <a:cubicBezTo>
                    <a:pt x="3022" y="2958"/>
                    <a:pt x="2733" y="2476"/>
                    <a:pt x="2476" y="1994"/>
                  </a:cubicBezTo>
                  <a:cubicBezTo>
                    <a:pt x="2347" y="1736"/>
                    <a:pt x="2218" y="1511"/>
                    <a:pt x="2122" y="1319"/>
                  </a:cubicBezTo>
                  <a:cubicBezTo>
                    <a:pt x="2058" y="1126"/>
                    <a:pt x="1993" y="965"/>
                    <a:pt x="1993" y="836"/>
                  </a:cubicBezTo>
                  <a:cubicBezTo>
                    <a:pt x="1993" y="804"/>
                    <a:pt x="1993" y="772"/>
                    <a:pt x="2026" y="740"/>
                  </a:cubicBezTo>
                  <a:cubicBezTo>
                    <a:pt x="2026" y="708"/>
                    <a:pt x="2058" y="676"/>
                    <a:pt x="2154" y="643"/>
                  </a:cubicBezTo>
                  <a:cubicBezTo>
                    <a:pt x="2315" y="547"/>
                    <a:pt x="2443" y="515"/>
                    <a:pt x="2572" y="515"/>
                  </a:cubicBezTo>
                  <a:close/>
                  <a:moveTo>
                    <a:pt x="2572" y="1"/>
                  </a:moveTo>
                  <a:cubicBezTo>
                    <a:pt x="2347" y="1"/>
                    <a:pt x="2122" y="33"/>
                    <a:pt x="1897" y="161"/>
                  </a:cubicBezTo>
                  <a:cubicBezTo>
                    <a:pt x="1768" y="226"/>
                    <a:pt x="1640" y="322"/>
                    <a:pt x="1575" y="451"/>
                  </a:cubicBezTo>
                  <a:cubicBezTo>
                    <a:pt x="1479" y="579"/>
                    <a:pt x="1447" y="708"/>
                    <a:pt x="1447" y="836"/>
                  </a:cubicBezTo>
                  <a:cubicBezTo>
                    <a:pt x="1447" y="1093"/>
                    <a:pt x="1543" y="1319"/>
                    <a:pt x="1640" y="1544"/>
                  </a:cubicBezTo>
                  <a:cubicBezTo>
                    <a:pt x="1800" y="1897"/>
                    <a:pt x="2026" y="2251"/>
                    <a:pt x="2218" y="2604"/>
                  </a:cubicBezTo>
                  <a:cubicBezTo>
                    <a:pt x="2379" y="2926"/>
                    <a:pt x="2508" y="3279"/>
                    <a:pt x="2508" y="3504"/>
                  </a:cubicBezTo>
                  <a:cubicBezTo>
                    <a:pt x="2508" y="3601"/>
                    <a:pt x="2476" y="3697"/>
                    <a:pt x="2443" y="3761"/>
                  </a:cubicBezTo>
                  <a:cubicBezTo>
                    <a:pt x="2186" y="4276"/>
                    <a:pt x="1768" y="5015"/>
                    <a:pt x="1383" y="5754"/>
                  </a:cubicBezTo>
                  <a:cubicBezTo>
                    <a:pt x="997" y="6526"/>
                    <a:pt x="675" y="7265"/>
                    <a:pt x="675" y="7908"/>
                  </a:cubicBezTo>
                  <a:cubicBezTo>
                    <a:pt x="675" y="8390"/>
                    <a:pt x="515" y="9290"/>
                    <a:pt x="354" y="10062"/>
                  </a:cubicBezTo>
                  <a:cubicBezTo>
                    <a:pt x="258" y="10448"/>
                    <a:pt x="193" y="10769"/>
                    <a:pt x="129" y="11026"/>
                  </a:cubicBezTo>
                  <a:cubicBezTo>
                    <a:pt x="65" y="11283"/>
                    <a:pt x="33" y="11444"/>
                    <a:pt x="33" y="11444"/>
                  </a:cubicBezTo>
                  <a:cubicBezTo>
                    <a:pt x="0" y="11508"/>
                    <a:pt x="0" y="11573"/>
                    <a:pt x="33" y="11605"/>
                  </a:cubicBezTo>
                  <a:lnTo>
                    <a:pt x="708" y="13212"/>
                  </a:lnTo>
                  <a:cubicBezTo>
                    <a:pt x="740" y="13308"/>
                    <a:pt x="772" y="13341"/>
                    <a:pt x="868" y="13373"/>
                  </a:cubicBezTo>
                  <a:cubicBezTo>
                    <a:pt x="900" y="13389"/>
                    <a:pt x="933" y="13397"/>
                    <a:pt x="965" y="13397"/>
                  </a:cubicBezTo>
                  <a:cubicBezTo>
                    <a:pt x="997" y="13397"/>
                    <a:pt x="1029" y="13389"/>
                    <a:pt x="1061" y="13373"/>
                  </a:cubicBezTo>
                  <a:cubicBezTo>
                    <a:pt x="1093" y="13341"/>
                    <a:pt x="1640" y="13051"/>
                    <a:pt x="2476" y="12248"/>
                  </a:cubicBezTo>
                  <a:cubicBezTo>
                    <a:pt x="3311" y="11412"/>
                    <a:pt x="4661" y="9515"/>
                    <a:pt x="5465" y="7747"/>
                  </a:cubicBezTo>
                  <a:cubicBezTo>
                    <a:pt x="5819" y="6976"/>
                    <a:pt x="5979" y="6108"/>
                    <a:pt x="5979" y="5240"/>
                  </a:cubicBezTo>
                  <a:cubicBezTo>
                    <a:pt x="5979" y="3986"/>
                    <a:pt x="5658" y="2765"/>
                    <a:pt x="5047" y="1961"/>
                  </a:cubicBezTo>
                  <a:cubicBezTo>
                    <a:pt x="4661" y="1479"/>
                    <a:pt x="4308" y="997"/>
                    <a:pt x="3922" y="643"/>
                  </a:cubicBezTo>
                  <a:cubicBezTo>
                    <a:pt x="3504" y="258"/>
                    <a:pt x="308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962175" y="3205825"/>
              <a:ext cx="55475" cy="189700"/>
            </a:xfrm>
            <a:custGeom>
              <a:avLst/>
              <a:gdLst/>
              <a:ahLst/>
              <a:cxnLst/>
              <a:rect l="l" t="t" r="r" b="b"/>
              <a:pathLst>
                <a:path w="2219" h="7588" extrusionOk="0">
                  <a:moveTo>
                    <a:pt x="1022" y="0"/>
                  </a:moveTo>
                  <a:cubicBezTo>
                    <a:pt x="986" y="0"/>
                    <a:pt x="965" y="2"/>
                    <a:pt x="965" y="2"/>
                  </a:cubicBezTo>
                  <a:cubicBezTo>
                    <a:pt x="965" y="2"/>
                    <a:pt x="0" y="2509"/>
                    <a:pt x="0" y="4213"/>
                  </a:cubicBezTo>
                  <a:lnTo>
                    <a:pt x="0" y="7588"/>
                  </a:lnTo>
                  <a:lnTo>
                    <a:pt x="2218" y="4502"/>
                  </a:lnTo>
                  <a:cubicBezTo>
                    <a:pt x="2218" y="4502"/>
                    <a:pt x="1800" y="2509"/>
                    <a:pt x="1993" y="1191"/>
                  </a:cubicBezTo>
                  <a:cubicBezTo>
                    <a:pt x="2189" y="73"/>
                    <a:pt x="1266" y="0"/>
                    <a:pt x="10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955750" y="3198625"/>
              <a:ext cx="69125" cy="203325"/>
            </a:xfrm>
            <a:custGeom>
              <a:avLst/>
              <a:gdLst/>
              <a:ahLst/>
              <a:cxnLst/>
              <a:rect l="l" t="t" r="r" b="b"/>
              <a:pathLst>
                <a:path w="2765" h="8133" extrusionOk="0">
                  <a:moveTo>
                    <a:pt x="1286" y="0"/>
                  </a:moveTo>
                  <a:lnTo>
                    <a:pt x="1189" y="32"/>
                  </a:lnTo>
                  <a:cubicBezTo>
                    <a:pt x="1093" y="32"/>
                    <a:pt x="997" y="97"/>
                    <a:pt x="964" y="193"/>
                  </a:cubicBezTo>
                  <a:cubicBezTo>
                    <a:pt x="964" y="193"/>
                    <a:pt x="739" y="836"/>
                    <a:pt x="482" y="1672"/>
                  </a:cubicBezTo>
                  <a:cubicBezTo>
                    <a:pt x="257" y="2540"/>
                    <a:pt x="0" y="3601"/>
                    <a:pt x="0" y="4501"/>
                  </a:cubicBezTo>
                  <a:cubicBezTo>
                    <a:pt x="0" y="6172"/>
                    <a:pt x="0" y="7876"/>
                    <a:pt x="0" y="7876"/>
                  </a:cubicBezTo>
                  <a:cubicBezTo>
                    <a:pt x="0" y="8036"/>
                    <a:pt x="129" y="8133"/>
                    <a:pt x="257" y="8133"/>
                  </a:cubicBezTo>
                  <a:cubicBezTo>
                    <a:pt x="418" y="8133"/>
                    <a:pt x="546" y="8036"/>
                    <a:pt x="546" y="7876"/>
                  </a:cubicBezTo>
                  <a:lnTo>
                    <a:pt x="546" y="4501"/>
                  </a:lnTo>
                  <a:cubicBezTo>
                    <a:pt x="546" y="3697"/>
                    <a:pt x="771" y="2636"/>
                    <a:pt x="997" y="1833"/>
                  </a:cubicBezTo>
                  <a:cubicBezTo>
                    <a:pt x="1125" y="1415"/>
                    <a:pt x="1222" y="1061"/>
                    <a:pt x="1318" y="804"/>
                  </a:cubicBezTo>
                  <a:cubicBezTo>
                    <a:pt x="1362" y="716"/>
                    <a:pt x="1391" y="628"/>
                    <a:pt x="1415" y="561"/>
                  </a:cubicBezTo>
                  <a:lnTo>
                    <a:pt x="1415" y="561"/>
                  </a:lnTo>
                  <a:cubicBezTo>
                    <a:pt x="1511" y="576"/>
                    <a:pt x="1636" y="603"/>
                    <a:pt x="1736" y="643"/>
                  </a:cubicBezTo>
                  <a:cubicBezTo>
                    <a:pt x="1800" y="708"/>
                    <a:pt x="1864" y="772"/>
                    <a:pt x="1929" y="836"/>
                  </a:cubicBezTo>
                  <a:cubicBezTo>
                    <a:pt x="1961" y="933"/>
                    <a:pt x="2025" y="1029"/>
                    <a:pt x="2025" y="1222"/>
                  </a:cubicBezTo>
                  <a:cubicBezTo>
                    <a:pt x="2025" y="1286"/>
                    <a:pt x="2025" y="1383"/>
                    <a:pt x="1993" y="1447"/>
                  </a:cubicBezTo>
                  <a:cubicBezTo>
                    <a:pt x="1961" y="1736"/>
                    <a:pt x="1929" y="2025"/>
                    <a:pt x="1929" y="2347"/>
                  </a:cubicBezTo>
                  <a:cubicBezTo>
                    <a:pt x="1929" y="3536"/>
                    <a:pt x="2186" y="4822"/>
                    <a:pt x="2186" y="4854"/>
                  </a:cubicBezTo>
                  <a:cubicBezTo>
                    <a:pt x="2214" y="4966"/>
                    <a:pt x="2339" y="5053"/>
                    <a:pt x="2455" y="5053"/>
                  </a:cubicBezTo>
                  <a:cubicBezTo>
                    <a:pt x="2473" y="5053"/>
                    <a:pt x="2490" y="5051"/>
                    <a:pt x="2507" y="5047"/>
                  </a:cubicBezTo>
                  <a:cubicBezTo>
                    <a:pt x="2668" y="5015"/>
                    <a:pt x="2764" y="4886"/>
                    <a:pt x="2732" y="4726"/>
                  </a:cubicBezTo>
                  <a:cubicBezTo>
                    <a:pt x="2732" y="4726"/>
                    <a:pt x="2700" y="4661"/>
                    <a:pt x="2700" y="4533"/>
                  </a:cubicBezTo>
                  <a:cubicBezTo>
                    <a:pt x="2604" y="4115"/>
                    <a:pt x="2475" y="3183"/>
                    <a:pt x="2475" y="2347"/>
                  </a:cubicBezTo>
                  <a:cubicBezTo>
                    <a:pt x="2475" y="2058"/>
                    <a:pt x="2475" y="1768"/>
                    <a:pt x="2539" y="1543"/>
                  </a:cubicBezTo>
                  <a:cubicBezTo>
                    <a:pt x="2539" y="1415"/>
                    <a:pt x="2539" y="1318"/>
                    <a:pt x="2539" y="1222"/>
                  </a:cubicBezTo>
                  <a:cubicBezTo>
                    <a:pt x="2539" y="965"/>
                    <a:pt x="2475" y="740"/>
                    <a:pt x="2379" y="579"/>
                  </a:cubicBezTo>
                  <a:cubicBezTo>
                    <a:pt x="2218" y="290"/>
                    <a:pt x="1993" y="161"/>
                    <a:pt x="1768" y="97"/>
                  </a:cubicBezTo>
                  <a:cubicBezTo>
                    <a:pt x="1543" y="32"/>
                    <a:pt x="1382"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173825" y="3252475"/>
              <a:ext cx="853450" cy="753000"/>
            </a:xfrm>
            <a:custGeom>
              <a:avLst/>
              <a:gdLst/>
              <a:ahLst/>
              <a:cxnLst/>
              <a:rect l="l" t="t" r="r" b="b"/>
              <a:pathLst>
                <a:path w="34138" h="30120" extrusionOk="0">
                  <a:moveTo>
                    <a:pt x="7104" y="0"/>
                  </a:moveTo>
                  <a:lnTo>
                    <a:pt x="1865" y="3761"/>
                  </a:lnTo>
                  <a:cubicBezTo>
                    <a:pt x="1865" y="3761"/>
                    <a:pt x="1" y="6429"/>
                    <a:pt x="933" y="9386"/>
                  </a:cubicBezTo>
                  <a:cubicBezTo>
                    <a:pt x="1865" y="12311"/>
                    <a:pt x="15269" y="30119"/>
                    <a:pt x="17134" y="30119"/>
                  </a:cubicBezTo>
                  <a:cubicBezTo>
                    <a:pt x="18998" y="30119"/>
                    <a:pt x="32531" y="12601"/>
                    <a:pt x="33334" y="11508"/>
                  </a:cubicBezTo>
                  <a:cubicBezTo>
                    <a:pt x="34138" y="10447"/>
                    <a:pt x="30666" y="7779"/>
                    <a:pt x="30666" y="7779"/>
                  </a:cubicBezTo>
                  <a:lnTo>
                    <a:pt x="17134" y="20090"/>
                  </a:lnTo>
                  <a:cubicBezTo>
                    <a:pt x="17134" y="20090"/>
                    <a:pt x="13533" y="5625"/>
                    <a:pt x="12055" y="2957"/>
                  </a:cubicBezTo>
                  <a:cubicBezTo>
                    <a:pt x="10576" y="257"/>
                    <a:pt x="7104" y="0"/>
                    <a:pt x="71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183475" y="3245900"/>
              <a:ext cx="833350" cy="766800"/>
            </a:xfrm>
            <a:custGeom>
              <a:avLst/>
              <a:gdLst/>
              <a:ahLst/>
              <a:cxnLst/>
              <a:rect l="l" t="t" r="r" b="b"/>
              <a:pathLst>
                <a:path w="33334" h="30672" extrusionOk="0">
                  <a:moveTo>
                    <a:pt x="6678" y="1"/>
                  </a:moveTo>
                  <a:cubicBezTo>
                    <a:pt x="6564" y="1"/>
                    <a:pt x="6458" y="116"/>
                    <a:pt x="6429" y="231"/>
                  </a:cubicBezTo>
                  <a:cubicBezTo>
                    <a:pt x="6429" y="392"/>
                    <a:pt x="6526" y="520"/>
                    <a:pt x="6686" y="520"/>
                  </a:cubicBezTo>
                  <a:lnTo>
                    <a:pt x="6718" y="520"/>
                  </a:lnTo>
                  <a:cubicBezTo>
                    <a:pt x="6879" y="552"/>
                    <a:pt x="7747" y="649"/>
                    <a:pt x="8711" y="1067"/>
                  </a:cubicBezTo>
                  <a:cubicBezTo>
                    <a:pt x="9708" y="1452"/>
                    <a:pt x="10769" y="2160"/>
                    <a:pt x="11412" y="3349"/>
                  </a:cubicBezTo>
                  <a:cubicBezTo>
                    <a:pt x="11765" y="3960"/>
                    <a:pt x="12279" y="5374"/>
                    <a:pt x="12826" y="7110"/>
                  </a:cubicBezTo>
                  <a:cubicBezTo>
                    <a:pt x="13629" y="9681"/>
                    <a:pt x="14562" y="13024"/>
                    <a:pt x="15269" y="15692"/>
                  </a:cubicBezTo>
                  <a:cubicBezTo>
                    <a:pt x="15622" y="17042"/>
                    <a:pt x="15944" y="18232"/>
                    <a:pt x="16137" y="19068"/>
                  </a:cubicBezTo>
                  <a:cubicBezTo>
                    <a:pt x="16362" y="19903"/>
                    <a:pt x="16490" y="20418"/>
                    <a:pt x="16490" y="20418"/>
                  </a:cubicBezTo>
                  <a:cubicBezTo>
                    <a:pt x="16522" y="20514"/>
                    <a:pt x="16587" y="20578"/>
                    <a:pt x="16683" y="20610"/>
                  </a:cubicBezTo>
                  <a:cubicBezTo>
                    <a:pt x="16700" y="20619"/>
                    <a:pt x="16720" y="20623"/>
                    <a:pt x="16741" y="20623"/>
                  </a:cubicBezTo>
                  <a:cubicBezTo>
                    <a:pt x="16799" y="20623"/>
                    <a:pt x="16870" y="20593"/>
                    <a:pt x="16940" y="20546"/>
                  </a:cubicBezTo>
                  <a:lnTo>
                    <a:pt x="30283" y="8379"/>
                  </a:lnTo>
                  <a:lnTo>
                    <a:pt x="30283" y="8379"/>
                  </a:lnTo>
                  <a:cubicBezTo>
                    <a:pt x="30597" y="8607"/>
                    <a:pt x="31190" y="9147"/>
                    <a:pt x="31727" y="9714"/>
                  </a:cubicBezTo>
                  <a:cubicBezTo>
                    <a:pt x="32048" y="10003"/>
                    <a:pt x="32305" y="10324"/>
                    <a:pt x="32498" y="10646"/>
                  </a:cubicBezTo>
                  <a:cubicBezTo>
                    <a:pt x="32691" y="10935"/>
                    <a:pt x="32820" y="11224"/>
                    <a:pt x="32820" y="11385"/>
                  </a:cubicBezTo>
                  <a:cubicBezTo>
                    <a:pt x="32820" y="11481"/>
                    <a:pt x="32788" y="11546"/>
                    <a:pt x="32755" y="11610"/>
                  </a:cubicBezTo>
                  <a:cubicBezTo>
                    <a:pt x="32338" y="12156"/>
                    <a:pt x="28769" y="16817"/>
                    <a:pt x="25041" y="21318"/>
                  </a:cubicBezTo>
                  <a:cubicBezTo>
                    <a:pt x="23176" y="23568"/>
                    <a:pt x="21312" y="25786"/>
                    <a:pt x="19769" y="27457"/>
                  </a:cubicBezTo>
                  <a:cubicBezTo>
                    <a:pt x="18998" y="28293"/>
                    <a:pt x="18323" y="28968"/>
                    <a:pt x="17776" y="29450"/>
                  </a:cubicBezTo>
                  <a:cubicBezTo>
                    <a:pt x="17519" y="29675"/>
                    <a:pt x="17262" y="29868"/>
                    <a:pt x="17101" y="29965"/>
                  </a:cubicBezTo>
                  <a:cubicBezTo>
                    <a:pt x="16908" y="30093"/>
                    <a:pt x="16780" y="30125"/>
                    <a:pt x="16748" y="30125"/>
                  </a:cubicBezTo>
                  <a:cubicBezTo>
                    <a:pt x="16748" y="30125"/>
                    <a:pt x="16587" y="30093"/>
                    <a:pt x="16426" y="29965"/>
                  </a:cubicBezTo>
                  <a:cubicBezTo>
                    <a:pt x="16072" y="29740"/>
                    <a:pt x="15558" y="29290"/>
                    <a:pt x="14947" y="28679"/>
                  </a:cubicBezTo>
                  <a:cubicBezTo>
                    <a:pt x="12826" y="26493"/>
                    <a:pt x="9451" y="22282"/>
                    <a:pt x="6558" y="18360"/>
                  </a:cubicBezTo>
                  <a:cubicBezTo>
                    <a:pt x="5079" y="16367"/>
                    <a:pt x="3729" y="14471"/>
                    <a:pt x="2700" y="12896"/>
                  </a:cubicBezTo>
                  <a:cubicBezTo>
                    <a:pt x="2186" y="12124"/>
                    <a:pt x="1768" y="11417"/>
                    <a:pt x="1447" y="10839"/>
                  </a:cubicBezTo>
                  <a:cubicBezTo>
                    <a:pt x="1093" y="10260"/>
                    <a:pt x="868" y="9810"/>
                    <a:pt x="804" y="9553"/>
                  </a:cubicBezTo>
                  <a:cubicBezTo>
                    <a:pt x="611" y="9006"/>
                    <a:pt x="547" y="8428"/>
                    <a:pt x="547" y="7913"/>
                  </a:cubicBezTo>
                  <a:cubicBezTo>
                    <a:pt x="547" y="6885"/>
                    <a:pt x="836" y="5920"/>
                    <a:pt x="1125" y="5245"/>
                  </a:cubicBezTo>
                  <a:cubicBezTo>
                    <a:pt x="1286" y="4892"/>
                    <a:pt x="1415" y="4635"/>
                    <a:pt x="1511" y="4442"/>
                  </a:cubicBezTo>
                  <a:cubicBezTo>
                    <a:pt x="1575" y="4345"/>
                    <a:pt x="1607" y="4281"/>
                    <a:pt x="1640" y="4217"/>
                  </a:cubicBezTo>
                  <a:lnTo>
                    <a:pt x="1704" y="4185"/>
                  </a:lnTo>
                  <a:lnTo>
                    <a:pt x="1704" y="4153"/>
                  </a:lnTo>
                  <a:cubicBezTo>
                    <a:pt x="1800" y="4056"/>
                    <a:pt x="1768" y="3863"/>
                    <a:pt x="1640" y="3799"/>
                  </a:cubicBezTo>
                  <a:cubicBezTo>
                    <a:pt x="1589" y="3761"/>
                    <a:pt x="1533" y="3743"/>
                    <a:pt x="1478" y="3743"/>
                  </a:cubicBezTo>
                  <a:cubicBezTo>
                    <a:pt x="1394" y="3743"/>
                    <a:pt x="1312" y="3785"/>
                    <a:pt x="1254" y="3863"/>
                  </a:cubicBezTo>
                  <a:cubicBezTo>
                    <a:pt x="1254" y="3863"/>
                    <a:pt x="0" y="5631"/>
                    <a:pt x="0" y="7913"/>
                  </a:cubicBezTo>
                  <a:cubicBezTo>
                    <a:pt x="0" y="8492"/>
                    <a:pt x="97" y="9103"/>
                    <a:pt x="290" y="9714"/>
                  </a:cubicBezTo>
                  <a:cubicBezTo>
                    <a:pt x="418" y="10131"/>
                    <a:pt x="740" y="10742"/>
                    <a:pt x="1190" y="11514"/>
                  </a:cubicBezTo>
                  <a:cubicBezTo>
                    <a:pt x="2829" y="14214"/>
                    <a:pt x="6236" y="18971"/>
                    <a:pt x="9483" y="23053"/>
                  </a:cubicBezTo>
                  <a:cubicBezTo>
                    <a:pt x="11090" y="25111"/>
                    <a:pt x="12665" y="26975"/>
                    <a:pt x="13919" y="28357"/>
                  </a:cubicBezTo>
                  <a:cubicBezTo>
                    <a:pt x="14562" y="29032"/>
                    <a:pt x="15108" y="29611"/>
                    <a:pt x="15590" y="29997"/>
                  </a:cubicBezTo>
                  <a:cubicBezTo>
                    <a:pt x="15815" y="30190"/>
                    <a:pt x="16008" y="30350"/>
                    <a:pt x="16201" y="30479"/>
                  </a:cubicBezTo>
                  <a:cubicBezTo>
                    <a:pt x="16394" y="30575"/>
                    <a:pt x="16555" y="30672"/>
                    <a:pt x="16748" y="30672"/>
                  </a:cubicBezTo>
                  <a:cubicBezTo>
                    <a:pt x="16973" y="30640"/>
                    <a:pt x="17165" y="30575"/>
                    <a:pt x="17390" y="30415"/>
                  </a:cubicBezTo>
                  <a:cubicBezTo>
                    <a:pt x="17776" y="30157"/>
                    <a:pt x="18323" y="29707"/>
                    <a:pt x="18933" y="29097"/>
                  </a:cubicBezTo>
                  <a:cubicBezTo>
                    <a:pt x="21119" y="26943"/>
                    <a:pt x="24494" y="22861"/>
                    <a:pt x="27419" y="19228"/>
                  </a:cubicBezTo>
                  <a:cubicBezTo>
                    <a:pt x="30377" y="15596"/>
                    <a:pt x="32820" y="12382"/>
                    <a:pt x="33173" y="11931"/>
                  </a:cubicBezTo>
                  <a:cubicBezTo>
                    <a:pt x="33302" y="11771"/>
                    <a:pt x="33334" y="11578"/>
                    <a:pt x="33334" y="11385"/>
                  </a:cubicBezTo>
                  <a:cubicBezTo>
                    <a:pt x="33334" y="10999"/>
                    <a:pt x="33141" y="10614"/>
                    <a:pt x="32852" y="10196"/>
                  </a:cubicBezTo>
                  <a:cubicBezTo>
                    <a:pt x="32016" y="9038"/>
                    <a:pt x="30441" y="7817"/>
                    <a:pt x="30441" y="7817"/>
                  </a:cubicBezTo>
                  <a:cubicBezTo>
                    <a:pt x="30397" y="7773"/>
                    <a:pt x="30341" y="7756"/>
                    <a:pt x="30283" y="7756"/>
                  </a:cubicBezTo>
                  <a:cubicBezTo>
                    <a:pt x="30213" y="7756"/>
                    <a:pt x="30140" y="7782"/>
                    <a:pt x="30087" y="7817"/>
                  </a:cubicBezTo>
                  <a:lnTo>
                    <a:pt x="16895" y="19850"/>
                  </a:lnTo>
                  <a:lnTo>
                    <a:pt x="16895" y="19850"/>
                  </a:lnTo>
                  <a:cubicBezTo>
                    <a:pt x="16623" y="18769"/>
                    <a:pt x="15878" y="15837"/>
                    <a:pt x="15012" y="12703"/>
                  </a:cubicBezTo>
                  <a:cubicBezTo>
                    <a:pt x="14465" y="10742"/>
                    <a:pt x="13887" y="8685"/>
                    <a:pt x="13340" y="6917"/>
                  </a:cubicBezTo>
                  <a:cubicBezTo>
                    <a:pt x="12794" y="5181"/>
                    <a:pt x="12279" y="3799"/>
                    <a:pt x="11894" y="3060"/>
                  </a:cubicBezTo>
                  <a:cubicBezTo>
                    <a:pt x="11122" y="1645"/>
                    <a:pt x="9804" y="906"/>
                    <a:pt x="8711" y="488"/>
                  </a:cubicBezTo>
                  <a:cubicBezTo>
                    <a:pt x="7618" y="70"/>
                    <a:pt x="6751" y="6"/>
                    <a:pt x="6718" y="6"/>
                  </a:cubicBezTo>
                  <a:cubicBezTo>
                    <a:pt x="6705" y="2"/>
                    <a:pt x="6691" y="1"/>
                    <a:pt x="6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3821225" y="1865575"/>
              <a:ext cx="186475" cy="152025"/>
            </a:xfrm>
            <a:custGeom>
              <a:avLst/>
              <a:gdLst/>
              <a:ahLst/>
              <a:cxnLst/>
              <a:rect l="l" t="t" r="r" b="b"/>
              <a:pathLst>
                <a:path w="7459" h="6081" extrusionOk="0">
                  <a:moveTo>
                    <a:pt x="5146" y="1"/>
                  </a:moveTo>
                  <a:cubicBezTo>
                    <a:pt x="4953" y="1"/>
                    <a:pt x="4749" y="20"/>
                    <a:pt x="4533" y="59"/>
                  </a:cubicBezTo>
                  <a:cubicBezTo>
                    <a:pt x="2604" y="445"/>
                    <a:pt x="740" y="2470"/>
                    <a:pt x="740" y="2470"/>
                  </a:cubicBezTo>
                  <a:cubicBezTo>
                    <a:pt x="740" y="2470"/>
                    <a:pt x="1" y="3113"/>
                    <a:pt x="483" y="4334"/>
                  </a:cubicBezTo>
                  <a:cubicBezTo>
                    <a:pt x="933" y="5523"/>
                    <a:pt x="2604" y="6006"/>
                    <a:pt x="3633" y="6070"/>
                  </a:cubicBezTo>
                  <a:cubicBezTo>
                    <a:pt x="3703" y="6077"/>
                    <a:pt x="3777" y="6080"/>
                    <a:pt x="3855" y="6080"/>
                  </a:cubicBezTo>
                  <a:cubicBezTo>
                    <a:pt x="4873" y="6080"/>
                    <a:pt x="6436" y="5456"/>
                    <a:pt x="6944" y="3306"/>
                  </a:cubicBezTo>
                  <a:cubicBezTo>
                    <a:pt x="7459" y="1246"/>
                    <a:pt x="6701" y="1"/>
                    <a:pt x="5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3822025" y="1859000"/>
              <a:ext cx="183250" cy="165575"/>
            </a:xfrm>
            <a:custGeom>
              <a:avLst/>
              <a:gdLst/>
              <a:ahLst/>
              <a:cxnLst/>
              <a:rect l="l" t="t" r="r" b="b"/>
              <a:pathLst>
                <a:path w="7330" h="6623" extrusionOk="0">
                  <a:moveTo>
                    <a:pt x="5144" y="547"/>
                  </a:moveTo>
                  <a:cubicBezTo>
                    <a:pt x="5690" y="547"/>
                    <a:pt x="6076" y="708"/>
                    <a:pt x="6365" y="997"/>
                  </a:cubicBezTo>
                  <a:cubicBezTo>
                    <a:pt x="6622" y="1318"/>
                    <a:pt x="6815" y="1768"/>
                    <a:pt x="6815" y="2411"/>
                  </a:cubicBezTo>
                  <a:cubicBezTo>
                    <a:pt x="6815" y="2733"/>
                    <a:pt x="6751" y="3086"/>
                    <a:pt x="6655" y="3504"/>
                  </a:cubicBezTo>
                  <a:cubicBezTo>
                    <a:pt x="6397" y="4533"/>
                    <a:pt x="5915" y="5176"/>
                    <a:pt x="5401" y="5561"/>
                  </a:cubicBezTo>
                  <a:cubicBezTo>
                    <a:pt x="4854" y="5947"/>
                    <a:pt x="4276" y="6076"/>
                    <a:pt x="3794" y="6076"/>
                  </a:cubicBezTo>
                  <a:lnTo>
                    <a:pt x="3601" y="6076"/>
                  </a:lnTo>
                  <a:cubicBezTo>
                    <a:pt x="3119" y="6044"/>
                    <a:pt x="2476" y="5915"/>
                    <a:pt x="1929" y="5658"/>
                  </a:cubicBezTo>
                  <a:cubicBezTo>
                    <a:pt x="1351" y="5369"/>
                    <a:pt x="869" y="5015"/>
                    <a:pt x="676" y="4501"/>
                  </a:cubicBezTo>
                  <a:cubicBezTo>
                    <a:pt x="579" y="4244"/>
                    <a:pt x="547" y="4019"/>
                    <a:pt x="547" y="3826"/>
                  </a:cubicBezTo>
                  <a:cubicBezTo>
                    <a:pt x="547" y="3536"/>
                    <a:pt x="644" y="3311"/>
                    <a:pt x="740" y="3151"/>
                  </a:cubicBezTo>
                  <a:cubicBezTo>
                    <a:pt x="772" y="3086"/>
                    <a:pt x="804" y="3022"/>
                    <a:pt x="836" y="2990"/>
                  </a:cubicBezTo>
                  <a:lnTo>
                    <a:pt x="869" y="2958"/>
                  </a:lnTo>
                  <a:lnTo>
                    <a:pt x="901" y="2926"/>
                  </a:lnTo>
                  <a:lnTo>
                    <a:pt x="933" y="2893"/>
                  </a:lnTo>
                  <a:cubicBezTo>
                    <a:pt x="1029" y="2797"/>
                    <a:pt x="1511" y="2283"/>
                    <a:pt x="2186" y="1768"/>
                  </a:cubicBezTo>
                  <a:cubicBezTo>
                    <a:pt x="2862" y="1254"/>
                    <a:pt x="3729" y="740"/>
                    <a:pt x="4565" y="579"/>
                  </a:cubicBezTo>
                  <a:cubicBezTo>
                    <a:pt x="4758" y="547"/>
                    <a:pt x="4951" y="547"/>
                    <a:pt x="5144" y="547"/>
                  </a:cubicBezTo>
                  <a:close/>
                  <a:moveTo>
                    <a:pt x="5144" y="0"/>
                  </a:moveTo>
                  <a:cubicBezTo>
                    <a:pt x="4919" y="0"/>
                    <a:pt x="4694" y="33"/>
                    <a:pt x="4469" y="65"/>
                  </a:cubicBezTo>
                  <a:cubicBezTo>
                    <a:pt x="3408" y="258"/>
                    <a:pt x="2444" y="901"/>
                    <a:pt x="1704" y="1447"/>
                  </a:cubicBezTo>
                  <a:cubicBezTo>
                    <a:pt x="1073" y="1963"/>
                    <a:pt x="621" y="2429"/>
                    <a:pt x="531" y="2545"/>
                  </a:cubicBezTo>
                  <a:lnTo>
                    <a:pt x="531" y="2545"/>
                  </a:lnTo>
                  <a:cubicBezTo>
                    <a:pt x="484" y="2572"/>
                    <a:pt x="371" y="2696"/>
                    <a:pt x="258" y="2893"/>
                  </a:cubicBezTo>
                  <a:cubicBezTo>
                    <a:pt x="129" y="3086"/>
                    <a:pt x="1" y="3408"/>
                    <a:pt x="1" y="3826"/>
                  </a:cubicBezTo>
                  <a:cubicBezTo>
                    <a:pt x="1" y="4083"/>
                    <a:pt x="65" y="4372"/>
                    <a:pt x="194" y="4694"/>
                  </a:cubicBezTo>
                  <a:cubicBezTo>
                    <a:pt x="451" y="5369"/>
                    <a:pt x="1061" y="5819"/>
                    <a:pt x="1704" y="6140"/>
                  </a:cubicBezTo>
                  <a:cubicBezTo>
                    <a:pt x="2315" y="6429"/>
                    <a:pt x="3022" y="6558"/>
                    <a:pt x="3569" y="6622"/>
                  </a:cubicBezTo>
                  <a:lnTo>
                    <a:pt x="3794" y="6622"/>
                  </a:lnTo>
                  <a:cubicBezTo>
                    <a:pt x="4372" y="6622"/>
                    <a:pt x="5079" y="6462"/>
                    <a:pt x="5722" y="5979"/>
                  </a:cubicBezTo>
                  <a:cubicBezTo>
                    <a:pt x="6365" y="5529"/>
                    <a:pt x="6912" y="4758"/>
                    <a:pt x="7169" y="3633"/>
                  </a:cubicBezTo>
                  <a:cubicBezTo>
                    <a:pt x="7297" y="3183"/>
                    <a:pt x="7330" y="2765"/>
                    <a:pt x="7330" y="2411"/>
                  </a:cubicBezTo>
                  <a:cubicBezTo>
                    <a:pt x="7330" y="1672"/>
                    <a:pt x="7137" y="1061"/>
                    <a:pt x="6751" y="643"/>
                  </a:cubicBezTo>
                  <a:cubicBezTo>
                    <a:pt x="6365" y="225"/>
                    <a:pt x="5787" y="0"/>
                    <a:pt x="5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3668550" y="1913650"/>
              <a:ext cx="247525" cy="173600"/>
            </a:xfrm>
            <a:custGeom>
              <a:avLst/>
              <a:gdLst/>
              <a:ahLst/>
              <a:cxnLst/>
              <a:rect l="l" t="t" r="r" b="b"/>
              <a:pathLst>
                <a:path w="9901" h="6944" extrusionOk="0">
                  <a:moveTo>
                    <a:pt x="7972" y="0"/>
                  </a:moveTo>
                  <a:cubicBezTo>
                    <a:pt x="7972" y="0"/>
                    <a:pt x="3986" y="547"/>
                    <a:pt x="3054" y="1190"/>
                  </a:cubicBezTo>
                  <a:cubicBezTo>
                    <a:pt x="2122" y="1833"/>
                    <a:pt x="0" y="5465"/>
                    <a:pt x="0" y="5915"/>
                  </a:cubicBezTo>
                  <a:cubicBezTo>
                    <a:pt x="0" y="6397"/>
                    <a:pt x="1286" y="6847"/>
                    <a:pt x="1961" y="6847"/>
                  </a:cubicBezTo>
                  <a:cubicBezTo>
                    <a:pt x="2604" y="6847"/>
                    <a:pt x="4275" y="4629"/>
                    <a:pt x="4275" y="4629"/>
                  </a:cubicBezTo>
                  <a:lnTo>
                    <a:pt x="4275" y="4629"/>
                  </a:lnTo>
                  <a:lnTo>
                    <a:pt x="3440" y="6943"/>
                  </a:lnTo>
                  <a:cubicBezTo>
                    <a:pt x="3440" y="6943"/>
                    <a:pt x="4275" y="6847"/>
                    <a:pt x="4340" y="6461"/>
                  </a:cubicBezTo>
                  <a:cubicBezTo>
                    <a:pt x="4436" y="6108"/>
                    <a:pt x="5754" y="3600"/>
                    <a:pt x="5754" y="3600"/>
                  </a:cubicBezTo>
                  <a:cubicBezTo>
                    <a:pt x="5754" y="3600"/>
                    <a:pt x="5806" y="3603"/>
                    <a:pt x="5896" y="3603"/>
                  </a:cubicBezTo>
                  <a:cubicBezTo>
                    <a:pt x="6422" y="3603"/>
                    <a:pt x="8259" y="3532"/>
                    <a:pt x="8808" y="2572"/>
                  </a:cubicBezTo>
                  <a:cubicBezTo>
                    <a:pt x="9451" y="1479"/>
                    <a:pt x="9901" y="740"/>
                    <a:pt x="7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3662100" y="1907225"/>
              <a:ext cx="247550" cy="186675"/>
            </a:xfrm>
            <a:custGeom>
              <a:avLst/>
              <a:gdLst/>
              <a:ahLst/>
              <a:cxnLst/>
              <a:rect l="l" t="t" r="r" b="b"/>
              <a:pathLst>
                <a:path w="9902" h="7467" extrusionOk="0">
                  <a:moveTo>
                    <a:pt x="8178" y="532"/>
                  </a:moveTo>
                  <a:lnTo>
                    <a:pt x="8178" y="532"/>
                  </a:lnTo>
                  <a:cubicBezTo>
                    <a:pt x="8635" y="717"/>
                    <a:pt x="8943" y="874"/>
                    <a:pt x="9130" y="1061"/>
                  </a:cubicBezTo>
                  <a:cubicBezTo>
                    <a:pt x="9291" y="1222"/>
                    <a:pt x="9355" y="1350"/>
                    <a:pt x="9355" y="1511"/>
                  </a:cubicBezTo>
                  <a:cubicBezTo>
                    <a:pt x="9355" y="1768"/>
                    <a:pt x="9130" y="2186"/>
                    <a:pt x="8841" y="2700"/>
                  </a:cubicBezTo>
                  <a:cubicBezTo>
                    <a:pt x="8616" y="3086"/>
                    <a:pt x="8101" y="3311"/>
                    <a:pt x="7523" y="3440"/>
                  </a:cubicBezTo>
                  <a:cubicBezTo>
                    <a:pt x="6944" y="3568"/>
                    <a:pt x="6366" y="3600"/>
                    <a:pt x="6141" y="3600"/>
                  </a:cubicBezTo>
                  <a:lnTo>
                    <a:pt x="6012" y="3600"/>
                  </a:lnTo>
                  <a:cubicBezTo>
                    <a:pt x="5916" y="3600"/>
                    <a:pt x="5819" y="3632"/>
                    <a:pt x="5755" y="3729"/>
                  </a:cubicBezTo>
                  <a:cubicBezTo>
                    <a:pt x="5755" y="3729"/>
                    <a:pt x="5433" y="4372"/>
                    <a:pt x="5112" y="5047"/>
                  </a:cubicBezTo>
                  <a:cubicBezTo>
                    <a:pt x="4919" y="5368"/>
                    <a:pt x="4758" y="5722"/>
                    <a:pt x="4630" y="6011"/>
                  </a:cubicBezTo>
                  <a:cubicBezTo>
                    <a:pt x="4565" y="6172"/>
                    <a:pt x="4501" y="6300"/>
                    <a:pt x="4437" y="6397"/>
                  </a:cubicBezTo>
                  <a:cubicBezTo>
                    <a:pt x="4405" y="6525"/>
                    <a:pt x="4373" y="6590"/>
                    <a:pt x="4340" y="6654"/>
                  </a:cubicBezTo>
                  <a:lnTo>
                    <a:pt x="4340" y="6686"/>
                  </a:lnTo>
                  <a:cubicBezTo>
                    <a:pt x="4317" y="6732"/>
                    <a:pt x="4211" y="6779"/>
                    <a:pt x="4093" y="6825"/>
                  </a:cubicBezTo>
                  <a:lnTo>
                    <a:pt x="4093" y="6825"/>
                  </a:lnTo>
                  <a:lnTo>
                    <a:pt x="4758" y="4983"/>
                  </a:lnTo>
                  <a:cubicBezTo>
                    <a:pt x="4823" y="4854"/>
                    <a:pt x="4758" y="4725"/>
                    <a:pt x="4662" y="4661"/>
                  </a:cubicBezTo>
                  <a:cubicBezTo>
                    <a:pt x="4616" y="4638"/>
                    <a:pt x="4567" y="4628"/>
                    <a:pt x="4519" y="4628"/>
                  </a:cubicBezTo>
                  <a:cubicBezTo>
                    <a:pt x="4432" y="4628"/>
                    <a:pt x="4350" y="4663"/>
                    <a:pt x="4308" y="4725"/>
                  </a:cubicBezTo>
                  <a:cubicBezTo>
                    <a:pt x="4308" y="4725"/>
                    <a:pt x="4276" y="4758"/>
                    <a:pt x="4244" y="4822"/>
                  </a:cubicBezTo>
                  <a:cubicBezTo>
                    <a:pt x="4083" y="5015"/>
                    <a:pt x="3665" y="5561"/>
                    <a:pt x="3215" y="6011"/>
                  </a:cubicBezTo>
                  <a:cubicBezTo>
                    <a:pt x="2990" y="6236"/>
                    <a:pt x="2765" y="6461"/>
                    <a:pt x="2572" y="6622"/>
                  </a:cubicBezTo>
                  <a:cubicBezTo>
                    <a:pt x="2476" y="6686"/>
                    <a:pt x="2412" y="6750"/>
                    <a:pt x="2315" y="6783"/>
                  </a:cubicBezTo>
                  <a:cubicBezTo>
                    <a:pt x="2251" y="6815"/>
                    <a:pt x="2219" y="6847"/>
                    <a:pt x="2219" y="6847"/>
                  </a:cubicBezTo>
                  <a:cubicBezTo>
                    <a:pt x="1930" y="6847"/>
                    <a:pt x="1480" y="6718"/>
                    <a:pt x="1094" y="6558"/>
                  </a:cubicBezTo>
                  <a:cubicBezTo>
                    <a:pt x="901" y="6493"/>
                    <a:pt x="740" y="6397"/>
                    <a:pt x="644" y="6300"/>
                  </a:cubicBezTo>
                  <a:cubicBezTo>
                    <a:pt x="580" y="6268"/>
                    <a:pt x="547" y="6236"/>
                    <a:pt x="547" y="6204"/>
                  </a:cubicBezTo>
                  <a:lnTo>
                    <a:pt x="515" y="6172"/>
                  </a:lnTo>
                  <a:cubicBezTo>
                    <a:pt x="547" y="6140"/>
                    <a:pt x="580" y="6011"/>
                    <a:pt x="644" y="5883"/>
                  </a:cubicBezTo>
                  <a:cubicBezTo>
                    <a:pt x="869" y="5368"/>
                    <a:pt x="1415" y="4436"/>
                    <a:pt x="1962" y="3568"/>
                  </a:cubicBezTo>
                  <a:cubicBezTo>
                    <a:pt x="2251" y="3118"/>
                    <a:pt x="2540" y="2700"/>
                    <a:pt x="2798" y="2379"/>
                  </a:cubicBezTo>
                  <a:cubicBezTo>
                    <a:pt x="3055" y="2025"/>
                    <a:pt x="3312" y="1768"/>
                    <a:pt x="3473" y="1672"/>
                  </a:cubicBezTo>
                  <a:cubicBezTo>
                    <a:pt x="3633" y="1543"/>
                    <a:pt x="4051" y="1382"/>
                    <a:pt x="4533" y="1254"/>
                  </a:cubicBezTo>
                  <a:cubicBezTo>
                    <a:pt x="5273" y="1029"/>
                    <a:pt x="6205" y="868"/>
                    <a:pt x="6976" y="739"/>
                  </a:cubicBezTo>
                  <a:cubicBezTo>
                    <a:pt x="7330" y="675"/>
                    <a:pt x="7651" y="611"/>
                    <a:pt x="7876" y="579"/>
                  </a:cubicBezTo>
                  <a:cubicBezTo>
                    <a:pt x="8013" y="562"/>
                    <a:pt x="8114" y="545"/>
                    <a:pt x="8178" y="532"/>
                  </a:cubicBezTo>
                  <a:close/>
                  <a:moveTo>
                    <a:pt x="8198" y="0"/>
                  </a:moveTo>
                  <a:cubicBezTo>
                    <a:pt x="8198" y="0"/>
                    <a:pt x="7169" y="129"/>
                    <a:pt x="6076" y="354"/>
                  </a:cubicBezTo>
                  <a:cubicBezTo>
                    <a:pt x="5498" y="450"/>
                    <a:pt x="4919" y="579"/>
                    <a:pt x="4405" y="739"/>
                  </a:cubicBezTo>
                  <a:cubicBezTo>
                    <a:pt x="3890" y="900"/>
                    <a:pt x="3440" y="1029"/>
                    <a:pt x="3151" y="1222"/>
                  </a:cubicBezTo>
                  <a:cubicBezTo>
                    <a:pt x="2894" y="1447"/>
                    <a:pt x="2572" y="1800"/>
                    <a:pt x="2219" y="2250"/>
                  </a:cubicBezTo>
                  <a:cubicBezTo>
                    <a:pt x="1737" y="2925"/>
                    <a:pt x="1190" y="3761"/>
                    <a:pt x="740" y="4533"/>
                  </a:cubicBezTo>
                  <a:cubicBezTo>
                    <a:pt x="547" y="4886"/>
                    <a:pt x="355" y="5240"/>
                    <a:pt x="226" y="5497"/>
                  </a:cubicBezTo>
                  <a:cubicBezTo>
                    <a:pt x="162" y="5658"/>
                    <a:pt x="97" y="5786"/>
                    <a:pt x="65" y="5883"/>
                  </a:cubicBezTo>
                  <a:cubicBezTo>
                    <a:pt x="33" y="5979"/>
                    <a:pt x="1" y="6075"/>
                    <a:pt x="1" y="6172"/>
                  </a:cubicBezTo>
                  <a:cubicBezTo>
                    <a:pt x="1" y="6300"/>
                    <a:pt x="33" y="6397"/>
                    <a:pt x="97" y="6493"/>
                  </a:cubicBezTo>
                  <a:cubicBezTo>
                    <a:pt x="194" y="6654"/>
                    <a:pt x="322" y="6750"/>
                    <a:pt x="483" y="6879"/>
                  </a:cubicBezTo>
                  <a:cubicBezTo>
                    <a:pt x="740" y="7008"/>
                    <a:pt x="1062" y="7136"/>
                    <a:pt x="1351" y="7233"/>
                  </a:cubicBezTo>
                  <a:cubicBezTo>
                    <a:pt x="1640" y="7329"/>
                    <a:pt x="1962" y="7361"/>
                    <a:pt x="2219" y="7361"/>
                  </a:cubicBezTo>
                  <a:cubicBezTo>
                    <a:pt x="2347" y="7361"/>
                    <a:pt x="2476" y="7329"/>
                    <a:pt x="2637" y="7233"/>
                  </a:cubicBezTo>
                  <a:cubicBezTo>
                    <a:pt x="2862" y="7104"/>
                    <a:pt x="3087" y="6911"/>
                    <a:pt x="3312" y="6686"/>
                  </a:cubicBezTo>
                  <a:cubicBezTo>
                    <a:pt x="3462" y="6542"/>
                    <a:pt x="3613" y="6385"/>
                    <a:pt x="3757" y="6228"/>
                  </a:cubicBezTo>
                  <a:lnTo>
                    <a:pt x="3757" y="6228"/>
                  </a:lnTo>
                  <a:lnTo>
                    <a:pt x="3440" y="7104"/>
                  </a:lnTo>
                  <a:cubicBezTo>
                    <a:pt x="3408" y="7200"/>
                    <a:pt x="3408" y="7297"/>
                    <a:pt x="3473" y="7361"/>
                  </a:cubicBezTo>
                  <a:cubicBezTo>
                    <a:pt x="3525" y="7414"/>
                    <a:pt x="3599" y="7466"/>
                    <a:pt x="3677" y="7466"/>
                  </a:cubicBezTo>
                  <a:cubicBezTo>
                    <a:pt x="3694" y="7466"/>
                    <a:pt x="3712" y="7464"/>
                    <a:pt x="3730" y="7458"/>
                  </a:cubicBezTo>
                  <a:cubicBezTo>
                    <a:pt x="3730" y="7458"/>
                    <a:pt x="3955" y="7426"/>
                    <a:pt x="4180" y="7361"/>
                  </a:cubicBezTo>
                  <a:cubicBezTo>
                    <a:pt x="4308" y="7329"/>
                    <a:pt x="4437" y="7265"/>
                    <a:pt x="4565" y="7200"/>
                  </a:cubicBezTo>
                  <a:cubicBezTo>
                    <a:pt x="4694" y="7104"/>
                    <a:pt x="4823" y="6975"/>
                    <a:pt x="4887" y="6815"/>
                  </a:cubicBezTo>
                  <a:cubicBezTo>
                    <a:pt x="4887" y="6783"/>
                    <a:pt x="4887" y="6718"/>
                    <a:pt x="4951" y="6622"/>
                  </a:cubicBezTo>
                  <a:cubicBezTo>
                    <a:pt x="5080" y="6268"/>
                    <a:pt x="5433" y="5593"/>
                    <a:pt x="5690" y="5047"/>
                  </a:cubicBezTo>
                  <a:cubicBezTo>
                    <a:pt x="5879" y="4671"/>
                    <a:pt x="6053" y="4335"/>
                    <a:pt x="6152" y="4147"/>
                  </a:cubicBezTo>
                  <a:lnTo>
                    <a:pt x="6152" y="4147"/>
                  </a:lnTo>
                  <a:cubicBezTo>
                    <a:pt x="6416" y="4146"/>
                    <a:pt x="7018" y="4113"/>
                    <a:pt x="7651" y="3986"/>
                  </a:cubicBezTo>
                  <a:cubicBezTo>
                    <a:pt x="8262" y="3825"/>
                    <a:pt x="8937" y="3568"/>
                    <a:pt x="9291" y="2990"/>
                  </a:cubicBezTo>
                  <a:cubicBezTo>
                    <a:pt x="9580" y="2475"/>
                    <a:pt x="9869" y="2025"/>
                    <a:pt x="9869" y="1511"/>
                  </a:cubicBezTo>
                  <a:cubicBezTo>
                    <a:pt x="9901" y="1189"/>
                    <a:pt x="9741" y="900"/>
                    <a:pt x="9484" y="675"/>
                  </a:cubicBezTo>
                  <a:cubicBezTo>
                    <a:pt x="9226" y="418"/>
                    <a:pt x="8873" y="193"/>
                    <a:pt x="8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4006850" y="1760950"/>
              <a:ext cx="176825" cy="613200"/>
            </a:xfrm>
            <a:custGeom>
              <a:avLst/>
              <a:gdLst/>
              <a:ahLst/>
              <a:cxnLst/>
              <a:rect l="l" t="t" r="r" b="b"/>
              <a:pathLst>
                <a:path w="7073" h="24528" extrusionOk="0">
                  <a:moveTo>
                    <a:pt x="2412" y="1"/>
                  </a:moveTo>
                  <a:cubicBezTo>
                    <a:pt x="2412" y="1"/>
                    <a:pt x="1319" y="3730"/>
                    <a:pt x="1319" y="6076"/>
                  </a:cubicBezTo>
                  <a:cubicBezTo>
                    <a:pt x="1319" y="8391"/>
                    <a:pt x="2926" y="15880"/>
                    <a:pt x="2926" y="15880"/>
                  </a:cubicBezTo>
                  <a:cubicBezTo>
                    <a:pt x="2926" y="15880"/>
                    <a:pt x="2637" y="17905"/>
                    <a:pt x="1319" y="19320"/>
                  </a:cubicBezTo>
                  <a:cubicBezTo>
                    <a:pt x="1" y="20766"/>
                    <a:pt x="387" y="22663"/>
                    <a:pt x="997" y="23273"/>
                  </a:cubicBezTo>
                  <a:cubicBezTo>
                    <a:pt x="1470" y="23746"/>
                    <a:pt x="2310" y="24528"/>
                    <a:pt x="2858" y="24528"/>
                  </a:cubicBezTo>
                  <a:cubicBezTo>
                    <a:pt x="3018" y="24528"/>
                    <a:pt x="3153" y="24462"/>
                    <a:pt x="3247" y="24302"/>
                  </a:cubicBezTo>
                  <a:cubicBezTo>
                    <a:pt x="3633" y="23595"/>
                    <a:pt x="3344" y="22277"/>
                    <a:pt x="3730" y="21763"/>
                  </a:cubicBezTo>
                  <a:cubicBezTo>
                    <a:pt x="4148" y="21248"/>
                    <a:pt x="5658" y="20445"/>
                    <a:pt x="5883" y="18934"/>
                  </a:cubicBezTo>
                  <a:cubicBezTo>
                    <a:pt x="6076" y="17423"/>
                    <a:pt x="5755" y="12762"/>
                    <a:pt x="5755" y="10223"/>
                  </a:cubicBezTo>
                  <a:cubicBezTo>
                    <a:pt x="5755" y="7683"/>
                    <a:pt x="7073" y="3922"/>
                    <a:pt x="5658" y="1319"/>
                  </a:cubicBezTo>
                  <a:lnTo>
                    <a:pt x="24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4010875" y="1754025"/>
              <a:ext cx="160750" cy="626550"/>
            </a:xfrm>
            <a:custGeom>
              <a:avLst/>
              <a:gdLst/>
              <a:ahLst/>
              <a:cxnLst/>
              <a:rect l="l" t="t" r="r" b="b"/>
              <a:pathLst>
                <a:path w="6430" h="25062" extrusionOk="0">
                  <a:moveTo>
                    <a:pt x="2246" y="0"/>
                  </a:moveTo>
                  <a:cubicBezTo>
                    <a:pt x="2133" y="0"/>
                    <a:pt x="2044" y="81"/>
                    <a:pt x="1994" y="181"/>
                  </a:cubicBezTo>
                  <a:cubicBezTo>
                    <a:pt x="1994" y="181"/>
                    <a:pt x="1736" y="1146"/>
                    <a:pt x="1447" y="2367"/>
                  </a:cubicBezTo>
                  <a:cubicBezTo>
                    <a:pt x="1158" y="3621"/>
                    <a:pt x="869" y="5132"/>
                    <a:pt x="869" y="6353"/>
                  </a:cubicBezTo>
                  <a:cubicBezTo>
                    <a:pt x="901" y="7542"/>
                    <a:pt x="1286" y="10018"/>
                    <a:pt x="1704" y="12171"/>
                  </a:cubicBezTo>
                  <a:cubicBezTo>
                    <a:pt x="2062" y="14200"/>
                    <a:pt x="2448" y="15951"/>
                    <a:pt x="2502" y="16193"/>
                  </a:cubicBezTo>
                  <a:lnTo>
                    <a:pt x="2502" y="16193"/>
                  </a:lnTo>
                  <a:cubicBezTo>
                    <a:pt x="2442" y="16514"/>
                    <a:pt x="2070" y="18239"/>
                    <a:pt x="965" y="19436"/>
                  </a:cubicBezTo>
                  <a:cubicBezTo>
                    <a:pt x="258" y="20175"/>
                    <a:pt x="1" y="21043"/>
                    <a:pt x="1" y="21847"/>
                  </a:cubicBezTo>
                  <a:cubicBezTo>
                    <a:pt x="1" y="22650"/>
                    <a:pt x="258" y="23358"/>
                    <a:pt x="643" y="23743"/>
                  </a:cubicBezTo>
                  <a:cubicBezTo>
                    <a:pt x="901" y="24000"/>
                    <a:pt x="1222" y="24322"/>
                    <a:pt x="1576" y="24579"/>
                  </a:cubicBezTo>
                  <a:cubicBezTo>
                    <a:pt x="1769" y="24708"/>
                    <a:pt x="1929" y="24836"/>
                    <a:pt x="2122" y="24901"/>
                  </a:cubicBezTo>
                  <a:cubicBezTo>
                    <a:pt x="2315" y="24997"/>
                    <a:pt x="2476" y="25061"/>
                    <a:pt x="2701" y="25061"/>
                  </a:cubicBezTo>
                  <a:cubicBezTo>
                    <a:pt x="2797" y="25061"/>
                    <a:pt x="2926" y="25061"/>
                    <a:pt x="3054" y="24997"/>
                  </a:cubicBezTo>
                  <a:cubicBezTo>
                    <a:pt x="3151" y="24933"/>
                    <a:pt x="3247" y="24836"/>
                    <a:pt x="3311" y="24708"/>
                  </a:cubicBezTo>
                  <a:cubicBezTo>
                    <a:pt x="3569" y="24258"/>
                    <a:pt x="3569" y="23743"/>
                    <a:pt x="3601" y="23261"/>
                  </a:cubicBezTo>
                  <a:cubicBezTo>
                    <a:pt x="3601" y="23004"/>
                    <a:pt x="3633" y="22779"/>
                    <a:pt x="3665" y="22586"/>
                  </a:cubicBezTo>
                  <a:cubicBezTo>
                    <a:pt x="3697" y="22425"/>
                    <a:pt x="3729" y="22265"/>
                    <a:pt x="3794" y="22200"/>
                  </a:cubicBezTo>
                  <a:cubicBezTo>
                    <a:pt x="3858" y="22104"/>
                    <a:pt x="4019" y="21975"/>
                    <a:pt x="4244" y="21815"/>
                  </a:cubicBezTo>
                  <a:cubicBezTo>
                    <a:pt x="4533" y="21557"/>
                    <a:pt x="4919" y="21236"/>
                    <a:pt x="5272" y="20818"/>
                  </a:cubicBezTo>
                  <a:cubicBezTo>
                    <a:pt x="5594" y="20400"/>
                    <a:pt x="5883" y="19886"/>
                    <a:pt x="5979" y="19243"/>
                  </a:cubicBezTo>
                  <a:cubicBezTo>
                    <a:pt x="6044" y="18825"/>
                    <a:pt x="6044" y="18247"/>
                    <a:pt x="6044" y="17572"/>
                  </a:cubicBezTo>
                  <a:cubicBezTo>
                    <a:pt x="6044" y="15482"/>
                    <a:pt x="5883" y="12396"/>
                    <a:pt x="5883" y="10500"/>
                  </a:cubicBezTo>
                  <a:cubicBezTo>
                    <a:pt x="5883" y="8893"/>
                    <a:pt x="6429" y="6739"/>
                    <a:pt x="6429" y="4649"/>
                  </a:cubicBezTo>
                  <a:cubicBezTo>
                    <a:pt x="6429" y="3524"/>
                    <a:pt x="6269" y="2432"/>
                    <a:pt x="5754" y="1467"/>
                  </a:cubicBezTo>
                  <a:cubicBezTo>
                    <a:pt x="5684" y="1373"/>
                    <a:pt x="5579" y="1313"/>
                    <a:pt x="5477" y="1313"/>
                  </a:cubicBezTo>
                  <a:cubicBezTo>
                    <a:pt x="5440" y="1313"/>
                    <a:pt x="5403" y="1321"/>
                    <a:pt x="5369" y="1339"/>
                  </a:cubicBezTo>
                  <a:cubicBezTo>
                    <a:pt x="5240" y="1403"/>
                    <a:pt x="5208" y="1564"/>
                    <a:pt x="5272" y="1724"/>
                  </a:cubicBezTo>
                  <a:cubicBezTo>
                    <a:pt x="5722" y="2560"/>
                    <a:pt x="5883" y="3589"/>
                    <a:pt x="5883" y="4649"/>
                  </a:cubicBezTo>
                  <a:cubicBezTo>
                    <a:pt x="5883" y="6642"/>
                    <a:pt x="5337" y="8796"/>
                    <a:pt x="5337" y="10500"/>
                  </a:cubicBezTo>
                  <a:cubicBezTo>
                    <a:pt x="5337" y="12396"/>
                    <a:pt x="5497" y="15514"/>
                    <a:pt x="5497" y="17572"/>
                  </a:cubicBezTo>
                  <a:cubicBezTo>
                    <a:pt x="5497" y="18247"/>
                    <a:pt x="5497" y="18825"/>
                    <a:pt x="5433" y="19179"/>
                  </a:cubicBezTo>
                  <a:cubicBezTo>
                    <a:pt x="5369" y="19854"/>
                    <a:pt x="4983" y="20368"/>
                    <a:pt x="4533" y="20818"/>
                  </a:cubicBezTo>
                  <a:cubicBezTo>
                    <a:pt x="4308" y="21043"/>
                    <a:pt x="4083" y="21236"/>
                    <a:pt x="3890" y="21397"/>
                  </a:cubicBezTo>
                  <a:cubicBezTo>
                    <a:pt x="3665" y="21557"/>
                    <a:pt x="3504" y="21718"/>
                    <a:pt x="3376" y="21879"/>
                  </a:cubicBezTo>
                  <a:cubicBezTo>
                    <a:pt x="3215" y="22072"/>
                    <a:pt x="3151" y="22265"/>
                    <a:pt x="3119" y="22522"/>
                  </a:cubicBezTo>
                  <a:cubicBezTo>
                    <a:pt x="3054" y="22843"/>
                    <a:pt x="3054" y="23229"/>
                    <a:pt x="3054" y="23583"/>
                  </a:cubicBezTo>
                  <a:cubicBezTo>
                    <a:pt x="3022" y="23936"/>
                    <a:pt x="2958" y="24258"/>
                    <a:pt x="2829" y="24450"/>
                  </a:cubicBezTo>
                  <a:lnTo>
                    <a:pt x="2765" y="24515"/>
                  </a:lnTo>
                  <a:lnTo>
                    <a:pt x="2701" y="24547"/>
                  </a:lnTo>
                  <a:cubicBezTo>
                    <a:pt x="2604" y="24547"/>
                    <a:pt x="2508" y="24515"/>
                    <a:pt x="2347" y="24450"/>
                  </a:cubicBezTo>
                  <a:cubicBezTo>
                    <a:pt x="1929" y="24225"/>
                    <a:pt x="1383" y="23711"/>
                    <a:pt x="1029" y="23358"/>
                  </a:cubicBezTo>
                  <a:cubicBezTo>
                    <a:pt x="804" y="23133"/>
                    <a:pt x="547" y="22522"/>
                    <a:pt x="547" y="21847"/>
                  </a:cubicBezTo>
                  <a:cubicBezTo>
                    <a:pt x="547" y="21172"/>
                    <a:pt x="772" y="20432"/>
                    <a:pt x="1351" y="19790"/>
                  </a:cubicBezTo>
                  <a:cubicBezTo>
                    <a:pt x="2733" y="18279"/>
                    <a:pt x="3022" y="16222"/>
                    <a:pt x="3022" y="16222"/>
                  </a:cubicBezTo>
                  <a:lnTo>
                    <a:pt x="3022" y="16125"/>
                  </a:lnTo>
                  <a:cubicBezTo>
                    <a:pt x="3022" y="16125"/>
                    <a:pt x="2926" y="15643"/>
                    <a:pt x="2765" y="14904"/>
                  </a:cubicBezTo>
                  <a:cubicBezTo>
                    <a:pt x="2540" y="13811"/>
                    <a:pt x="2219" y="12075"/>
                    <a:pt x="1929" y="10435"/>
                  </a:cubicBezTo>
                  <a:cubicBezTo>
                    <a:pt x="1640" y="8764"/>
                    <a:pt x="1415" y="7189"/>
                    <a:pt x="1415" y="6353"/>
                  </a:cubicBezTo>
                  <a:cubicBezTo>
                    <a:pt x="1415" y="5228"/>
                    <a:pt x="1704" y="3717"/>
                    <a:pt x="1961" y="2496"/>
                  </a:cubicBezTo>
                  <a:cubicBezTo>
                    <a:pt x="2122" y="1885"/>
                    <a:pt x="2251" y="1339"/>
                    <a:pt x="2347" y="953"/>
                  </a:cubicBezTo>
                  <a:cubicBezTo>
                    <a:pt x="2444" y="567"/>
                    <a:pt x="2508" y="342"/>
                    <a:pt x="2508" y="342"/>
                  </a:cubicBezTo>
                  <a:cubicBezTo>
                    <a:pt x="2572" y="214"/>
                    <a:pt x="2476" y="53"/>
                    <a:pt x="2347" y="21"/>
                  </a:cubicBezTo>
                  <a:cubicBezTo>
                    <a:pt x="2312" y="7"/>
                    <a:pt x="2278" y="0"/>
                    <a:pt x="2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4006850" y="2125825"/>
              <a:ext cx="149500" cy="248325"/>
            </a:xfrm>
            <a:custGeom>
              <a:avLst/>
              <a:gdLst/>
              <a:ahLst/>
              <a:cxnLst/>
              <a:rect l="l" t="t" r="r" b="b"/>
              <a:pathLst>
                <a:path w="5980" h="9933" extrusionOk="0">
                  <a:moveTo>
                    <a:pt x="4967" y="1"/>
                  </a:moveTo>
                  <a:cubicBezTo>
                    <a:pt x="3893" y="1"/>
                    <a:pt x="3245" y="446"/>
                    <a:pt x="2862" y="932"/>
                  </a:cubicBezTo>
                  <a:cubicBezTo>
                    <a:pt x="2894" y="1157"/>
                    <a:pt x="2926" y="1285"/>
                    <a:pt x="2926" y="1285"/>
                  </a:cubicBezTo>
                  <a:cubicBezTo>
                    <a:pt x="2926" y="1285"/>
                    <a:pt x="2637" y="3310"/>
                    <a:pt x="1319" y="4725"/>
                  </a:cubicBezTo>
                  <a:cubicBezTo>
                    <a:pt x="1" y="6171"/>
                    <a:pt x="387" y="8068"/>
                    <a:pt x="997" y="8678"/>
                  </a:cubicBezTo>
                  <a:cubicBezTo>
                    <a:pt x="1470" y="9151"/>
                    <a:pt x="2310" y="9933"/>
                    <a:pt x="2858" y="9933"/>
                  </a:cubicBezTo>
                  <a:cubicBezTo>
                    <a:pt x="3018" y="9933"/>
                    <a:pt x="3153" y="9867"/>
                    <a:pt x="3247" y="9707"/>
                  </a:cubicBezTo>
                  <a:cubicBezTo>
                    <a:pt x="3633" y="9000"/>
                    <a:pt x="3344" y="7682"/>
                    <a:pt x="3730" y="7168"/>
                  </a:cubicBezTo>
                  <a:cubicBezTo>
                    <a:pt x="4148" y="6653"/>
                    <a:pt x="5658" y="5850"/>
                    <a:pt x="5883" y="4339"/>
                  </a:cubicBezTo>
                  <a:cubicBezTo>
                    <a:pt x="5980" y="3535"/>
                    <a:pt x="5948" y="1864"/>
                    <a:pt x="5883" y="96"/>
                  </a:cubicBezTo>
                  <a:cubicBezTo>
                    <a:pt x="5548" y="30"/>
                    <a:pt x="5244" y="1"/>
                    <a:pt x="4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4010875" y="2119375"/>
              <a:ext cx="151100" cy="261200"/>
            </a:xfrm>
            <a:custGeom>
              <a:avLst/>
              <a:gdLst/>
              <a:ahLst/>
              <a:cxnLst/>
              <a:rect l="l" t="t" r="r" b="b"/>
              <a:pathLst>
                <a:path w="6044" h="10448" extrusionOk="0">
                  <a:moveTo>
                    <a:pt x="4822" y="515"/>
                  </a:moveTo>
                  <a:cubicBezTo>
                    <a:pt x="5020" y="515"/>
                    <a:pt x="5237" y="534"/>
                    <a:pt x="5472" y="572"/>
                  </a:cubicBezTo>
                  <a:lnTo>
                    <a:pt x="5472" y="572"/>
                  </a:lnTo>
                  <a:cubicBezTo>
                    <a:pt x="5497" y="1426"/>
                    <a:pt x="5497" y="2246"/>
                    <a:pt x="5497" y="2958"/>
                  </a:cubicBezTo>
                  <a:cubicBezTo>
                    <a:pt x="5497" y="3633"/>
                    <a:pt x="5497" y="4211"/>
                    <a:pt x="5433" y="4565"/>
                  </a:cubicBezTo>
                  <a:cubicBezTo>
                    <a:pt x="5369" y="5240"/>
                    <a:pt x="4983" y="5754"/>
                    <a:pt x="4533" y="6204"/>
                  </a:cubicBezTo>
                  <a:cubicBezTo>
                    <a:pt x="4308" y="6429"/>
                    <a:pt x="4083" y="6622"/>
                    <a:pt x="3890" y="6783"/>
                  </a:cubicBezTo>
                  <a:cubicBezTo>
                    <a:pt x="3665" y="6943"/>
                    <a:pt x="3504" y="7104"/>
                    <a:pt x="3376" y="7265"/>
                  </a:cubicBezTo>
                  <a:cubicBezTo>
                    <a:pt x="3215" y="7458"/>
                    <a:pt x="3151" y="7651"/>
                    <a:pt x="3119" y="7908"/>
                  </a:cubicBezTo>
                  <a:cubicBezTo>
                    <a:pt x="3054" y="8229"/>
                    <a:pt x="3054" y="8615"/>
                    <a:pt x="3054" y="8969"/>
                  </a:cubicBezTo>
                  <a:cubicBezTo>
                    <a:pt x="3022" y="9322"/>
                    <a:pt x="2958" y="9644"/>
                    <a:pt x="2829" y="9836"/>
                  </a:cubicBezTo>
                  <a:lnTo>
                    <a:pt x="2765" y="9901"/>
                  </a:lnTo>
                  <a:lnTo>
                    <a:pt x="2701" y="9933"/>
                  </a:lnTo>
                  <a:cubicBezTo>
                    <a:pt x="2604" y="9933"/>
                    <a:pt x="2508" y="9901"/>
                    <a:pt x="2347" y="9836"/>
                  </a:cubicBezTo>
                  <a:cubicBezTo>
                    <a:pt x="1929" y="9611"/>
                    <a:pt x="1383" y="9097"/>
                    <a:pt x="1029" y="8744"/>
                  </a:cubicBezTo>
                  <a:cubicBezTo>
                    <a:pt x="804" y="8519"/>
                    <a:pt x="547" y="7908"/>
                    <a:pt x="547" y="7233"/>
                  </a:cubicBezTo>
                  <a:cubicBezTo>
                    <a:pt x="547" y="6558"/>
                    <a:pt x="772" y="5818"/>
                    <a:pt x="1351" y="5176"/>
                  </a:cubicBezTo>
                  <a:cubicBezTo>
                    <a:pt x="2733" y="3665"/>
                    <a:pt x="3022" y="1608"/>
                    <a:pt x="3022" y="1608"/>
                  </a:cubicBezTo>
                  <a:lnTo>
                    <a:pt x="3022" y="1511"/>
                  </a:lnTo>
                  <a:cubicBezTo>
                    <a:pt x="3022" y="1511"/>
                    <a:pt x="3002" y="1410"/>
                    <a:pt x="2978" y="1256"/>
                  </a:cubicBezTo>
                  <a:lnTo>
                    <a:pt x="2978" y="1256"/>
                  </a:lnTo>
                  <a:cubicBezTo>
                    <a:pt x="3333" y="876"/>
                    <a:pt x="3872" y="544"/>
                    <a:pt x="4822" y="515"/>
                  </a:cubicBezTo>
                  <a:close/>
                  <a:moveTo>
                    <a:pt x="4822" y="0"/>
                  </a:moveTo>
                  <a:cubicBezTo>
                    <a:pt x="3665" y="0"/>
                    <a:pt x="2894" y="482"/>
                    <a:pt x="2476" y="1029"/>
                  </a:cubicBezTo>
                  <a:cubicBezTo>
                    <a:pt x="2444" y="1093"/>
                    <a:pt x="2411" y="1157"/>
                    <a:pt x="2444" y="1254"/>
                  </a:cubicBezTo>
                  <a:cubicBezTo>
                    <a:pt x="2467" y="1418"/>
                    <a:pt x="2490" y="1531"/>
                    <a:pt x="2501" y="1580"/>
                  </a:cubicBezTo>
                  <a:lnTo>
                    <a:pt x="2501" y="1580"/>
                  </a:lnTo>
                  <a:cubicBezTo>
                    <a:pt x="2442" y="1902"/>
                    <a:pt x="2069" y="3626"/>
                    <a:pt x="965" y="4822"/>
                  </a:cubicBezTo>
                  <a:cubicBezTo>
                    <a:pt x="258" y="5561"/>
                    <a:pt x="1" y="6429"/>
                    <a:pt x="1" y="7233"/>
                  </a:cubicBezTo>
                  <a:cubicBezTo>
                    <a:pt x="1" y="8036"/>
                    <a:pt x="258" y="8744"/>
                    <a:pt x="643" y="9129"/>
                  </a:cubicBezTo>
                  <a:cubicBezTo>
                    <a:pt x="901" y="9386"/>
                    <a:pt x="1222" y="9708"/>
                    <a:pt x="1576" y="9965"/>
                  </a:cubicBezTo>
                  <a:cubicBezTo>
                    <a:pt x="1769" y="10094"/>
                    <a:pt x="1929" y="10222"/>
                    <a:pt x="2122" y="10287"/>
                  </a:cubicBezTo>
                  <a:cubicBezTo>
                    <a:pt x="2315" y="10383"/>
                    <a:pt x="2476" y="10447"/>
                    <a:pt x="2701" y="10447"/>
                  </a:cubicBezTo>
                  <a:cubicBezTo>
                    <a:pt x="2797" y="10447"/>
                    <a:pt x="2926" y="10447"/>
                    <a:pt x="3054" y="10383"/>
                  </a:cubicBezTo>
                  <a:cubicBezTo>
                    <a:pt x="3151" y="10319"/>
                    <a:pt x="3247" y="10222"/>
                    <a:pt x="3311" y="10094"/>
                  </a:cubicBezTo>
                  <a:cubicBezTo>
                    <a:pt x="3569" y="9644"/>
                    <a:pt x="3569" y="9129"/>
                    <a:pt x="3601" y="8647"/>
                  </a:cubicBezTo>
                  <a:cubicBezTo>
                    <a:pt x="3601" y="8390"/>
                    <a:pt x="3633" y="8165"/>
                    <a:pt x="3665" y="7972"/>
                  </a:cubicBezTo>
                  <a:cubicBezTo>
                    <a:pt x="3697" y="7811"/>
                    <a:pt x="3729" y="7651"/>
                    <a:pt x="3794" y="7586"/>
                  </a:cubicBezTo>
                  <a:cubicBezTo>
                    <a:pt x="3858" y="7490"/>
                    <a:pt x="4019" y="7361"/>
                    <a:pt x="4244" y="7201"/>
                  </a:cubicBezTo>
                  <a:cubicBezTo>
                    <a:pt x="4533" y="6943"/>
                    <a:pt x="4919" y="6622"/>
                    <a:pt x="5272" y="6204"/>
                  </a:cubicBezTo>
                  <a:cubicBezTo>
                    <a:pt x="5594" y="5786"/>
                    <a:pt x="5883" y="5272"/>
                    <a:pt x="5979" y="4629"/>
                  </a:cubicBezTo>
                  <a:cubicBezTo>
                    <a:pt x="6044" y="4211"/>
                    <a:pt x="6044" y="3633"/>
                    <a:pt x="6044" y="2958"/>
                  </a:cubicBezTo>
                  <a:cubicBezTo>
                    <a:pt x="6044" y="2186"/>
                    <a:pt x="6012" y="1286"/>
                    <a:pt x="5979" y="354"/>
                  </a:cubicBezTo>
                  <a:cubicBezTo>
                    <a:pt x="5979" y="225"/>
                    <a:pt x="5915" y="129"/>
                    <a:pt x="5787" y="97"/>
                  </a:cubicBezTo>
                  <a:cubicBezTo>
                    <a:pt x="5433" y="32"/>
                    <a:pt x="5112" y="0"/>
                    <a:pt x="4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3981150" y="2125000"/>
              <a:ext cx="481375" cy="450850"/>
            </a:xfrm>
            <a:custGeom>
              <a:avLst/>
              <a:gdLst/>
              <a:ahLst/>
              <a:cxnLst/>
              <a:rect l="l" t="t" r="r" b="b"/>
              <a:pathLst>
                <a:path w="19255" h="18034" extrusionOk="0">
                  <a:moveTo>
                    <a:pt x="9740" y="0"/>
                  </a:moveTo>
                  <a:lnTo>
                    <a:pt x="0" y="11058"/>
                  </a:lnTo>
                  <a:lnTo>
                    <a:pt x="9836" y="18033"/>
                  </a:lnTo>
                  <a:lnTo>
                    <a:pt x="19255" y="6076"/>
                  </a:lnTo>
                  <a:lnTo>
                    <a:pt x="97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3974725" y="2118525"/>
              <a:ext cx="495050" cy="464350"/>
            </a:xfrm>
            <a:custGeom>
              <a:avLst/>
              <a:gdLst/>
              <a:ahLst/>
              <a:cxnLst/>
              <a:rect l="l" t="t" r="r" b="b"/>
              <a:pathLst>
                <a:path w="19802" h="18574" extrusionOk="0">
                  <a:moveTo>
                    <a:pt x="10044" y="617"/>
                  </a:moveTo>
                  <a:lnTo>
                    <a:pt x="19126" y="6431"/>
                  </a:lnTo>
                  <a:lnTo>
                    <a:pt x="10029" y="17939"/>
                  </a:lnTo>
                  <a:lnTo>
                    <a:pt x="675" y="11253"/>
                  </a:lnTo>
                  <a:lnTo>
                    <a:pt x="10044" y="617"/>
                  </a:lnTo>
                  <a:close/>
                  <a:moveTo>
                    <a:pt x="10006" y="1"/>
                  </a:moveTo>
                  <a:cubicBezTo>
                    <a:pt x="9927" y="1"/>
                    <a:pt x="9846" y="36"/>
                    <a:pt x="9804" y="99"/>
                  </a:cubicBezTo>
                  <a:lnTo>
                    <a:pt x="64" y="11124"/>
                  </a:lnTo>
                  <a:cubicBezTo>
                    <a:pt x="32" y="11188"/>
                    <a:pt x="0" y="11253"/>
                    <a:pt x="0" y="11349"/>
                  </a:cubicBezTo>
                  <a:cubicBezTo>
                    <a:pt x="0" y="11413"/>
                    <a:pt x="64" y="11478"/>
                    <a:pt x="129" y="11542"/>
                  </a:cubicBezTo>
                  <a:lnTo>
                    <a:pt x="9933" y="18517"/>
                  </a:lnTo>
                  <a:cubicBezTo>
                    <a:pt x="9983" y="18555"/>
                    <a:pt x="10039" y="18573"/>
                    <a:pt x="10094" y="18573"/>
                  </a:cubicBezTo>
                  <a:cubicBezTo>
                    <a:pt x="10178" y="18573"/>
                    <a:pt x="10260" y="18531"/>
                    <a:pt x="10318" y="18453"/>
                  </a:cubicBezTo>
                  <a:lnTo>
                    <a:pt x="19737" y="6527"/>
                  </a:lnTo>
                  <a:cubicBezTo>
                    <a:pt x="19769" y="6463"/>
                    <a:pt x="19801" y="6367"/>
                    <a:pt x="19769" y="6302"/>
                  </a:cubicBezTo>
                  <a:cubicBezTo>
                    <a:pt x="19769" y="6238"/>
                    <a:pt x="19705" y="6174"/>
                    <a:pt x="19672" y="6110"/>
                  </a:cubicBezTo>
                  <a:lnTo>
                    <a:pt x="10126" y="34"/>
                  </a:lnTo>
                  <a:cubicBezTo>
                    <a:pt x="10091" y="12"/>
                    <a:pt x="10049" y="1"/>
                    <a:pt x="100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4117750" y="2193300"/>
              <a:ext cx="56275" cy="160075"/>
            </a:xfrm>
            <a:custGeom>
              <a:avLst/>
              <a:gdLst/>
              <a:ahLst/>
              <a:cxnLst/>
              <a:rect l="l" t="t" r="r" b="b"/>
              <a:pathLst>
                <a:path w="2251" h="6403" extrusionOk="0">
                  <a:moveTo>
                    <a:pt x="1447" y="1"/>
                  </a:moveTo>
                  <a:lnTo>
                    <a:pt x="1" y="1833"/>
                  </a:lnTo>
                  <a:cubicBezTo>
                    <a:pt x="1" y="1833"/>
                    <a:pt x="129" y="5272"/>
                    <a:pt x="129" y="5787"/>
                  </a:cubicBezTo>
                  <a:cubicBezTo>
                    <a:pt x="129" y="6079"/>
                    <a:pt x="483" y="6403"/>
                    <a:pt x="806" y="6403"/>
                  </a:cubicBezTo>
                  <a:cubicBezTo>
                    <a:pt x="1050" y="6403"/>
                    <a:pt x="1277" y="6217"/>
                    <a:pt x="1319" y="5690"/>
                  </a:cubicBezTo>
                  <a:cubicBezTo>
                    <a:pt x="1447" y="4469"/>
                    <a:pt x="1447" y="3954"/>
                    <a:pt x="1544" y="3665"/>
                  </a:cubicBezTo>
                  <a:cubicBezTo>
                    <a:pt x="1640" y="3344"/>
                    <a:pt x="2251" y="1447"/>
                    <a:pt x="1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4111325" y="2186875"/>
              <a:ext cx="59500" cy="172800"/>
            </a:xfrm>
            <a:custGeom>
              <a:avLst/>
              <a:gdLst/>
              <a:ahLst/>
              <a:cxnLst/>
              <a:rect l="l" t="t" r="r" b="b"/>
              <a:pathLst>
                <a:path w="2380" h="6912" extrusionOk="0">
                  <a:moveTo>
                    <a:pt x="1686" y="0"/>
                  </a:moveTo>
                  <a:cubicBezTo>
                    <a:pt x="1636" y="0"/>
                    <a:pt x="1586" y="11"/>
                    <a:pt x="1544" y="33"/>
                  </a:cubicBezTo>
                  <a:cubicBezTo>
                    <a:pt x="1415" y="97"/>
                    <a:pt x="1383" y="290"/>
                    <a:pt x="1447" y="418"/>
                  </a:cubicBezTo>
                  <a:cubicBezTo>
                    <a:pt x="1736" y="900"/>
                    <a:pt x="1833" y="1479"/>
                    <a:pt x="1833" y="2026"/>
                  </a:cubicBezTo>
                  <a:cubicBezTo>
                    <a:pt x="1833" y="2893"/>
                    <a:pt x="1608" y="3665"/>
                    <a:pt x="1544" y="3826"/>
                  </a:cubicBezTo>
                  <a:cubicBezTo>
                    <a:pt x="1415" y="4211"/>
                    <a:pt x="1415" y="4694"/>
                    <a:pt x="1319" y="5915"/>
                  </a:cubicBezTo>
                  <a:cubicBezTo>
                    <a:pt x="1319" y="6140"/>
                    <a:pt x="1254" y="6269"/>
                    <a:pt x="1190" y="6333"/>
                  </a:cubicBezTo>
                  <a:cubicBezTo>
                    <a:pt x="1158" y="6365"/>
                    <a:pt x="1126" y="6397"/>
                    <a:pt x="1061" y="6397"/>
                  </a:cubicBezTo>
                  <a:cubicBezTo>
                    <a:pt x="997" y="6397"/>
                    <a:pt x="869" y="6333"/>
                    <a:pt x="772" y="6269"/>
                  </a:cubicBezTo>
                  <a:cubicBezTo>
                    <a:pt x="676" y="6172"/>
                    <a:pt x="644" y="6076"/>
                    <a:pt x="644" y="6044"/>
                  </a:cubicBezTo>
                  <a:cubicBezTo>
                    <a:pt x="644" y="5529"/>
                    <a:pt x="547" y="2090"/>
                    <a:pt x="547" y="2090"/>
                  </a:cubicBezTo>
                  <a:cubicBezTo>
                    <a:pt x="547" y="1929"/>
                    <a:pt x="419" y="1833"/>
                    <a:pt x="258" y="1833"/>
                  </a:cubicBezTo>
                  <a:cubicBezTo>
                    <a:pt x="129" y="1833"/>
                    <a:pt x="1" y="1961"/>
                    <a:pt x="1" y="2090"/>
                  </a:cubicBezTo>
                  <a:cubicBezTo>
                    <a:pt x="1" y="2090"/>
                    <a:pt x="33" y="2958"/>
                    <a:pt x="65" y="3890"/>
                  </a:cubicBezTo>
                  <a:cubicBezTo>
                    <a:pt x="97" y="4822"/>
                    <a:pt x="97" y="5786"/>
                    <a:pt x="97" y="6044"/>
                  </a:cubicBezTo>
                  <a:cubicBezTo>
                    <a:pt x="97" y="6301"/>
                    <a:pt x="258" y="6494"/>
                    <a:pt x="419" y="6654"/>
                  </a:cubicBezTo>
                  <a:cubicBezTo>
                    <a:pt x="579" y="6815"/>
                    <a:pt x="804" y="6911"/>
                    <a:pt x="1061" y="6911"/>
                  </a:cubicBezTo>
                  <a:cubicBezTo>
                    <a:pt x="1254" y="6911"/>
                    <a:pt x="1479" y="6847"/>
                    <a:pt x="1608" y="6654"/>
                  </a:cubicBezTo>
                  <a:cubicBezTo>
                    <a:pt x="1769" y="6494"/>
                    <a:pt x="1833" y="6269"/>
                    <a:pt x="1865" y="5979"/>
                  </a:cubicBezTo>
                  <a:cubicBezTo>
                    <a:pt x="1961" y="4758"/>
                    <a:pt x="1961" y="4211"/>
                    <a:pt x="2058" y="4018"/>
                  </a:cubicBezTo>
                  <a:cubicBezTo>
                    <a:pt x="2122" y="3793"/>
                    <a:pt x="2379" y="2990"/>
                    <a:pt x="2379" y="2026"/>
                  </a:cubicBezTo>
                  <a:cubicBezTo>
                    <a:pt x="2379" y="1415"/>
                    <a:pt x="2283" y="740"/>
                    <a:pt x="1929" y="129"/>
                  </a:cubicBezTo>
                  <a:cubicBezTo>
                    <a:pt x="1886" y="43"/>
                    <a:pt x="1786"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4286825" y="1530325"/>
              <a:ext cx="624125" cy="906500"/>
            </a:xfrm>
            <a:custGeom>
              <a:avLst/>
              <a:gdLst/>
              <a:ahLst/>
              <a:cxnLst/>
              <a:rect l="l" t="t" r="r" b="b"/>
              <a:pathLst>
                <a:path w="24965" h="36260" extrusionOk="0">
                  <a:moveTo>
                    <a:pt x="23839" y="0"/>
                  </a:moveTo>
                  <a:lnTo>
                    <a:pt x="20593" y="1511"/>
                  </a:lnTo>
                  <a:cubicBezTo>
                    <a:pt x="20593" y="1511"/>
                    <a:pt x="17860" y="4565"/>
                    <a:pt x="16542" y="7394"/>
                  </a:cubicBezTo>
                  <a:cubicBezTo>
                    <a:pt x="15225" y="10222"/>
                    <a:pt x="14228" y="17519"/>
                    <a:pt x="14228" y="17519"/>
                  </a:cubicBezTo>
                  <a:cubicBezTo>
                    <a:pt x="14228" y="17519"/>
                    <a:pt x="8956" y="26134"/>
                    <a:pt x="8249" y="26841"/>
                  </a:cubicBezTo>
                  <a:cubicBezTo>
                    <a:pt x="7542" y="27548"/>
                    <a:pt x="7928" y="27452"/>
                    <a:pt x="6224" y="28255"/>
                  </a:cubicBezTo>
                  <a:cubicBezTo>
                    <a:pt x="4488" y="29059"/>
                    <a:pt x="2270" y="29477"/>
                    <a:pt x="1949" y="29991"/>
                  </a:cubicBezTo>
                  <a:cubicBezTo>
                    <a:pt x="1660" y="30473"/>
                    <a:pt x="535" y="32916"/>
                    <a:pt x="245" y="33206"/>
                  </a:cubicBezTo>
                  <a:cubicBezTo>
                    <a:pt x="1" y="33450"/>
                    <a:pt x="369" y="33861"/>
                    <a:pt x="730" y="33861"/>
                  </a:cubicBezTo>
                  <a:cubicBezTo>
                    <a:pt x="843" y="33861"/>
                    <a:pt x="956" y="33820"/>
                    <a:pt x="1049" y="33720"/>
                  </a:cubicBezTo>
                  <a:cubicBezTo>
                    <a:pt x="1467" y="33334"/>
                    <a:pt x="2881" y="31695"/>
                    <a:pt x="2881" y="31695"/>
                  </a:cubicBezTo>
                  <a:lnTo>
                    <a:pt x="2881" y="31695"/>
                  </a:lnTo>
                  <a:lnTo>
                    <a:pt x="1145" y="35745"/>
                  </a:lnTo>
                  <a:cubicBezTo>
                    <a:pt x="1145" y="35745"/>
                    <a:pt x="1145" y="36259"/>
                    <a:pt x="1756" y="36259"/>
                  </a:cubicBezTo>
                  <a:cubicBezTo>
                    <a:pt x="2367" y="36259"/>
                    <a:pt x="3878" y="35552"/>
                    <a:pt x="3878" y="35552"/>
                  </a:cubicBezTo>
                  <a:cubicBezTo>
                    <a:pt x="3878" y="35552"/>
                    <a:pt x="5613" y="35134"/>
                    <a:pt x="6224" y="34331"/>
                  </a:cubicBezTo>
                  <a:cubicBezTo>
                    <a:pt x="6835" y="33527"/>
                    <a:pt x="9053" y="29155"/>
                    <a:pt x="9053" y="29155"/>
                  </a:cubicBezTo>
                  <a:cubicBezTo>
                    <a:pt x="9053" y="29155"/>
                    <a:pt x="14935" y="25427"/>
                    <a:pt x="17057" y="22887"/>
                  </a:cubicBezTo>
                  <a:cubicBezTo>
                    <a:pt x="19178" y="20348"/>
                    <a:pt x="20593" y="17230"/>
                    <a:pt x="20914" y="16201"/>
                  </a:cubicBezTo>
                  <a:cubicBezTo>
                    <a:pt x="21203" y="15205"/>
                    <a:pt x="24964" y="3954"/>
                    <a:pt x="24868" y="2122"/>
                  </a:cubicBezTo>
                  <a:cubicBezTo>
                    <a:pt x="24771" y="290"/>
                    <a:pt x="23839" y="0"/>
                    <a:pt x="238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4284100" y="1523375"/>
              <a:ext cx="630875" cy="919875"/>
            </a:xfrm>
            <a:custGeom>
              <a:avLst/>
              <a:gdLst/>
              <a:ahLst/>
              <a:cxnLst/>
              <a:rect l="l" t="t" r="r" b="b"/>
              <a:pathLst>
                <a:path w="25235" h="36795" extrusionOk="0">
                  <a:moveTo>
                    <a:pt x="23944" y="1"/>
                  </a:moveTo>
                  <a:cubicBezTo>
                    <a:pt x="23831" y="1"/>
                    <a:pt x="23741" y="82"/>
                    <a:pt x="23691" y="182"/>
                  </a:cubicBezTo>
                  <a:cubicBezTo>
                    <a:pt x="23661" y="334"/>
                    <a:pt x="23716" y="457"/>
                    <a:pt x="23858" y="524"/>
                  </a:cubicBezTo>
                  <a:lnTo>
                    <a:pt x="23858" y="524"/>
                  </a:lnTo>
                  <a:lnTo>
                    <a:pt x="23852" y="536"/>
                  </a:lnTo>
                  <a:cubicBezTo>
                    <a:pt x="23884" y="536"/>
                    <a:pt x="24045" y="600"/>
                    <a:pt x="24238" y="857"/>
                  </a:cubicBezTo>
                  <a:cubicBezTo>
                    <a:pt x="24430" y="1146"/>
                    <a:pt x="24655" y="1596"/>
                    <a:pt x="24688" y="2400"/>
                  </a:cubicBezTo>
                  <a:lnTo>
                    <a:pt x="24688" y="2464"/>
                  </a:lnTo>
                  <a:cubicBezTo>
                    <a:pt x="24688" y="2689"/>
                    <a:pt x="24655" y="3075"/>
                    <a:pt x="24559" y="3557"/>
                  </a:cubicBezTo>
                  <a:cubicBezTo>
                    <a:pt x="24205" y="5293"/>
                    <a:pt x="23305" y="8282"/>
                    <a:pt x="22502" y="10950"/>
                  </a:cubicBezTo>
                  <a:cubicBezTo>
                    <a:pt x="21666" y="13618"/>
                    <a:pt x="20895" y="15965"/>
                    <a:pt x="20766" y="16415"/>
                  </a:cubicBezTo>
                  <a:cubicBezTo>
                    <a:pt x="20605" y="16865"/>
                    <a:pt x="20187" y="17926"/>
                    <a:pt x="19544" y="19115"/>
                  </a:cubicBezTo>
                  <a:cubicBezTo>
                    <a:pt x="18902" y="20337"/>
                    <a:pt x="18002" y="21751"/>
                    <a:pt x="16973" y="23005"/>
                  </a:cubicBezTo>
                  <a:cubicBezTo>
                    <a:pt x="15944" y="24226"/>
                    <a:pt x="13951" y="25801"/>
                    <a:pt x="12216" y="27023"/>
                  </a:cubicBezTo>
                  <a:cubicBezTo>
                    <a:pt x="11348" y="27665"/>
                    <a:pt x="10544" y="28212"/>
                    <a:pt x="9965" y="28598"/>
                  </a:cubicBezTo>
                  <a:cubicBezTo>
                    <a:pt x="9676" y="28791"/>
                    <a:pt x="9451" y="28951"/>
                    <a:pt x="9258" y="29048"/>
                  </a:cubicBezTo>
                  <a:cubicBezTo>
                    <a:pt x="9098" y="29176"/>
                    <a:pt x="9033" y="29208"/>
                    <a:pt x="9033" y="29208"/>
                  </a:cubicBezTo>
                  <a:lnTo>
                    <a:pt x="8937" y="29337"/>
                  </a:lnTo>
                  <a:cubicBezTo>
                    <a:pt x="8937" y="29337"/>
                    <a:pt x="8776" y="29594"/>
                    <a:pt x="8583" y="30012"/>
                  </a:cubicBezTo>
                  <a:cubicBezTo>
                    <a:pt x="8230" y="30655"/>
                    <a:pt x="7747" y="31619"/>
                    <a:pt x="7265" y="32487"/>
                  </a:cubicBezTo>
                  <a:cubicBezTo>
                    <a:pt x="7008" y="32937"/>
                    <a:pt x="6783" y="33355"/>
                    <a:pt x="6590" y="33709"/>
                  </a:cubicBezTo>
                  <a:cubicBezTo>
                    <a:pt x="6397" y="34030"/>
                    <a:pt x="6205" y="34319"/>
                    <a:pt x="6108" y="34448"/>
                  </a:cubicBezTo>
                  <a:cubicBezTo>
                    <a:pt x="5883" y="34769"/>
                    <a:pt x="5337" y="35091"/>
                    <a:pt x="4822" y="35284"/>
                  </a:cubicBezTo>
                  <a:cubicBezTo>
                    <a:pt x="4597" y="35380"/>
                    <a:pt x="4372" y="35444"/>
                    <a:pt x="4212" y="35509"/>
                  </a:cubicBezTo>
                  <a:cubicBezTo>
                    <a:pt x="4115" y="35509"/>
                    <a:pt x="4051" y="35541"/>
                    <a:pt x="4019" y="35541"/>
                  </a:cubicBezTo>
                  <a:lnTo>
                    <a:pt x="3922" y="35573"/>
                  </a:lnTo>
                  <a:lnTo>
                    <a:pt x="3890" y="35573"/>
                  </a:lnTo>
                  <a:cubicBezTo>
                    <a:pt x="3890" y="35573"/>
                    <a:pt x="3794" y="35637"/>
                    <a:pt x="3633" y="35702"/>
                  </a:cubicBezTo>
                  <a:cubicBezTo>
                    <a:pt x="3408" y="35798"/>
                    <a:pt x="3054" y="35927"/>
                    <a:pt x="2733" y="36055"/>
                  </a:cubicBezTo>
                  <a:cubicBezTo>
                    <a:pt x="2379" y="36184"/>
                    <a:pt x="2026" y="36280"/>
                    <a:pt x="1865" y="36280"/>
                  </a:cubicBezTo>
                  <a:cubicBezTo>
                    <a:pt x="1769" y="36280"/>
                    <a:pt x="1704" y="36248"/>
                    <a:pt x="1640" y="36216"/>
                  </a:cubicBezTo>
                  <a:cubicBezTo>
                    <a:pt x="1576" y="36184"/>
                    <a:pt x="1576" y="36152"/>
                    <a:pt x="1544" y="36087"/>
                  </a:cubicBezTo>
                  <a:lnTo>
                    <a:pt x="1544" y="36055"/>
                  </a:lnTo>
                  <a:lnTo>
                    <a:pt x="1544" y="36044"/>
                  </a:lnTo>
                  <a:lnTo>
                    <a:pt x="3247" y="32069"/>
                  </a:lnTo>
                  <a:cubicBezTo>
                    <a:pt x="3279" y="31973"/>
                    <a:pt x="3247" y="31812"/>
                    <a:pt x="3119" y="31748"/>
                  </a:cubicBezTo>
                  <a:cubicBezTo>
                    <a:pt x="3085" y="31725"/>
                    <a:pt x="3042" y="31714"/>
                    <a:pt x="2999" y="31714"/>
                  </a:cubicBezTo>
                  <a:cubicBezTo>
                    <a:pt x="2920" y="31714"/>
                    <a:pt x="2839" y="31750"/>
                    <a:pt x="2797" y="31812"/>
                  </a:cubicBezTo>
                  <a:cubicBezTo>
                    <a:pt x="2797" y="31812"/>
                    <a:pt x="2776" y="31836"/>
                    <a:pt x="2737" y="31878"/>
                  </a:cubicBezTo>
                  <a:lnTo>
                    <a:pt x="2737" y="31878"/>
                  </a:lnTo>
                  <a:lnTo>
                    <a:pt x="2733" y="31876"/>
                  </a:lnTo>
                  <a:lnTo>
                    <a:pt x="2729" y="31887"/>
                  </a:lnTo>
                  <a:lnTo>
                    <a:pt x="2729" y="31887"/>
                  </a:lnTo>
                  <a:cubicBezTo>
                    <a:pt x="2606" y="32020"/>
                    <a:pt x="2333" y="32317"/>
                    <a:pt x="2026" y="32648"/>
                  </a:cubicBezTo>
                  <a:cubicBezTo>
                    <a:pt x="1608" y="33130"/>
                    <a:pt x="1158" y="33612"/>
                    <a:pt x="965" y="33805"/>
                  </a:cubicBezTo>
                  <a:cubicBezTo>
                    <a:pt x="933" y="33869"/>
                    <a:pt x="901" y="33869"/>
                    <a:pt x="836" y="33869"/>
                  </a:cubicBezTo>
                  <a:cubicBezTo>
                    <a:pt x="772" y="33869"/>
                    <a:pt x="676" y="33837"/>
                    <a:pt x="611" y="33773"/>
                  </a:cubicBezTo>
                  <a:lnTo>
                    <a:pt x="547" y="33709"/>
                  </a:lnTo>
                  <a:lnTo>
                    <a:pt x="547" y="33676"/>
                  </a:lnTo>
                  <a:cubicBezTo>
                    <a:pt x="611" y="33612"/>
                    <a:pt x="676" y="33548"/>
                    <a:pt x="740" y="33419"/>
                  </a:cubicBezTo>
                  <a:cubicBezTo>
                    <a:pt x="965" y="33066"/>
                    <a:pt x="1286" y="32423"/>
                    <a:pt x="1576" y="31812"/>
                  </a:cubicBezTo>
                  <a:cubicBezTo>
                    <a:pt x="1897" y="31201"/>
                    <a:pt x="2187" y="30591"/>
                    <a:pt x="2315" y="30398"/>
                  </a:cubicBezTo>
                  <a:cubicBezTo>
                    <a:pt x="2315" y="30398"/>
                    <a:pt x="2347" y="30333"/>
                    <a:pt x="2412" y="30301"/>
                  </a:cubicBezTo>
                  <a:cubicBezTo>
                    <a:pt x="2540" y="30205"/>
                    <a:pt x="2765" y="30108"/>
                    <a:pt x="3054" y="30012"/>
                  </a:cubicBezTo>
                  <a:cubicBezTo>
                    <a:pt x="3922" y="29691"/>
                    <a:pt x="5272" y="29337"/>
                    <a:pt x="6430" y="28791"/>
                  </a:cubicBezTo>
                  <a:cubicBezTo>
                    <a:pt x="7297" y="28373"/>
                    <a:pt x="7651" y="28180"/>
                    <a:pt x="7876" y="27987"/>
                  </a:cubicBezTo>
                  <a:cubicBezTo>
                    <a:pt x="8005" y="27890"/>
                    <a:pt x="8101" y="27794"/>
                    <a:pt x="8198" y="27698"/>
                  </a:cubicBezTo>
                  <a:cubicBezTo>
                    <a:pt x="8262" y="27601"/>
                    <a:pt x="8358" y="27473"/>
                    <a:pt x="8551" y="27312"/>
                  </a:cubicBezTo>
                  <a:cubicBezTo>
                    <a:pt x="8648" y="27183"/>
                    <a:pt x="8808" y="26990"/>
                    <a:pt x="9033" y="26669"/>
                  </a:cubicBezTo>
                  <a:cubicBezTo>
                    <a:pt x="10544" y="24515"/>
                    <a:pt x="14562" y="17926"/>
                    <a:pt x="14562" y="17926"/>
                  </a:cubicBezTo>
                  <a:lnTo>
                    <a:pt x="14594" y="17829"/>
                  </a:lnTo>
                  <a:cubicBezTo>
                    <a:pt x="14594" y="17829"/>
                    <a:pt x="14659" y="17379"/>
                    <a:pt x="14787" y="16640"/>
                  </a:cubicBezTo>
                  <a:cubicBezTo>
                    <a:pt x="14948" y="15579"/>
                    <a:pt x="15237" y="13875"/>
                    <a:pt x="15591" y="12172"/>
                  </a:cubicBezTo>
                  <a:cubicBezTo>
                    <a:pt x="15976" y="10500"/>
                    <a:pt x="16426" y="8797"/>
                    <a:pt x="16909" y="7768"/>
                  </a:cubicBezTo>
                  <a:cubicBezTo>
                    <a:pt x="17552" y="6386"/>
                    <a:pt x="18548" y="4939"/>
                    <a:pt x="19384" y="3814"/>
                  </a:cubicBezTo>
                  <a:cubicBezTo>
                    <a:pt x="19802" y="3268"/>
                    <a:pt x="20187" y="2818"/>
                    <a:pt x="20477" y="2496"/>
                  </a:cubicBezTo>
                  <a:cubicBezTo>
                    <a:pt x="20605" y="2336"/>
                    <a:pt x="20702" y="2207"/>
                    <a:pt x="20798" y="2111"/>
                  </a:cubicBezTo>
                  <a:cubicBezTo>
                    <a:pt x="20862" y="2014"/>
                    <a:pt x="20895" y="1982"/>
                    <a:pt x="20895" y="1982"/>
                  </a:cubicBezTo>
                  <a:cubicBezTo>
                    <a:pt x="21023" y="1853"/>
                    <a:pt x="20991" y="1693"/>
                    <a:pt x="20895" y="1596"/>
                  </a:cubicBezTo>
                  <a:cubicBezTo>
                    <a:pt x="20835" y="1552"/>
                    <a:pt x="20768" y="1528"/>
                    <a:pt x="20704" y="1528"/>
                  </a:cubicBezTo>
                  <a:cubicBezTo>
                    <a:pt x="20631" y="1528"/>
                    <a:pt x="20560" y="1560"/>
                    <a:pt x="20509" y="1628"/>
                  </a:cubicBezTo>
                  <a:cubicBezTo>
                    <a:pt x="20509" y="1628"/>
                    <a:pt x="17777" y="4650"/>
                    <a:pt x="16426" y="7543"/>
                  </a:cubicBezTo>
                  <a:cubicBezTo>
                    <a:pt x="15751" y="9022"/>
                    <a:pt x="15173" y="11561"/>
                    <a:pt x="14723" y="13747"/>
                  </a:cubicBezTo>
                  <a:cubicBezTo>
                    <a:pt x="14349" y="15701"/>
                    <a:pt x="14130" y="17372"/>
                    <a:pt x="14088" y="17705"/>
                  </a:cubicBezTo>
                  <a:lnTo>
                    <a:pt x="14088" y="17705"/>
                  </a:lnTo>
                  <a:cubicBezTo>
                    <a:pt x="14000" y="17835"/>
                    <a:pt x="13684" y="18312"/>
                    <a:pt x="13276" y="19019"/>
                  </a:cubicBezTo>
                  <a:cubicBezTo>
                    <a:pt x="12505" y="20240"/>
                    <a:pt x="11348" y="22104"/>
                    <a:pt x="10319" y="23712"/>
                  </a:cubicBezTo>
                  <a:cubicBezTo>
                    <a:pt x="9805" y="24515"/>
                    <a:pt x="9323" y="25255"/>
                    <a:pt x="8937" y="25833"/>
                  </a:cubicBezTo>
                  <a:cubicBezTo>
                    <a:pt x="8744" y="26123"/>
                    <a:pt x="8583" y="26380"/>
                    <a:pt x="8455" y="26573"/>
                  </a:cubicBezTo>
                  <a:cubicBezTo>
                    <a:pt x="8326" y="26765"/>
                    <a:pt x="8198" y="26894"/>
                    <a:pt x="8165" y="26926"/>
                  </a:cubicBezTo>
                  <a:cubicBezTo>
                    <a:pt x="7972" y="27119"/>
                    <a:pt x="7876" y="27248"/>
                    <a:pt x="7780" y="27344"/>
                  </a:cubicBezTo>
                  <a:cubicBezTo>
                    <a:pt x="7651" y="27505"/>
                    <a:pt x="7587" y="27569"/>
                    <a:pt x="7394" y="27698"/>
                  </a:cubicBezTo>
                  <a:cubicBezTo>
                    <a:pt x="7201" y="27826"/>
                    <a:pt x="6847" y="27987"/>
                    <a:pt x="6205" y="28276"/>
                  </a:cubicBezTo>
                  <a:cubicBezTo>
                    <a:pt x="5369" y="28694"/>
                    <a:pt x="4404" y="28983"/>
                    <a:pt x="3601" y="29241"/>
                  </a:cubicBezTo>
                  <a:cubicBezTo>
                    <a:pt x="3183" y="29401"/>
                    <a:pt x="2797" y="29498"/>
                    <a:pt x="2508" y="29626"/>
                  </a:cubicBezTo>
                  <a:cubicBezTo>
                    <a:pt x="2379" y="29691"/>
                    <a:pt x="2251" y="29787"/>
                    <a:pt x="2122" y="29851"/>
                  </a:cubicBezTo>
                  <a:cubicBezTo>
                    <a:pt x="2026" y="29916"/>
                    <a:pt x="1929" y="30012"/>
                    <a:pt x="1833" y="30108"/>
                  </a:cubicBezTo>
                  <a:cubicBezTo>
                    <a:pt x="1769" y="30269"/>
                    <a:pt x="1640" y="30494"/>
                    <a:pt x="1479" y="30816"/>
                  </a:cubicBezTo>
                  <a:cubicBezTo>
                    <a:pt x="1254" y="31266"/>
                    <a:pt x="965" y="31844"/>
                    <a:pt x="708" y="32359"/>
                  </a:cubicBezTo>
                  <a:cubicBezTo>
                    <a:pt x="579" y="32584"/>
                    <a:pt x="451" y="32809"/>
                    <a:pt x="354" y="33001"/>
                  </a:cubicBezTo>
                  <a:cubicBezTo>
                    <a:pt x="322" y="33098"/>
                    <a:pt x="258" y="33162"/>
                    <a:pt x="226" y="33226"/>
                  </a:cubicBezTo>
                  <a:cubicBezTo>
                    <a:pt x="194" y="33259"/>
                    <a:pt x="161" y="33291"/>
                    <a:pt x="161" y="33323"/>
                  </a:cubicBezTo>
                  <a:cubicBezTo>
                    <a:pt x="65" y="33387"/>
                    <a:pt x="1" y="33548"/>
                    <a:pt x="1" y="33676"/>
                  </a:cubicBezTo>
                  <a:cubicBezTo>
                    <a:pt x="1" y="33902"/>
                    <a:pt x="129" y="34062"/>
                    <a:pt x="290" y="34191"/>
                  </a:cubicBezTo>
                  <a:cubicBezTo>
                    <a:pt x="419" y="34319"/>
                    <a:pt x="611" y="34416"/>
                    <a:pt x="836" y="34416"/>
                  </a:cubicBezTo>
                  <a:cubicBezTo>
                    <a:pt x="1029" y="34416"/>
                    <a:pt x="1190" y="34352"/>
                    <a:pt x="1351" y="34191"/>
                  </a:cubicBezTo>
                  <a:cubicBezTo>
                    <a:pt x="1518" y="34024"/>
                    <a:pt x="1808" y="33716"/>
                    <a:pt x="2104" y="33371"/>
                  </a:cubicBezTo>
                  <a:lnTo>
                    <a:pt x="2104" y="33371"/>
                  </a:lnTo>
                  <a:lnTo>
                    <a:pt x="1029" y="35927"/>
                  </a:lnTo>
                  <a:lnTo>
                    <a:pt x="997" y="36023"/>
                  </a:lnTo>
                  <a:cubicBezTo>
                    <a:pt x="997" y="36055"/>
                    <a:pt x="997" y="36216"/>
                    <a:pt x="1094" y="36409"/>
                  </a:cubicBezTo>
                  <a:cubicBezTo>
                    <a:pt x="1158" y="36505"/>
                    <a:pt x="1254" y="36634"/>
                    <a:pt x="1383" y="36698"/>
                  </a:cubicBezTo>
                  <a:cubicBezTo>
                    <a:pt x="1511" y="36762"/>
                    <a:pt x="1672" y="36795"/>
                    <a:pt x="1865" y="36795"/>
                  </a:cubicBezTo>
                  <a:cubicBezTo>
                    <a:pt x="2058" y="36795"/>
                    <a:pt x="2283" y="36762"/>
                    <a:pt x="2540" y="36698"/>
                  </a:cubicBezTo>
                  <a:cubicBezTo>
                    <a:pt x="3157" y="36502"/>
                    <a:pt x="3895" y="36184"/>
                    <a:pt x="4075" y="36084"/>
                  </a:cubicBezTo>
                  <a:lnTo>
                    <a:pt x="4075" y="36084"/>
                  </a:lnTo>
                  <a:cubicBezTo>
                    <a:pt x="4175" y="36065"/>
                    <a:pt x="4560" y="35967"/>
                    <a:pt x="5047" y="35766"/>
                  </a:cubicBezTo>
                  <a:cubicBezTo>
                    <a:pt x="5562" y="35573"/>
                    <a:pt x="6172" y="35252"/>
                    <a:pt x="6526" y="34769"/>
                  </a:cubicBezTo>
                  <a:cubicBezTo>
                    <a:pt x="6719" y="34544"/>
                    <a:pt x="6976" y="34127"/>
                    <a:pt x="7265" y="33580"/>
                  </a:cubicBezTo>
                  <a:cubicBezTo>
                    <a:pt x="8039" y="32176"/>
                    <a:pt x="9119" y="30082"/>
                    <a:pt x="9345" y="29644"/>
                  </a:cubicBezTo>
                  <a:lnTo>
                    <a:pt x="9345" y="29644"/>
                  </a:lnTo>
                  <a:cubicBezTo>
                    <a:pt x="9532" y="29523"/>
                    <a:pt x="10896" y="28636"/>
                    <a:pt x="12537" y="27473"/>
                  </a:cubicBezTo>
                  <a:cubicBezTo>
                    <a:pt x="14273" y="26219"/>
                    <a:pt x="16266" y="24644"/>
                    <a:pt x="17359" y="23326"/>
                  </a:cubicBezTo>
                  <a:cubicBezTo>
                    <a:pt x="18452" y="22040"/>
                    <a:pt x="19352" y="20626"/>
                    <a:pt x="19994" y="19372"/>
                  </a:cubicBezTo>
                  <a:cubicBezTo>
                    <a:pt x="20670" y="18151"/>
                    <a:pt x="21120" y="17090"/>
                    <a:pt x="21280" y="16543"/>
                  </a:cubicBezTo>
                  <a:cubicBezTo>
                    <a:pt x="21409" y="16061"/>
                    <a:pt x="22405" y="13072"/>
                    <a:pt x="23370" y="9954"/>
                  </a:cubicBezTo>
                  <a:cubicBezTo>
                    <a:pt x="23820" y="8379"/>
                    <a:pt x="24302" y="6804"/>
                    <a:pt x="24655" y="5454"/>
                  </a:cubicBezTo>
                  <a:cubicBezTo>
                    <a:pt x="24816" y="4779"/>
                    <a:pt x="24977" y="4168"/>
                    <a:pt x="25073" y="3686"/>
                  </a:cubicBezTo>
                  <a:cubicBezTo>
                    <a:pt x="25170" y="3171"/>
                    <a:pt x="25234" y="2786"/>
                    <a:pt x="25234" y="2464"/>
                  </a:cubicBezTo>
                  <a:lnTo>
                    <a:pt x="25234" y="2400"/>
                  </a:lnTo>
                  <a:cubicBezTo>
                    <a:pt x="25170" y="1436"/>
                    <a:pt x="24913" y="825"/>
                    <a:pt x="24623" y="471"/>
                  </a:cubicBezTo>
                  <a:cubicBezTo>
                    <a:pt x="24366" y="150"/>
                    <a:pt x="24077" y="21"/>
                    <a:pt x="24045" y="21"/>
                  </a:cubicBezTo>
                  <a:cubicBezTo>
                    <a:pt x="24009" y="7"/>
                    <a:pt x="23976" y="1"/>
                    <a:pt x="2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4286825" y="2209375"/>
              <a:ext cx="250450" cy="227450"/>
            </a:xfrm>
            <a:custGeom>
              <a:avLst/>
              <a:gdLst/>
              <a:ahLst/>
              <a:cxnLst/>
              <a:rect l="l" t="t" r="r" b="b"/>
              <a:pathLst>
                <a:path w="10018" h="9098" extrusionOk="0">
                  <a:moveTo>
                    <a:pt x="7928" y="0"/>
                  </a:moveTo>
                  <a:cubicBezTo>
                    <a:pt x="7606" y="386"/>
                    <a:pt x="7606" y="450"/>
                    <a:pt x="6224" y="1093"/>
                  </a:cubicBezTo>
                  <a:cubicBezTo>
                    <a:pt x="4488" y="1897"/>
                    <a:pt x="2270" y="2315"/>
                    <a:pt x="1949" y="2829"/>
                  </a:cubicBezTo>
                  <a:cubicBezTo>
                    <a:pt x="1660" y="3311"/>
                    <a:pt x="535" y="5754"/>
                    <a:pt x="245" y="6044"/>
                  </a:cubicBezTo>
                  <a:cubicBezTo>
                    <a:pt x="1" y="6288"/>
                    <a:pt x="369" y="6699"/>
                    <a:pt x="730" y="6699"/>
                  </a:cubicBezTo>
                  <a:cubicBezTo>
                    <a:pt x="843" y="6699"/>
                    <a:pt x="956" y="6658"/>
                    <a:pt x="1049" y="6558"/>
                  </a:cubicBezTo>
                  <a:cubicBezTo>
                    <a:pt x="1467" y="6172"/>
                    <a:pt x="2881" y="4533"/>
                    <a:pt x="2881" y="4533"/>
                  </a:cubicBezTo>
                  <a:lnTo>
                    <a:pt x="2881" y="4533"/>
                  </a:lnTo>
                  <a:lnTo>
                    <a:pt x="1145" y="8583"/>
                  </a:lnTo>
                  <a:cubicBezTo>
                    <a:pt x="1145" y="8583"/>
                    <a:pt x="1145" y="9097"/>
                    <a:pt x="1756" y="9097"/>
                  </a:cubicBezTo>
                  <a:cubicBezTo>
                    <a:pt x="2367" y="9097"/>
                    <a:pt x="3878" y="8390"/>
                    <a:pt x="3878" y="8390"/>
                  </a:cubicBezTo>
                  <a:cubicBezTo>
                    <a:pt x="3878" y="8390"/>
                    <a:pt x="5613" y="7972"/>
                    <a:pt x="6224" y="7169"/>
                  </a:cubicBezTo>
                  <a:cubicBezTo>
                    <a:pt x="6835" y="6365"/>
                    <a:pt x="9053" y="1993"/>
                    <a:pt x="9053" y="1993"/>
                  </a:cubicBezTo>
                  <a:cubicBezTo>
                    <a:pt x="9053" y="1993"/>
                    <a:pt x="9439" y="1768"/>
                    <a:pt x="10017" y="1383"/>
                  </a:cubicBezTo>
                  <a:cubicBezTo>
                    <a:pt x="9406" y="611"/>
                    <a:pt x="8603" y="193"/>
                    <a:pt x="7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4284100" y="2202625"/>
              <a:ext cx="259600" cy="240625"/>
            </a:xfrm>
            <a:custGeom>
              <a:avLst/>
              <a:gdLst/>
              <a:ahLst/>
              <a:cxnLst/>
              <a:rect l="l" t="t" r="r" b="b"/>
              <a:pathLst>
                <a:path w="10384" h="9625" extrusionOk="0">
                  <a:moveTo>
                    <a:pt x="8130" y="581"/>
                  </a:moveTo>
                  <a:cubicBezTo>
                    <a:pt x="8643" y="763"/>
                    <a:pt x="9240" y="1079"/>
                    <a:pt x="9717" y="1596"/>
                  </a:cubicBezTo>
                  <a:lnTo>
                    <a:pt x="9717" y="1596"/>
                  </a:lnTo>
                  <a:cubicBezTo>
                    <a:pt x="9544" y="1713"/>
                    <a:pt x="9402" y="1811"/>
                    <a:pt x="9290" y="1878"/>
                  </a:cubicBezTo>
                  <a:cubicBezTo>
                    <a:pt x="9098" y="2006"/>
                    <a:pt x="9033" y="2038"/>
                    <a:pt x="9033" y="2038"/>
                  </a:cubicBezTo>
                  <a:lnTo>
                    <a:pt x="8937" y="2167"/>
                  </a:lnTo>
                  <a:cubicBezTo>
                    <a:pt x="8937" y="2167"/>
                    <a:pt x="8776" y="2424"/>
                    <a:pt x="8583" y="2842"/>
                  </a:cubicBezTo>
                  <a:cubicBezTo>
                    <a:pt x="8230" y="3485"/>
                    <a:pt x="7747" y="4449"/>
                    <a:pt x="7265" y="5317"/>
                  </a:cubicBezTo>
                  <a:cubicBezTo>
                    <a:pt x="7008" y="5767"/>
                    <a:pt x="6783" y="6185"/>
                    <a:pt x="6590" y="6539"/>
                  </a:cubicBezTo>
                  <a:cubicBezTo>
                    <a:pt x="6397" y="6860"/>
                    <a:pt x="6205" y="7149"/>
                    <a:pt x="6108" y="7278"/>
                  </a:cubicBezTo>
                  <a:cubicBezTo>
                    <a:pt x="5883" y="7599"/>
                    <a:pt x="5337" y="7921"/>
                    <a:pt x="4822" y="8114"/>
                  </a:cubicBezTo>
                  <a:cubicBezTo>
                    <a:pt x="4597" y="8210"/>
                    <a:pt x="4372" y="8274"/>
                    <a:pt x="4212" y="8339"/>
                  </a:cubicBezTo>
                  <a:cubicBezTo>
                    <a:pt x="4115" y="8339"/>
                    <a:pt x="4051" y="8371"/>
                    <a:pt x="4019" y="8371"/>
                  </a:cubicBezTo>
                  <a:lnTo>
                    <a:pt x="3922" y="8403"/>
                  </a:lnTo>
                  <a:lnTo>
                    <a:pt x="3890" y="8403"/>
                  </a:lnTo>
                  <a:cubicBezTo>
                    <a:pt x="3890" y="8403"/>
                    <a:pt x="3794" y="8467"/>
                    <a:pt x="3633" y="8532"/>
                  </a:cubicBezTo>
                  <a:cubicBezTo>
                    <a:pt x="3408" y="8628"/>
                    <a:pt x="3054" y="8757"/>
                    <a:pt x="2733" y="8885"/>
                  </a:cubicBezTo>
                  <a:cubicBezTo>
                    <a:pt x="2379" y="9014"/>
                    <a:pt x="2026" y="9110"/>
                    <a:pt x="1865" y="9110"/>
                  </a:cubicBezTo>
                  <a:cubicBezTo>
                    <a:pt x="1769" y="9110"/>
                    <a:pt x="1704" y="9078"/>
                    <a:pt x="1640" y="9046"/>
                  </a:cubicBezTo>
                  <a:cubicBezTo>
                    <a:pt x="1576" y="9014"/>
                    <a:pt x="1576" y="8982"/>
                    <a:pt x="1544" y="8917"/>
                  </a:cubicBezTo>
                  <a:lnTo>
                    <a:pt x="1544" y="8885"/>
                  </a:lnTo>
                  <a:lnTo>
                    <a:pt x="1544" y="8874"/>
                  </a:lnTo>
                  <a:lnTo>
                    <a:pt x="3247" y="4899"/>
                  </a:lnTo>
                  <a:cubicBezTo>
                    <a:pt x="3279" y="4803"/>
                    <a:pt x="3247" y="4642"/>
                    <a:pt x="3119" y="4578"/>
                  </a:cubicBezTo>
                  <a:cubicBezTo>
                    <a:pt x="3085" y="4555"/>
                    <a:pt x="3042" y="4544"/>
                    <a:pt x="2999" y="4544"/>
                  </a:cubicBezTo>
                  <a:cubicBezTo>
                    <a:pt x="2920" y="4544"/>
                    <a:pt x="2839" y="4580"/>
                    <a:pt x="2797" y="4642"/>
                  </a:cubicBezTo>
                  <a:cubicBezTo>
                    <a:pt x="2797" y="4642"/>
                    <a:pt x="2776" y="4666"/>
                    <a:pt x="2737" y="4708"/>
                  </a:cubicBezTo>
                  <a:lnTo>
                    <a:pt x="2737" y="4708"/>
                  </a:lnTo>
                  <a:lnTo>
                    <a:pt x="2733" y="4706"/>
                  </a:lnTo>
                  <a:lnTo>
                    <a:pt x="2729" y="4717"/>
                  </a:lnTo>
                  <a:lnTo>
                    <a:pt x="2729" y="4717"/>
                  </a:lnTo>
                  <a:cubicBezTo>
                    <a:pt x="2606" y="4850"/>
                    <a:pt x="2333" y="5147"/>
                    <a:pt x="2026" y="5478"/>
                  </a:cubicBezTo>
                  <a:cubicBezTo>
                    <a:pt x="1608" y="5960"/>
                    <a:pt x="1158" y="6442"/>
                    <a:pt x="965" y="6635"/>
                  </a:cubicBezTo>
                  <a:cubicBezTo>
                    <a:pt x="933" y="6699"/>
                    <a:pt x="901" y="6699"/>
                    <a:pt x="836" y="6699"/>
                  </a:cubicBezTo>
                  <a:cubicBezTo>
                    <a:pt x="772" y="6699"/>
                    <a:pt x="676" y="6667"/>
                    <a:pt x="611" y="6603"/>
                  </a:cubicBezTo>
                  <a:lnTo>
                    <a:pt x="547" y="6539"/>
                  </a:lnTo>
                  <a:lnTo>
                    <a:pt x="547" y="6506"/>
                  </a:lnTo>
                  <a:cubicBezTo>
                    <a:pt x="611" y="6442"/>
                    <a:pt x="676" y="6378"/>
                    <a:pt x="740" y="6249"/>
                  </a:cubicBezTo>
                  <a:cubicBezTo>
                    <a:pt x="965" y="5896"/>
                    <a:pt x="1286" y="5253"/>
                    <a:pt x="1576" y="4642"/>
                  </a:cubicBezTo>
                  <a:cubicBezTo>
                    <a:pt x="1897" y="4031"/>
                    <a:pt x="2187" y="3421"/>
                    <a:pt x="2315" y="3228"/>
                  </a:cubicBezTo>
                  <a:cubicBezTo>
                    <a:pt x="2315" y="3228"/>
                    <a:pt x="2347" y="3163"/>
                    <a:pt x="2412" y="3131"/>
                  </a:cubicBezTo>
                  <a:cubicBezTo>
                    <a:pt x="2540" y="3035"/>
                    <a:pt x="2765" y="2938"/>
                    <a:pt x="3054" y="2842"/>
                  </a:cubicBezTo>
                  <a:cubicBezTo>
                    <a:pt x="3922" y="2521"/>
                    <a:pt x="5272" y="2167"/>
                    <a:pt x="6430" y="1621"/>
                  </a:cubicBezTo>
                  <a:cubicBezTo>
                    <a:pt x="7137" y="1267"/>
                    <a:pt x="7490" y="1106"/>
                    <a:pt x="7747" y="945"/>
                  </a:cubicBezTo>
                  <a:cubicBezTo>
                    <a:pt x="7876" y="849"/>
                    <a:pt x="7940" y="785"/>
                    <a:pt x="8037" y="688"/>
                  </a:cubicBezTo>
                  <a:cubicBezTo>
                    <a:pt x="8067" y="658"/>
                    <a:pt x="8097" y="621"/>
                    <a:pt x="8130" y="581"/>
                  </a:cubicBezTo>
                  <a:close/>
                  <a:moveTo>
                    <a:pt x="8051" y="1"/>
                  </a:moveTo>
                  <a:cubicBezTo>
                    <a:pt x="7972" y="1"/>
                    <a:pt x="7891" y="31"/>
                    <a:pt x="7844" y="78"/>
                  </a:cubicBezTo>
                  <a:cubicBezTo>
                    <a:pt x="7780" y="206"/>
                    <a:pt x="7715" y="270"/>
                    <a:pt x="7651" y="335"/>
                  </a:cubicBezTo>
                  <a:cubicBezTo>
                    <a:pt x="7555" y="399"/>
                    <a:pt x="7490" y="463"/>
                    <a:pt x="7265" y="592"/>
                  </a:cubicBezTo>
                  <a:cubicBezTo>
                    <a:pt x="7072" y="720"/>
                    <a:pt x="6751" y="881"/>
                    <a:pt x="6205" y="1106"/>
                  </a:cubicBezTo>
                  <a:cubicBezTo>
                    <a:pt x="5369" y="1524"/>
                    <a:pt x="4404" y="1813"/>
                    <a:pt x="3601" y="2071"/>
                  </a:cubicBezTo>
                  <a:cubicBezTo>
                    <a:pt x="3183" y="2231"/>
                    <a:pt x="2797" y="2328"/>
                    <a:pt x="2508" y="2456"/>
                  </a:cubicBezTo>
                  <a:cubicBezTo>
                    <a:pt x="2379" y="2521"/>
                    <a:pt x="2251" y="2617"/>
                    <a:pt x="2122" y="2681"/>
                  </a:cubicBezTo>
                  <a:cubicBezTo>
                    <a:pt x="2026" y="2746"/>
                    <a:pt x="1929" y="2842"/>
                    <a:pt x="1833" y="2938"/>
                  </a:cubicBezTo>
                  <a:cubicBezTo>
                    <a:pt x="1769" y="3099"/>
                    <a:pt x="1640" y="3324"/>
                    <a:pt x="1479" y="3646"/>
                  </a:cubicBezTo>
                  <a:cubicBezTo>
                    <a:pt x="1254" y="4096"/>
                    <a:pt x="965" y="4674"/>
                    <a:pt x="708" y="5189"/>
                  </a:cubicBezTo>
                  <a:cubicBezTo>
                    <a:pt x="579" y="5414"/>
                    <a:pt x="451" y="5639"/>
                    <a:pt x="354" y="5831"/>
                  </a:cubicBezTo>
                  <a:cubicBezTo>
                    <a:pt x="322" y="5928"/>
                    <a:pt x="258" y="5992"/>
                    <a:pt x="226" y="6056"/>
                  </a:cubicBezTo>
                  <a:cubicBezTo>
                    <a:pt x="194" y="6089"/>
                    <a:pt x="161" y="6121"/>
                    <a:pt x="161" y="6153"/>
                  </a:cubicBezTo>
                  <a:cubicBezTo>
                    <a:pt x="65" y="6217"/>
                    <a:pt x="1" y="6378"/>
                    <a:pt x="1" y="6506"/>
                  </a:cubicBezTo>
                  <a:cubicBezTo>
                    <a:pt x="1" y="6732"/>
                    <a:pt x="129" y="6892"/>
                    <a:pt x="290" y="7021"/>
                  </a:cubicBezTo>
                  <a:cubicBezTo>
                    <a:pt x="419" y="7149"/>
                    <a:pt x="611" y="7246"/>
                    <a:pt x="836" y="7246"/>
                  </a:cubicBezTo>
                  <a:cubicBezTo>
                    <a:pt x="1029" y="7246"/>
                    <a:pt x="1190" y="7182"/>
                    <a:pt x="1351" y="7021"/>
                  </a:cubicBezTo>
                  <a:cubicBezTo>
                    <a:pt x="1518" y="6854"/>
                    <a:pt x="1808" y="6546"/>
                    <a:pt x="2104" y="6201"/>
                  </a:cubicBezTo>
                  <a:lnTo>
                    <a:pt x="2104" y="6201"/>
                  </a:lnTo>
                  <a:lnTo>
                    <a:pt x="1029" y="8757"/>
                  </a:lnTo>
                  <a:lnTo>
                    <a:pt x="997" y="8853"/>
                  </a:lnTo>
                  <a:cubicBezTo>
                    <a:pt x="997" y="8885"/>
                    <a:pt x="997" y="9046"/>
                    <a:pt x="1126" y="9239"/>
                  </a:cubicBezTo>
                  <a:cubicBezTo>
                    <a:pt x="1158" y="9335"/>
                    <a:pt x="1254" y="9464"/>
                    <a:pt x="1383" y="9528"/>
                  </a:cubicBezTo>
                  <a:cubicBezTo>
                    <a:pt x="1511" y="9592"/>
                    <a:pt x="1672" y="9625"/>
                    <a:pt x="1865" y="9625"/>
                  </a:cubicBezTo>
                  <a:cubicBezTo>
                    <a:pt x="2058" y="9625"/>
                    <a:pt x="2283" y="9592"/>
                    <a:pt x="2540" y="9528"/>
                  </a:cubicBezTo>
                  <a:cubicBezTo>
                    <a:pt x="3157" y="9332"/>
                    <a:pt x="3895" y="9014"/>
                    <a:pt x="4075" y="8914"/>
                  </a:cubicBezTo>
                  <a:lnTo>
                    <a:pt x="4075" y="8914"/>
                  </a:lnTo>
                  <a:cubicBezTo>
                    <a:pt x="4175" y="8895"/>
                    <a:pt x="4560" y="8797"/>
                    <a:pt x="5047" y="8596"/>
                  </a:cubicBezTo>
                  <a:cubicBezTo>
                    <a:pt x="5562" y="8403"/>
                    <a:pt x="6172" y="8082"/>
                    <a:pt x="6526" y="7599"/>
                  </a:cubicBezTo>
                  <a:cubicBezTo>
                    <a:pt x="6719" y="7374"/>
                    <a:pt x="6976" y="6957"/>
                    <a:pt x="7265" y="6410"/>
                  </a:cubicBezTo>
                  <a:cubicBezTo>
                    <a:pt x="8039" y="5006"/>
                    <a:pt x="9119" y="2913"/>
                    <a:pt x="9344" y="2474"/>
                  </a:cubicBezTo>
                  <a:lnTo>
                    <a:pt x="9344" y="2474"/>
                  </a:lnTo>
                  <a:cubicBezTo>
                    <a:pt x="9430" y="2420"/>
                    <a:pt x="9760" y="2207"/>
                    <a:pt x="10255" y="1878"/>
                  </a:cubicBezTo>
                  <a:cubicBezTo>
                    <a:pt x="10319" y="1846"/>
                    <a:pt x="10383" y="1781"/>
                    <a:pt x="10383" y="1685"/>
                  </a:cubicBezTo>
                  <a:cubicBezTo>
                    <a:pt x="10383" y="1621"/>
                    <a:pt x="10383" y="1556"/>
                    <a:pt x="10319" y="1492"/>
                  </a:cubicBezTo>
                  <a:cubicBezTo>
                    <a:pt x="9708" y="656"/>
                    <a:pt x="8808" y="238"/>
                    <a:pt x="8133" y="13"/>
                  </a:cubicBezTo>
                  <a:cubicBezTo>
                    <a:pt x="8107" y="5"/>
                    <a:pt x="8079" y="1"/>
                    <a:pt x="8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4783150" y="2218225"/>
              <a:ext cx="904075" cy="420950"/>
            </a:xfrm>
            <a:custGeom>
              <a:avLst/>
              <a:gdLst/>
              <a:ahLst/>
              <a:cxnLst/>
              <a:rect l="l" t="t" r="r" b="b"/>
              <a:pathLst>
                <a:path w="36163" h="16838" extrusionOk="0">
                  <a:moveTo>
                    <a:pt x="34427" y="0"/>
                  </a:moveTo>
                  <a:lnTo>
                    <a:pt x="28287" y="2829"/>
                  </a:lnTo>
                  <a:cubicBezTo>
                    <a:pt x="28287" y="2829"/>
                    <a:pt x="26037" y="7072"/>
                    <a:pt x="25619" y="8711"/>
                  </a:cubicBezTo>
                  <a:cubicBezTo>
                    <a:pt x="25202" y="10383"/>
                    <a:pt x="24559" y="12183"/>
                    <a:pt x="24559" y="12183"/>
                  </a:cubicBezTo>
                  <a:cubicBezTo>
                    <a:pt x="24559" y="12183"/>
                    <a:pt x="20412" y="11540"/>
                    <a:pt x="16844" y="11122"/>
                  </a:cubicBezTo>
                  <a:cubicBezTo>
                    <a:pt x="13276" y="10704"/>
                    <a:pt x="8229" y="9804"/>
                    <a:pt x="6976" y="9547"/>
                  </a:cubicBezTo>
                  <a:cubicBezTo>
                    <a:pt x="5999" y="9347"/>
                    <a:pt x="4379" y="8912"/>
                    <a:pt x="3468" y="8912"/>
                  </a:cubicBezTo>
                  <a:cubicBezTo>
                    <a:pt x="3209" y="8912"/>
                    <a:pt x="3007" y="8947"/>
                    <a:pt x="2893" y="9033"/>
                  </a:cubicBezTo>
                  <a:cubicBezTo>
                    <a:pt x="2411" y="9451"/>
                    <a:pt x="2733" y="9386"/>
                    <a:pt x="3311" y="9611"/>
                  </a:cubicBezTo>
                  <a:cubicBezTo>
                    <a:pt x="3568" y="9726"/>
                    <a:pt x="3895" y="9757"/>
                    <a:pt x="4179" y="9757"/>
                  </a:cubicBezTo>
                  <a:cubicBezTo>
                    <a:pt x="4534" y="9757"/>
                    <a:pt x="4822" y="9708"/>
                    <a:pt x="4822" y="9708"/>
                  </a:cubicBezTo>
                  <a:lnTo>
                    <a:pt x="4822" y="9708"/>
                  </a:lnTo>
                  <a:cubicBezTo>
                    <a:pt x="4822" y="9708"/>
                    <a:pt x="3986" y="9965"/>
                    <a:pt x="3086" y="10286"/>
                  </a:cubicBezTo>
                  <a:cubicBezTo>
                    <a:pt x="2154" y="10608"/>
                    <a:pt x="515" y="11186"/>
                    <a:pt x="258" y="11540"/>
                  </a:cubicBezTo>
                  <a:cubicBezTo>
                    <a:pt x="0" y="11861"/>
                    <a:pt x="579" y="13019"/>
                    <a:pt x="1511" y="13019"/>
                  </a:cubicBezTo>
                  <a:cubicBezTo>
                    <a:pt x="2111" y="13019"/>
                    <a:pt x="2611" y="12990"/>
                    <a:pt x="3021" y="12990"/>
                  </a:cubicBezTo>
                  <a:cubicBezTo>
                    <a:pt x="3226" y="12990"/>
                    <a:pt x="3408" y="12997"/>
                    <a:pt x="3568" y="13019"/>
                  </a:cubicBezTo>
                  <a:cubicBezTo>
                    <a:pt x="4083" y="13115"/>
                    <a:pt x="4308" y="13597"/>
                    <a:pt x="5979" y="13597"/>
                  </a:cubicBezTo>
                  <a:cubicBezTo>
                    <a:pt x="7619" y="13597"/>
                    <a:pt x="9965" y="12279"/>
                    <a:pt x="9965" y="12279"/>
                  </a:cubicBezTo>
                  <a:cubicBezTo>
                    <a:pt x="9965" y="12279"/>
                    <a:pt x="17744" y="15847"/>
                    <a:pt x="22148" y="16587"/>
                  </a:cubicBezTo>
                  <a:cubicBezTo>
                    <a:pt x="23180" y="16760"/>
                    <a:pt x="24005" y="16838"/>
                    <a:pt x="24688" y="16838"/>
                  </a:cubicBezTo>
                  <a:cubicBezTo>
                    <a:pt x="26918" y="16838"/>
                    <a:pt x="27624" y="16006"/>
                    <a:pt x="29027" y="14947"/>
                  </a:cubicBezTo>
                  <a:cubicBezTo>
                    <a:pt x="30859" y="13533"/>
                    <a:pt x="36163" y="4822"/>
                    <a:pt x="35745" y="3086"/>
                  </a:cubicBezTo>
                  <a:cubicBezTo>
                    <a:pt x="35327" y="1350"/>
                    <a:pt x="34427" y="0"/>
                    <a:pt x="34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4781550" y="2211775"/>
              <a:ext cx="902475" cy="433975"/>
            </a:xfrm>
            <a:custGeom>
              <a:avLst/>
              <a:gdLst/>
              <a:ahLst/>
              <a:cxnLst/>
              <a:rect l="l" t="t" r="r" b="b"/>
              <a:pathLst>
                <a:path w="36099" h="17359" extrusionOk="0">
                  <a:moveTo>
                    <a:pt x="34465" y="1"/>
                  </a:moveTo>
                  <a:cubicBezTo>
                    <a:pt x="34420" y="1"/>
                    <a:pt x="34373" y="12"/>
                    <a:pt x="34330" y="33"/>
                  </a:cubicBezTo>
                  <a:cubicBezTo>
                    <a:pt x="34202" y="129"/>
                    <a:pt x="34170" y="290"/>
                    <a:pt x="34266" y="419"/>
                  </a:cubicBezTo>
                  <a:lnTo>
                    <a:pt x="34298" y="483"/>
                  </a:lnTo>
                  <a:cubicBezTo>
                    <a:pt x="34459" y="740"/>
                    <a:pt x="35198" y="1930"/>
                    <a:pt x="35552" y="3408"/>
                  </a:cubicBezTo>
                  <a:cubicBezTo>
                    <a:pt x="35552" y="3440"/>
                    <a:pt x="35552" y="3505"/>
                    <a:pt x="35552" y="3569"/>
                  </a:cubicBezTo>
                  <a:cubicBezTo>
                    <a:pt x="35552" y="3794"/>
                    <a:pt x="35487" y="4115"/>
                    <a:pt x="35359" y="4533"/>
                  </a:cubicBezTo>
                  <a:cubicBezTo>
                    <a:pt x="34877" y="6012"/>
                    <a:pt x="33623" y="8358"/>
                    <a:pt x="32337" y="10448"/>
                  </a:cubicBezTo>
                  <a:cubicBezTo>
                    <a:pt x="31662" y="11509"/>
                    <a:pt x="30987" y="12505"/>
                    <a:pt x="30409" y="13309"/>
                  </a:cubicBezTo>
                  <a:cubicBezTo>
                    <a:pt x="29798" y="14112"/>
                    <a:pt x="29251" y="14723"/>
                    <a:pt x="28930" y="14980"/>
                  </a:cubicBezTo>
                  <a:cubicBezTo>
                    <a:pt x="28223" y="15527"/>
                    <a:pt x="27709" y="16009"/>
                    <a:pt x="27098" y="16330"/>
                  </a:cubicBezTo>
                  <a:cubicBezTo>
                    <a:pt x="26519" y="16652"/>
                    <a:pt x="25844" y="16845"/>
                    <a:pt x="24751" y="16845"/>
                  </a:cubicBezTo>
                  <a:cubicBezTo>
                    <a:pt x="24076" y="16845"/>
                    <a:pt x="23273" y="16748"/>
                    <a:pt x="22244" y="16587"/>
                  </a:cubicBezTo>
                  <a:cubicBezTo>
                    <a:pt x="20090" y="16234"/>
                    <a:pt x="17037" y="15141"/>
                    <a:pt x="14561" y="14177"/>
                  </a:cubicBezTo>
                  <a:cubicBezTo>
                    <a:pt x="13308" y="13662"/>
                    <a:pt x="12215" y="13212"/>
                    <a:pt x="11411" y="12859"/>
                  </a:cubicBezTo>
                  <a:cubicBezTo>
                    <a:pt x="11026" y="12698"/>
                    <a:pt x="10704" y="12537"/>
                    <a:pt x="10479" y="12441"/>
                  </a:cubicBezTo>
                  <a:cubicBezTo>
                    <a:pt x="10254" y="12344"/>
                    <a:pt x="10126" y="12280"/>
                    <a:pt x="10126" y="12280"/>
                  </a:cubicBezTo>
                  <a:cubicBezTo>
                    <a:pt x="10099" y="12267"/>
                    <a:pt x="10067" y="12259"/>
                    <a:pt x="10034" y="12259"/>
                  </a:cubicBezTo>
                  <a:cubicBezTo>
                    <a:pt x="9987" y="12259"/>
                    <a:pt x="9938" y="12275"/>
                    <a:pt x="9901" y="12312"/>
                  </a:cubicBezTo>
                  <a:cubicBezTo>
                    <a:pt x="9901" y="12312"/>
                    <a:pt x="9868" y="12312"/>
                    <a:pt x="9804" y="12344"/>
                  </a:cubicBezTo>
                  <a:cubicBezTo>
                    <a:pt x="9547" y="12473"/>
                    <a:pt x="8968" y="12794"/>
                    <a:pt x="8261" y="13084"/>
                  </a:cubicBezTo>
                  <a:cubicBezTo>
                    <a:pt x="7522" y="13341"/>
                    <a:pt x="6718" y="13598"/>
                    <a:pt x="6043" y="13598"/>
                  </a:cubicBezTo>
                  <a:cubicBezTo>
                    <a:pt x="5240" y="13598"/>
                    <a:pt x="4790" y="13469"/>
                    <a:pt x="4500" y="13341"/>
                  </a:cubicBezTo>
                  <a:cubicBezTo>
                    <a:pt x="4340" y="13309"/>
                    <a:pt x="4243" y="13244"/>
                    <a:pt x="4115" y="13180"/>
                  </a:cubicBezTo>
                  <a:cubicBezTo>
                    <a:pt x="3986" y="13116"/>
                    <a:pt x="3857" y="13052"/>
                    <a:pt x="3665" y="13019"/>
                  </a:cubicBezTo>
                  <a:cubicBezTo>
                    <a:pt x="3504" y="12987"/>
                    <a:pt x="3279" y="12987"/>
                    <a:pt x="3086" y="12987"/>
                  </a:cubicBezTo>
                  <a:cubicBezTo>
                    <a:pt x="2668" y="12987"/>
                    <a:pt x="2154" y="13019"/>
                    <a:pt x="1575" y="13019"/>
                  </a:cubicBezTo>
                  <a:cubicBezTo>
                    <a:pt x="1286" y="13019"/>
                    <a:pt x="1029" y="12859"/>
                    <a:pt x="836" y="12634"/>
                  </a:cubicBezTo>
                  <a:cubicBezTo>
                    <a:pt x="643" y="12409"/>
                    <a:pt x="514" y="12119"/>
                    <a:pt x="514" y="11991"/>
                  </a:cubicBezTo>
                  <a:lnTo>
                    <a:pt x="547" y="11959"/>
                  </a:lnTo>
                  <a:cubicBezTo>
                    <a:pt x="547" y="11959"/>
                    <a:pt x="579" y="11927"/>
                    <a:pt x="611" y="11862"/>
                  </a:cubicBezTo>
                  <a:cubicBezTo>
                    <a:pt x="836" y="11734"/>
                    <a:pt x="1286" y="11541"/>
                    <a:pt x="1800" y="11348"/>
                  </a:cubicBezTo>
                  <a:cubicBezTo>
                    <a:pt x="2282" y="11123"/>
                    <a:pt x="2829" y="10930"/>
                    <a:pt x="3215" y="10801"/>
                  </a:cubicBezTo>
                  <a:cubicBezTo>
                    <a:pt x="3697" y="10641"/>
                    <a:pt x="4115" y="10480"/>
                    <a:pt x="4436" y="10384"/>
                  </a:cubicBezTo>
                  <a:cubicBezTo>
                    <a:pt x="4757" y="10287"/>
                    <a:pt x="4950" y="10223"/>
                    <a:pt x="4950" y="10223"/>
                  </a:cubicBezTo>
                  <a:cubicBezTo>
                    <a:pt x="5079" y="10191"/>
                    <a:pt x="5175" y="10030"/>
                    <a:pt x="5143" y="9901"/>
                  </a:cubicBezTo>
                  <a:cubicBezTo>
                    <a:pt x="5115" y="9790"/>
                    <a:pt x="5015" y="9702"/>
                    <a:pt x="4883" y="9702"/>
                  </a:cubicBezTo>
                  <a:cubicBezTo>
                    <a:pt x="4863" y="9702"/>
                    <a:pt x="4843" y="9704"/>
                    <a:pt x="4822" y="9709"/>
                  </a:cubicBezTo>
                  <a:lnTo>
                    <a:pt x="4790" y="9709"/>
                  </a:lnTo>
                  <a:cubicBezTo>
                    <a:pt x="4790" y="9709"/>
                    <a:pt x="4786" y="9710"/>
                    <a:pt x="4780" y="9712"/>
                  </a:cubicBezTo>
                  <a:lnTo>
                    <a:pt x="4780" y="9712"/>
                  </a:lnTo>
                  <a:cubicBezTo>
                    <a:pt x="4678" y="9741"/>
                    <a:pt x="4460" y="9741"/>
                    <a:pt x="4211" y="9741"/>
                  </a:cubicBezTo>
                  <a:cubicBezTo>
                    <a:pt x="3954" y="9741"/>
                    <a:pt x="3697" y="9709"/>
                    <a:pt x="3504" y="9644"/>
                  </a:cubicBezTo>
                  <a:cubicBezTo>
                    <a:pt x="3369" y="9587"/>
                    <a:pt x="3258" y="9541"/>
                    <a:pt x="3163" y="9506"/>
                  </a:cubicBezTo>
                  <a:lnTo>
                    <a:pt x="3163" y="9506"/>
                  </a:lnTo>
                  <a:cubicBezTo>
                    <a:pt x="3179" y="9494"/>
                    <a:pt x="3215" y="9473"/>
                    <a:pt x="3279" y="9451"/>
                  </a:cubicBezTo>
                  <a:lnTo>
                    <a:pt x="3568" y="9451"/>
                  </a:lnTo>
                  <a:cubicBezTo>
                    <a:pt x="3986" y="9451"/>
                    <a:pt x="4597" y="9548"/>
                    <a:pt x="5240" y="9676"/>
                  </a:cubicBezTo>
                  <a:cubicBezTo>
                    <a:pt x="5850" y="9805"/>
                    <a:pt x="6493" y="9966"/>
                    <a:pt x="6975" y="10062"/>
                  </a:cubicBezTo>
                  <a:cubicBezTo>
                    <a:pt x="8229" y="10319"/>
                    <a:pt x="13276" y="11219"/>
                    <a:pt x="16876" y="11637"/>
                  </a:cubicBezTo>
                  <a:cubicBezTo>
                    <a:pt x="18644" y="11862"/>
                    <a:pt x="20572" y="12119"/>
                    <a:pt x="22051" y="12344"/>
                  </a:cubicBezTo>
                  <a:cubicBezTo>
                    <a:pt x="22790" y="12441"/>
                    <a:pt x="23433" y="12537"/>
                    <a:pt x="23851" y="12602"/>
                  </a:cubicBezTo>
                  <a:cubicBezTo>
                    <a:pt x="24301" y="12666"/>
                    <a:pt x="24558" y="12730"/>
                    <a:pt x="24558" y="12730"/>
                  </a:cubicBezTo>
                  <a:cubicBezTo>
                    <a:pt x="24687" y="12730"/>
                    <a:pt x="24816" y="12666"/>
                    <a:pt x="24848" y="12537"/>
                  </a:cubicBezTo>
                  <a:cubicBezTo>
                    <a:pt x="24848" y="12537"/>
                    <a:pt x="25523" y="10705"/>
                    <a:pt x="25941" y="9034"/>
                  </a:cubicBezTo>
                  <a:cubicBezTo>
                    <a:pt x="26133" y="8262"/>
                    <a:pt x="26808" y="6783"/>
                    <a:pt x="27419" y="5530"/>
                  </a:cubicBezTo>
                  <a:cubicBezTo>
                    <a:pt x="27709" y="4887"/>
                    <a:pt x="27998" y="4308"/>
                    <a:pt x="28223" y="3890"/>
                  </a:cubicBezTo>
                  <a:cubicBezTo>
                    <a:pt x="28448" y="3473"/>
                    <a:pt x="28576" y="3215"/>
                    <a:pt x="28576" y="3215"/>
                  </a:cubicBezTo>
                  <a:cubicBezTo>
                    <a:pt x="28641" y="3087"/>
                    <a:pt x="28609" y="2926"/>
                    <a:pt x="28480" y="2862"/>
                  </a:cubicBezTo>
                  <a:cubicBezTo>
                    <a:pt x="28437" y="2830"/>
                    <a:pt x="28387" y="2815"/>
                    <a:pt x="28337" y="2815"/>
                  </a:cubicBezTo>
                  <a:cubicBezTo>
                    <a:pt x="28237" y="2815"/>
                    <a:pt x="28137" y="2872"/>
                    <a:pt x="28094" y="2958"/>
                  </a:cubicBezTo>
                  <a:cubicBezTo>
                    <a:pt x="28094" y="2958"/>
                    <a:pt x="27548" y="4019"/>
                    <a:pt x="26937" y="5305"/>
                  </a:cubicBezTo>
                  <a:cubicBezTo>
                    <a:pt x="26326" y="6558"/>
                    <a:pt x="25651" y="8037"/>
                    <a:pt x="25426" y="8905"/>
                  </a:cubicBezTo>
                  <a:cubicBezTo>
                    <a:pt x="25233" y="9741"/>
                    <a:pt x="24944" y="10609"/>
                    <a:pt x="24751" y="11251"/>
                  </a:cubicBezTo>
                  <a:cubicBezTo>
                    <a:pt x="24623" y="11573"/>
                    <a:pt x="24526" y="11862"/>
                    <a:pt x="24462" y="12055"/>
                  </a:cubicBezTo>
                  <a:cubicBezTo>
                    <a:pt x="24451" y="12089"/>
                    <a:pt x="24441" y="12120"/>
                    <a:pt x="24431" y="12149"/>
                  </a:cubicBezTo>
                  <a:lnTo>
                    <a:pt x="24431" y="12149"/>
                  </a:lnTo>
                  <a:cubicBezTo>
                    <a:pt x="23524" y="12011"/>
                    <a:pt x="20017" y="11483"/>
                    <a:pt x="16940" y="11123"/>
                  </a:cubicBezTo>
                  <a:cubicBezTo>
                    <a:pt x="13372" y="10705"/>
                    <a:pt x="8325" y="9773"/>
                    <a:pt x="7072" y="9548"/>
                  </a:cubicBezTo>
                  <a:cubicBezTo>
                    <a:pt x="6622" y="9451"/>
                    <a:pt x="5979" y="9291"/>
                    <a:pt x="5336" y="9162"/>
                  </a:cubicBezTo>
                  <a:cubicBezTo>
                    <a:pt x="4693" y="9034"/>
                    <a:pt x="4050" y="8905"/>
                    <a:pt x="3568" y="8905"/>
                  </a:cubicBezTo>
                  <a:cubicBezTo>
                    <a:pt x="3407" y="8905"/>
                    <a:pt x="3279" y="8905"/>
                    <a:pt x="3150" y="8937"/>
                  </a:cubicBezTo>
                  <a:cubicBezTo>
                    <a:pt x="3022" y="8969"/>
                    <a:pt x="2893" y="9001"/>
                    <a:pt x="2797" y="9098"/>
                  </a:cubicBezTo>
                  <a:cubicBezTo>
                    <a:pt x="2700" y="9162"/>
                    <a:pt x="2636" y="9226"/>
                    <a:pt x="2572" y="9291"/>
                  </a:cubicBezTo>
                  <a:cubicBezTo>
                    <a:pt x="2539" y="9355"/>
                    <a:pt x="2475" y="9451"/>
                    <a:pt x="2475" y="9580"/>
                  </a:cubicBezTo>
                  <a:cubicBezTo>
                    <a:pt x="2475" y="9644"/>
                    <a:pt x="2475" y="9741"/>
                    <a:pt x="2539" y="9773"/>
                  </a:cubicBezTo>
                  <a:cubicBezTo>
                    <a:pt x="2604" y="9869"/>
                    <a:pt x="2668" y="9901"/>
                    <a:pt x="2700" y="9934"/>
                  </a:cubicBezTo>
                  <a:cubicBezTo>
                    <a:pt x="2797" y="9966"/>
                    <a:pt x="2861" y="9998"/>
                    <a:pt x="2957" y="10030"/>
                  </a:cubicBezTo>
                  <a:cubicBezTo>
                    <a:pt x="3054" y="10062"/>
                    <a:pt x="3182" y="10094"/>
                    <a:pt x="3279" y="10126"/>
                  </a:cubicBezTo>
                  <a:cubicBezTo>
                    <a:pt x="3317" y="10142"/>
                    <a:pt x="3355" y="10155"/>
                    <a:pt x="3393" y="10168"/>
                  </a:cubicBezTo>
                  <a:lnTo>
                    <a:pt x="3393" y="10168"/>
                  </a:lnTo>
                  <a:cubicBezTo>
                    <a:pt x="3282" y="10206"/>
                    <a:pt x="3168" y="10246"/>
                    <a:pt x="3054" y="10287"/>
                  </a:cubicBezTo>
                  <a:cubicBezTo>
                    <a:pt x="2604" y="10448"/>
                    <a:pt x="1961" y="10705"/>
                    <a:pt x="1382" y="10930"/>
                  </a:cubicBezTo>
                  <a:cubicBezTo>
                    <a:pt x="1093" y="11026"/>
                    <a:pt x="836" y="11155"/>
                    <a:pt x="611" y="11251"/>
                  </a:cubicBezTo>
                  <a:cubicBezTo>
                    <a:pt x="514" y="11316"/>
                    <a:pt x="418" y="11380"/>
                    <a:pt x="322" y="11444"/>
                  </a:cubicBezTo>
                  <a:cubicBezTo>
                    <a:pt x="225" y="11509"/>
                    <a:pt x="161" y="11541"/>
                    <a:pt x="96" y="11637"/>
                  </a:cubicBezTo>
                  <a:cubicBezTo>
                    <a:pt x="32" y="11734"/>
                    <a:pt x="0" y="11894"/>
                    <a:pt x="0" y="11991"/>
                  </a:cubicBezTo>
                  <a:cubicBezTo>
                    <a:pt x="0" y="12344"/>
                    <a:pt x="161" y="12666"/>
                    <a:pt x="418" y="12987"/>
                  </a:cubicBezTo>
                  <a:cubicBezTo>
                    <a:pt x="675" y="13309"/>
                    <a:pt x="1093" y="13566"/>
                    <a:pt x="1575" y="13566"/>
                  </a:cubicBezTo>
                  <a:cubicBezTo>
                    <a:pt x="2186" y="13566"/>
                    <a:pt x="2668" y="13502"/>
                    <a:pt x="3086" y="13502"/>
                  </a:cubicBezTo>
                  <a:cubicBezTo>
                    <a:pt x="3279" y="13502"/>
                    <a:pt x="3440" y="13534"/>
                    <a:pt x="3600" y="13534"/>
                  </a:cubicBezTo>
                  <a:cubicBezTo>
                    <a:pt x="3665" y="13566"/>
                    <a:pt x="3761" y="13598"/>
                    <a:pt x="3857" y="13662"/>
                  </a:cubicBezTo>
                  <a:cubicBezTo>
                    <a:pt x="4050" y="13727"/>
                    <a:pt x="4275" y="13855"/>
                    <a:pt x="4597" y="13952"/>
                  </a:cubicBezTo>
                  <a:cubicBezTo>
                    <a:pt x="4950" y="14048"/>
                    <a:pt x="5400" y="14144"/>
                    <a:pt x="6043" y="14144"/>
                  </a:cubicBezTo>
                  <a:cubicBezTo>
                    <a:pt x="6943" y="14144"/>
                    <a:pt x="7940" y="13791"/>
                    <a:pt x="8743" y="13437"/>
                  </a:cubicBezTo>
                  <a:cubicBezTo>
                    <a:pt x="9312" y="13210"/>
                    <a:pt x="9784" y="12966"/>
                    <a:pt x="10012" y="12843"/>
                  </a:cubicBezTo>
                  <a:lnTo>
                    <a:pt x="10012" y="12843"/>
                  </a:lnTo>
                  <a:cubicBezTo>
                    <a:pt x="10459" y="13040"/>
                    <a:pt x="12212" y="13802"/>
                    <a:pt x="14369" y="14659"/>
                  </a:cubicBezTo>
                  <a:cubicBezTo>
                    <a:pt x="16876" y="15655"/>
                    <a:pt x="19930" y="16716"/>
                    <a:pt x="22148" y="17102"/>
                  </a:cubicBezTo>
                  <a:cubicBezTo>
                    <a:pt x="23208" y="17295"/>
                    <a:pt x="24044" y="17359"/>
                    <a:pt x="24751" y="17359"/>
                  </a:cubicBezTo>
                  <a:cubicBezTo>
                    <a:pt x="25908" y="17359"/>
                    <a:pt x="26680" y="17166"/>
                    <a:pt x="27355" y="16780"/>
                  </a:cubicBezTo>
                  <a:cubicBezTo>
                    <a:pt x="28030" y="16427"/>
                    <a:pt x="28576" y="15945"/>
                    <a:pt x="29251" y="15398"/>
                  </a:cubicBezTo>
                  <a:cubicBezTo>
                    <a:pt x="29734" y="15012"/>
                    <a:pt x="30377" y="14241"/>
                    <a:pt x="31084" y="13277"/>
                  </a:cubicBezTo>
                  <a:cubicBezTo>
                    <a:pt x="32177" y="11766"/>
                    <a:pt x="33430" y="9773"/>
                    <a:pt x="34395" y="7941"/>
                  </a:cubicBezTo>
                  <a:cubicBezTo>
                    <a:pt x="34877" y="7041"/>
                    <a:pt x="35295" y="6173"/>
                    <a:pt x="35616" y="5401"/>
                  </a:cubicBezTo>
                  <a:cubicBezTo>
                    <a:pt x="35905" y="4662"/>
                    <a:pt x="36098" y="4051"/>
                    <a:pt x="36098" y="3569"/>
                  </a:cubicBezTo>
                  <a:cubicBezTo>
                    <a:pt x="36098" y="3473"/>
                    <a:pt x="36098" y="3376"/>
                    <a:pt x="36066" y="3280"/>
                  </a:cubicBezTo>
                  <a:cubicBezTo>
                    <a:pt x="35648" y="1480"/>
                    <a:pt x="34716" y="129"/>
                    <a:pt x="34684" y="129"/>
                  </a:cubicBezTo>
                  <a:cubicBezTo>
                    <a:pt x="34641" y="44"/>
                    <a:pt x="34555" y="1"/>
                    <a:pt x="34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4783150" y="2441025"/>
              <a:ext cx="293350" cy="117150"/>
            </a:xfrm>
            <a:custGeom>
              <a:avLst/>
              <a:gdLst/>
              <a:ahLst/>
              <a:cxnLst/>
              <a:rect l="l" t="t" r="r" b="b"/>
              <a:pathLst>
                <a:path w="11734" h="4686" extrusionOk="0">
                  <a:moveTo>
                    <a:pt x="3468" y="0"/>
                  </a:moveTo>
                  <a:cubicBezTo>
                    <a:pt x="3209" y="0"/>
                    <a:pt x="3007" y="35"/>
                    <a:pt x="2893" y="121"/>
                  </a:cubicBezTo>
                  <a:cubicBezTo>
                    <a:pt x="2411" y="539"/>
                    <a:pt x="2733" y="474"/>
                    <a:pt x="3311" y="699"/>
                  </a:cubicBezTo>
                  <a:cubicBezTo>
                    <a:pt x="3568" y="814"/>
                    <a:pt x="3895" y="845"/>
                    <a:pt x="4179" y="845"/>
                  </a:cubicBezTo>
                  <a:cubicBezTo>
                    <a:pt x="4534" y="845"/>
                    <a:pt x="4822" y="796"/>
                    <a:pt x="4822" y="796"/>
                  </a:cubicBezTo>
                  <a:lnTo>
                    <a:pt x="4822" y="796"/>
                  </a:lnTo>
                  <a:cubicBezTo>
                    <a:pt x="4822" y="796"/>
                    <a:pt x="3986" y="1053"/>
                    <a:pt x="3086" y="1374"/>
                  </a:cubicBezTo>
                  <a:cubicBezTo>
                    <a:pt x="2154" y="1696"/>
                    <a:pt x="515" y="2274"/>
                    <a:pt x="258" y="2628"/>
                  </a:cubicBezTo>
                  <a:cubicBezTo>
                    <a:pt x="0" y="2949"/>
                    <a:pt x="579" y="4107"/>
                    <a:pt x="1511" y="4107"/>
                  </a:cubicBezTo>
                  <a:cubicBezTo>
                    <a:pt x="2111" y="4107"/>
                    <a:pt x="2611" y="4078"/>
                    <a:pt x="3021" y="4078"/>
                  </a:cubicBezTo>
                  <a:cubicBezTo>
                    <a:pt x="3226" y="4078"/>
                    <a:pt x="3408" y="4085"/>
                    <a:pt x="3568" y="4107"/>
                  </a:cubicBezTo>
                  <a:cubicBezTo>
                    <a:pt x="4083" y="4203"/>
                    <a:pt x="4308" y="4685"/>
                    <a:pt x="5979" y="4685"/>
                  </a:cubicBezTo>
                  <a:cubicBezTo>
                    <a:pt x="7619" y="4685"/>
                    <a:pt x="9965" y="3367"/>
                    <a:pt x="9965" y="3367"/>
                  </a:cubicBezTo>
                  <a:cubicBezTo>
                    <a:pt x="9965" y="3367"/>
                    <a:pt x="10576" y="3657"/>
                    <a:pt x="11540" y="4074"/>
                  </a:cubicBezTo>
                  <a:lnTo>
                    <a:pt x="11733" y="1471"/>
                  </a:lnTo>
                  <a:cubicBezTo>
                    <a:pt x="9579" y="1117"/>
                    <a:pt x="7683" y="764"/>
                    <a:pt x="6976" y="635"/>
                  </a:cubicBezTo>
                  <a:cubicBezTo>
                    <a:pt x="5999" y="435"/>
                    <a:pt x="4379" y="0"/>
                    <a:pt x="3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4781550" y="2434375"/>
              <a:ext cx="302175" cy="131025"/>
            </a:xfrm>
            <a:custGeom>
              <a:avLst/>
              <a:gdLst/>
              <a:ahLst/>
              <a:cxnLst/>
              <a:rect l="l" t="t" r="r" b="b"/>
              <a:pathLst>
                <a:path w="12087" h="5241" extrusionOk="0">
                  <a:moveTo>
                    <a:pt x="3568" y="547"/>
                  </a:moveTo>
                  <a:cubicBezTo>
                    <a:pt x="3986" y="547"/>
                    <a:pt x="4597" y="644"/>
                    <a:pt x="5240" y="772"/>
                  </a:cubicBezTo>
                  <a:cubicBezTo>
                    <a:pt x="5850" y="901"/>
                    <a:pt x="6493" y="1062"/>
                    <a:pt x="6975" y="1158"/>
                  </a:cubicBezTo>
                  <a:cubicBezTo>
                    <a:pt x="7656" y="1282"/>
                    <a:pt x="9439" y="1614"/>
                    <a:pt x="11521" y="1954"/>
                  </a:cubicBezTo>
                  <a:lnTo>
                    <a:pt x="11521" y="1954"/>
                  </a:lnTo>
                  <a:lnTo>
                    <a:pt x="11374" y="3947"/>
                  </a:lnTo>
                  <a:lnTo>
                    <a:pt x="11374" y="3947"/>
                  </a:lnTo>
                  <a:cubicBezTo>
                    <a:pt x="11041" y="3803"/>
                    <a:pt x="10764" y="3667"/>
                    <a:pt x="10543" y="3569"/>
                  </a:cubicBezTo>
                  <a:cubicBezTo>
                    <a:pt x="10286" y="3473"/>
                    <a:pt x="10126" y="3376"/>
                    <a:pt x="10126" y="3376"/>
                  </a:cubicBezTo>
                  <a:cubicBezTo>
                    <a:pt x="10099" y="3363"/>
                    <a:pt x="10067" y="3355"/>
                    <a:pt x="10034" y="3355"/>
                  </a:cubicBezTo>
                  <a:cubicBezTo>
                    <a:pt x="9987" y="3355"/>
                    <a:pt x="9938" y="3371"/>
                    <a:pt x="9901" y="3408"/>
                  </a:cubicBezTo>
                  <a:cubicBezTo>
                    <a:pt x="9901" y="3408"/>
                    <a:pt x="9868" y="3408"/>
                    <a:pt x="9804" y="3440"/>
                  </a:cubicBezTo>
                  <a:cubicBezTo>
                    <a:pt x="9547" y="3569"/>
                    <a:pt x="8968" y="3890"/>
                    <a:pt x="8261" y="4180"/>
                  </a:cubicBezTo>
                  <a:cubicBezTo>
                    <a:pt x="7522" y="4437"/>
                    <a:pt x="6718" y="4694"/>
                    <a:pt x="6043" y="4694"/>
                  </a:cubicBezTo>
                  <a:cubicBezTo>
                    <a:pt x="5240" y="4694"/>
                    <a:pt x="4790" y="4565"/>
                    <a:pt x="4500" y="4437"/>
                  </a:cubicBezTo>
                  <a:cubicBezTo>
                    <a:pt x="4340" y="4405"/>
                    <a:pt x="4243" y="4340"/>
                    <a:pt x="4115" y="4276"/>
                  </a:cubicBezTo>
                  <a:cubicBezTo>
                    <a:pt x="3986" y="4212"/>
                    <a:pt x="3857" y="4148"/>
                    <a:pt x="3665" y="4115"/>
                  </a:cubicBezTo>
                  <a:cubicBezTo>
                    <a:pt x="3504" y="4083"/>
                    <a:pt x="3279" y="4083"/>
                    <a:pt x="3086" y="4083"/>
                  </a:cubicBezTo>
                  <a:cubicBezTo>
                    <a:pt x="2668" y="4083"/>
                    <a:pt x="2154" y="4115"/>
                    <a:pt x="1575" y="4115"/>
                  </a:cubicBezTo>
                  <a:cubicBezTo>
                    <a:pt x="1286" y="4115"/>
                    <a:pt x="1029" y="3955"/>
                    <a:pt x="836" y="3730"/>
                  </a:cubicBezTo>
                  <a:cubicBezTo>
                    <a:pt x="643" y="3505"/>
                    <a:pt x="514" y="3215"/>
                    <a:pt x="514" y="3087"/>
                  </a:cubicBezTo>
                  <a:lnTo>
                    <a:pt x="547" y="3055"/>
                  </a:lnTo>
                  <a:cubicBezTo>
                    <a:pt x="547" y="3055"/>
                    <a:pt x="579" y="3023"/>
                    <a:pt x="611" y="2958"/>
                  </a:cubicBezTo>
                  <a:cubicBezTo>
                    <a:pt x="836" y="2830"/>
                    <a:pt x="1286" y="2637"/>
                    <a:pt x="1800" y="2444"/>
                  </a:cubicBezTo>
                  <a:cubicBezTo>
                    <a:pt x="2282" y="2219"/>
                    <a:pt x="2829" y="2026"/>
                    <a:pt x="3215" y="1897"/>
                  </a:cubicBezTo>
                  <a:cubicBezTo>
                    <a:pt x="3697" y="1737"/>
                    <a:pt x="4115" y="1576"/>
                    <a:pt x="4436" y="1480"/>
                  </a:cubicBezTo>
                  <a:cubicBezTo>
                    <a:pt x="4757" y="1383"/>
                    <a:pt x="4950" y="1319"/>
                    <a:pt x="4950" y="1319"/>
                  </a:cubicBezTo>
                  <a:cubicBezTo>
                    <a:pt x="5079" y="1287"/>
                    <a:pt x="5175" y="1126"/>
                    <a:pt x="5143" y="997"/>
                  </a:cubicBezTo>
                  <a:cubicBezTo>
                    <a:pt x="5115" y="886"/>
                    <a:pt x="5015" y="798"/>
                    <a:pt x="4883" y="798"/>
                  </a:cubicBezTo>
                  <a:cubicBezTo>
                    <a:pt x="4863" y="798"/>
                    <a:pt x="4843" y="800"/>
                    <a:pt x="4822" y="805"/>
                  </a:cubicBezTo>
                  <a:lnTo>
                    <a:pt x="4790" y="805"/>
                  </a:lnTo>
                  <a:cubicBezTo>
                    <a:pt x="4790" y="805"/>
                    <a:pt x="4786" y="806"/>
                    <a:pt x="4780" y="808"/>
                  </a:cubicBezTo>
                  <a:lnTo>
                    <a:pt x="4780" y="808"/>
                  </a:lnTo>
                  <a:cubicBezTo>
                    <a:pt x="4678" y="837"/>
                    <a:pt x="4460" y="837"/>
                    <a:pt x="4211" y="837"/>
                  </a:cubicBezTo>
                  <a:cubicBezTo>
                    <a:pt x="3954" y="837"/>
                    <a:pt x="3697" y="805"/>
                    <a:pt x="3504" y="740"/>
                  </a:cubicBezTo>
                  <a:cubicBezTo>
                    <a:pt x="3369" y="683"/>
                    <a:pt x="3258" y="637"/>
                    <a:pt x="3163" y="602"/>
                  </a:cubicBezTo>
                  <a:lnTo>
                    <a:pt x="3163" y="602"/>
                  </a:lnTo>
                  <a:cubicBezTo>
                    <a:pt x="3179" y="590"/>
                    <a:pt x="3215" y="569"/>
                    <a:pt x="3279" y="547"/>
                  </a:cubicBezTo>
                  <a:close/>
                  <a:moveTo>
                    <a:pt x="3568" y="1"/>
                  </a:moveTo>
                  <a:cubicBezTo>
                    <a:pt x="3407" y="1"/>
                    <a:pt x="3279" y="1"/>
                    <a:pt x="3150" y="33"/>
                  </a:cubicBezTo>
                  <a:cubicBezTo>
                    <a:pt x="3022" y="65"/>
                    <a:pt x="2893" y="97"/>
                    <a:pt x="2797" y="194"/>
                  </a:cubicBezTo>
                  <a:cubicBezTo>
                    <a:pt x="2700" y="258"/>
                    <a:pt x="2636" y="322"/>
                    <a:pt x="2572" y="387"/>
                  </a:cubicBezTo>
                  <a:cubicBezTo>
                    <a:pt x="2539" y="451"/>
                    <a:pt x="2475" y="547"/>
                    <a:pt x="2475" y="676"/>
                  </a:cubicBezTo>
                  <a:cubicBezTo>
                    <a:pt x="2475" y="740"/>
                    <a:pt x="2475" y="837"/>
                    <a:pt x="2539" y="869"/>
                  </a:cubicBezTo>
                  <a:cubicBezTo>
                    <a:pt x="2604" y="965"/>
                    <a:pt x="2668" y="997"/>
                    <a:pt x="2700" y="1030"/>
                  </a:cubicBezTo>
                  <a:cubicBezTo>
                    <a:pt x="2797" y="1062"/>
                    <a:pt x="2861" y="1094"/>
                    <a:pt x="2957" y="1126"/>
                  </a:cubicBezTo>
                  <a:cubicBezTo>
                    <a:pt x="3054" y="1158"/>
                    <a:pt x="3182" y="1190"/>
                    <a:pt x="3279" y="1222"/>
                  </a:cubicBezTo>
                  <a:cubicBezTo>
                    <a:pt x="3317" y="1238"/>
                    <a:pt x="3355" y="1251"/>
                    <a:pt x="3393" y="1264"/>
                  </a:cubicBezTo>
                  <a:lnTo>
                    <a:pt x="3393" y="1264"/>
                  </a:lnTo>
                  <a:cubicBezTo>
                    <a:pt x="3282" y="1302"/>
                    <a:pt x="3168" y="1342"/>
                    <a:pt x="3054" y="1383"/>
                  </a:cubicBezTo>
                  <a:cubicBezTo>
                    <a:pt x="2604" y="1544"/>
                    <a:pt x="1961" y="1801"/>
                    <a:pt x="1382" y="2026"/>
                  </a:cubicBezTo>
                  <a:cubicBezTo>
                    <a:pt x="1093" y="2122"/>
                    <a:pt x="836" y="2251"/>
                    <a:pt x="611" y="2347"/>
                  </a:cubicBezTo>
                  <a:cubicBezTo>
                    <a:pt x="514" y="2412"/>
                    <a:pt x="418" y="2476"/>
                    <a:pt x="322" y="2540"/>
                  </a:cubicBezTo>
                  <a:cubicBezTo>
                    <a:pt x="225" y="2605"/>
                    <a:pt x="161" y="2637"/>
                    <a:pt x="96" y="2733"/>
                  </a:cubicBezTo>
                  <a:cubicBezTo>
                    <a:pt x="32" y="2830"/>
                    <a:pt x="0" y="2990"/>
                    <a:pt x="0" y="3087"/>
                  </a:cubicBezTo>
                  <a:cubicBezTo>
                    <a:pt x="0" y="3440"/>
                    <a:pt x="161" y="3762"/>
                    <a:pt x="418" y="4083"/>
                  </a:cubicBezTo>
                  <a:cubicBezTo>
                    <a:pt x="675" y="4405"/>
                    <a:pt x="1093" y="4662"/>
                    <a:pt x="1575" y="4662"/>
                  </a:cubicBezTo>
                  <a:cubicBezTo>
                    <a:pt x="2186" y="4662"/>
                    <a:pt x="2668" y="4598"/>
                    <a:pt x="3086" y="4598"/>
                  </a:cubicBezTo>
                  <a:cubicBezTo>
                    <a:pt x="3279" y="4598"/>
                    <a:pt x="3440" y="4630"/>
                    <a:pt x="3600" y="4630"/>
                  </a:cubicBezTo>
                  <a:cubicBezTo>
                    <a:pt x="3665" y="4662"/>
                    <a:pt x="3761" y="4694"/>
                    <a:pt x="3857" y="4758"/>
                  </a:cubicBezTo>
                  <a:cubicBezTo>
                    <a:pt x="4050" y="4823"/>
                    <a:pt x="4275" y="4951"/>
                    <a:pt x="4597" y="5048"/>
                  </a:cubicBezTo>
                  <a:cubicBezTo>
                    <a:pt x="4950" y="5144"/>
                    <a:pt x="5400" y="5240"/>
                    <a:pt x="6043" y="5240"/>
                  </a:cubicBezTo>
                  <a:cubicBezTo>
                    <a:pt x="6943" y="5240"/>
                    <a:pt x="7940" y="4887"/>
                    <a:pt x="8743" y="4533"/>
                  </a:cubicBezTo>
                  <a:cubicBezTo>
                    <a:pt x="9314" y="4305"/>
                    <a:pt x="9787" y="4061"/>
                    <a:pt x="10014" y="3938"/>
                  </a:cubicBezTo>
                  <a:lnTo>
                    <a:pt x="10014" y="3938"/>
                  </a:lnTo>
                  <a:cubicBezTo>
                    <a:pt x="10234" y="4031"/>
                    <a:pt x="10763" y="4253"/>
                    <a:pt x="11508" y="4565"/>
                  </a:cubicBezTo>
                  <a:cubicBezTo>
                    <a:pt x="11540" y="4582"/>
                    <a:pt x="11580" y="4590"/>
                    <a:pt x="11620" y="4590"/>
                  </a:cubicBezTo>
                  <a:cubicBezTo>
                    <a:pt x="11660" y="4590"/>
                    <a:pt x="11701" y="4582"/>
                    <a:pt x="11733" y="4565"/>
                  </a:cubicBezTo>
                  <a:cubicBezTo>
                    <a:pt x="11797" y="4501"/>
                    <a:pt x="11861" y="4437"/>
                    <a:pt x="11861" y="4340"/>
                  </a:cubicBezTo>
                  <a:lnTo>
                    <a:pt x="12086" y="1769"/>
                  </a:lnTo>
                  <a:cubicBezTo>
                    <a:pt x="12086" y="1608"/>
                    <a:pt x="11990" y="1512"/>
                    <a:pt x="11861" y="1480"/>
                  </a:cubicBezTo>
                  <a:cubicBezTo>
                    <a:pt x="9676" y="1126"/>
                    <a:pt x="7779" y="772"/>
                    <a:pt x="7104" y="644"/>
                  </a:cubicBezTo>
                  <a:cubicBezTo>
                    <a:pt x="6622" y="547"/>
                    <a:pt x="5979" y="387"/>
                    <a:pt x="5336" y="258"/>
                  </a:cubicBezTo>
                  <a:cubicBezTo>
                    <a:pt x="4693" y="130"/>
                    <a:pt x="4050" y="1"/>
                    <a:pt x="3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4674150" y="1969900"/>
              <a:ext cx="309925" cy="357350"/>
            </a:xfrm>
            <a:custGeom>
              <a:avLst/>
              <a:gdLst/>
              <a:ahLst/>
              <a:cxnLst/>
              <a:rect l="l" t="t" r="r" b="b"/>
              <a:pathLst>
                <a:path w="12397" h="14294" extrusionOk="0">
                  <a:moveTo>
                    <a:pt x="10757" y="0"/>
                  </a:moveTo>
                  <a:cubicBezTo>
                    <a:pt x="10757" y="0"/>
                    <a:pt x="6868" y="1897"/>
                    <a:pt x="5357" y="3215"/>
                  </a:cubicBezTo>
                  <a:cubicBezTo>
                    <a:pt x="3878" y="4565"/>
                    <a:pt x="149" y="12922"/>
                    <a:pt x="53" y="13501"/>
                  </a:cubicBezTo>
                  <a:cubicBezTo>
                    <a:pt x="1" y="13972"/>
                    <a:pt x="1904" y="14293"/>
                    <a:pt x="2790" y="14293"/>
                  </a:cubicBezTo>
                  <a:cubicBezTo>
                    <a:pt x="2993" y="14293"/>
                    <a:pt x="3143" y="14276"/>
                    <a:pt x="3203" y="14240"/>
                  </a:cubicBezTo>
                  <a:cubicBezTo>
                    <a:pt x="3525" y="14080"/>
                    <a:pt x="9439" y="7297"/>
                    <a:pt x="10918" y="6140"/>
                  </a:cubicBezTo>
                  <a:cubicBezTo>
                    <a:pt x="12396" y="4983"/>
                    <a:pt x="11754" y="3568"/>
                    <a:pt x="11754" y="3568"/>
                  </a:cubicBezTo>
                  <a:lnTo>
                    <a:pt x="10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4669025" y="1962850"/>
              <a:ext cx="309425" cy="371100"/>
            </a:xfrm>
            <a:custGeom>
              <a:avLst/>
              <a:gdLst/>
              <a:ahLst/>
              <a:cxnLst/>
              <a:rect l="l" t="t" r="r" b="b"/>
              <a:pathLst>
                <a:path w="12377" h="14844" extrusionOk="0">
                  <a:moveTo>
                    <a:pt x="10941" y="0"/>
                  </a:moveTo>
                  <a:cubicBezTo>
                    <a:pt x="10905" y="0"/>
                    <a:pt x="10868" y="8"/>
                    <a:pt x="10834" y="25"/>
                  </a:cubicBezTo>
                  <a:cubicBezTo>
                    <a:pt x="10834" y="25"/>
                    <a:pt x="9869" y="507"/>
                    <a:pt x="8680" y="1150"/>
                  </a:cubicBezTo>
                  <a:cubicBezTo>
                    <a:pt x="7523" y="1825"/>
                    <a:pt x="6173" y="2629"/>
                    <a:pt x="5401" y="3304"/>
                  </a:cubicBezTo>
                  <a:cubicBezTo>
                    <a:pt x="5176" y="3497"/>
                    <a:pt x="4951" y="3786"/>
                    <a:pt x="4694" y="4172"/>
                  </a:cubicBezTo>
                  <a:cubicBezTo>
                    <a:pt x="3826" y="5426"/>
                    <a:pt x="2669" y="7676"/>
                    <a:pt x="1737" y="9669"/>
                  </a:cubicBezTo>
                  <a:cubicBezTo>
                    <a:pt x="1254" y="10697"/>
                    <a:pt x="837" y="11629"/>
                    <a:pt x="547" y="12337"/>
                  </a:cubicBezTo>
                  <a:cubicBezTo>
                    <a:pt x="387" y="12690"/>
                    <a:pt x="258" y="13012"/>
                    <a:pt x="162" y="13237"/>
                  </a:cubicBezTo>
                  <a:cubicBezTo>
                    <a:pt x="129" y="13365"/>
                    <a:pt x="65" y="13462"/>
                    <a:pt x="65" y="13558"/>
                  </a:cubicBezTo>
                  <a:cubicBezTo>
                    <a:pt x="33" y="13622"/>
                    <a:pt x="1" y="13687"/>
                    <a:pt x="1" y="13751"/>
                  </a:cubicBezTo>
                  <a:lnTo>
                    <a:pt x="1" y="13815"/>
                  </a:lnTo>
                  <a:cubicBezTo>
                    <a:pt x="1" y="13976"/>
                    <a:pt x="65" y="14105"/>
                    <a:pt x="162" y="14169"/>
                  </a:cubicBezTo>
                  <a:cubicBezTo>
                    <a:pt x="322" y="14330"/>
                    <a:pt x="515" y="14394"/>
                    <a:pt x="740" y="14490"/>
                  </a:cubicBezTo>
                  <a:cubicBezTo>
                    <a:pt x="1415" y="14715"/>
                    <a:pt x="2444" y="14844"/>
                    <a:pt x="3022" y="14844"/>
                  </a:cubicBezTo>
                  <a:lnTo>
                    <a:pt x="3312" y="14844"/>
                  </a:lnTo>
                  <a:cubicBezTo>
                    <a:pt x="3376" y="14812"/>
                    <a:pt x="3440" y="14812"/>
                    <a:pt x="3537" y="14780"/>
                  </a:cubicBezTo>
                  <a:cubicBezTo>
                    <a:pt x="3569" y="14747"/>
                    <a:pt x="3601" y="14715"/>
                    <a:pt x="3633" y="14715"/>
                  </a:cubicBezTo>
                  <a:cubicBezTo>
                    <a:pt x="3730" y="14619"/>
                    <a:pt x="3890" y="14458"/>
                    <a:pt x="4115" y="14233"/>
                  </a:cubicBezTo>
                  <a:cubicBezTo>
                    <a:pt x="4887" y="13430"/>
                    <a:pt x="6365" y="11758"/>
                    <a:pt x="7812" y="10183"/>
                  </a:cubicBezTo>
                  <a:cubicBezTo>
                    <a:pt x="8551" y="9379"/>
                    <a:pt x="9258" y="8608"/>
                    <a:pt x="9869" y="7965"/>
                  </a:cubicBezTo>
                  <a:cubicBezTo>
                    <a:pt x="10480" y="7354"/>
                    <a:pt x="10994" y="6840"/>
                    <a:pt x="11284" y="6615"/>
                  </a:cubicBezTo>
                  <a:cubicBezTo>
                    <a:pt x="12151" y="5972"/>
                    <a:pt x="12376" y="5168"/>
                    <a:pt x="12376" y="4590"/>
                  </a:cubicBezTo>
                  <a:cubicBezTo>
                    <a:pt x="12376" y="4108"/>
                    <a:pt x="12216" y="3754"/>
                    <a:pt x="12184" y="3722"/>
                  </a:cubicBezTo>
                  <a:cubicBezTo>
                    <a:pt x="12137" y="3628"/>
                    <a:pt x="12038" y="3568"/>
                    <a:pt x="11938" y="3568"/>
                  </a:cubicBezTo>
                  <a:cubicBezTo>
                    <a:pt x="11901" y="3568"/>
                    <a:pt x="11864" y="3576"/>
                    <a:pt x="11830" y="3593"/>
                  </a:cubicBezTo>
                  <a:cubicBezTo>
                    <a:pt x="11701" y="3658"/>
                    <a:pt x="11637" y="3818"/>
                    <a:pt x="11701" y="3947"/>
                  </a:cubicBezTo>
                  <a:cubicBezTo>
                    <a:pt x="11701" y="3979"/>
                    <a:pt x="11830" y="4236"/>
                    <a:pt x="11830" y="4590"/>
                  </a:cubicBezTo>
                  <a:cubicBezTo>
                    <a:pt x="11830" y="5040"/>
                    <a:pt x="11669" y="5618"/>
                    <a:pt x="10962" y="6197"/>
                  </a:cubicBezTo>
                  <a:cubicBezTo>
                    <a:pt x="10544" y="6518"/>
                    <a:pt x="9901" y="7161"/>
                    <a:pt x="9130" y="7965"/>
                  </a:cubicBezTo>
                  <a:cubicBezTo>
                    <a:pt x="7973" y="9186"/>
                    <a:pt x="6558" y="10729"/>
                    <a:pt x="5401" y="12015"/>
                  </a:cubicBezTo>
                  <a:cubicBezTo>
                    <a:pt x="4823" y="12658"/>
                    <a:pt x="4308" y="13237"/>
                    <a:pt x="3922" y="13655"/>
                  </a:cubicBezTo>
                  <a:cubicBezTo>
                    <a:pt x="3730" y="13847"/>
                    <a:pt x="3569" y="14008"/>
                    <a:pt x="3440" y="14137"/>
                  </a:cubicBezTo>
                  <a:cubicBezTo>
                    <a:pt x="3408" y="14201"/>
                    <a:pt x="3344" y="14233"/>
                    <a:pt x="3312" y="14265"/>
                  </a:cubicBezTo>
                  <a:lnTo>
                    <a:pt x="3280" y="14297"/>
                  </a:lnTo>
                  <a:lnTo>
                    <a:pt x="3022" y="14297"/>
                  </a:lnTo>
                  <a:cubicBezTo>
                    <a:pt x="2637" y="14297"/>
                    <a:pt x="1930" y="14233"/>
                    <a:pt x="1383" y="14105"/>
                  </a:cubicBezTo>
                  <a:cubicBezTo>
                    <a:pt x="1094" y="14040"/>
                    <a:pt x="837" y="13976"/>
                    <a:pt x="676" y="13880"/>
                  </a:cubicBezTo>
                  <a:cubicBezTo>
                    <a:pt x="618" y="13850"/>
                    <a:pt x="560" y="13821"/>
                    <a:pt x="525" y="13792"/>
                  </a:cubicBezTo>
                  <a:lnTo>
                    <a:pt x="525" y="13792"/>
                  </a:lnTo>
                  <a:cubicBezTo>
                    <a:pt x="560" y="13707"/>
                    <a:pt x="624" y="13498"/>
                    <a:pt x="740" y="13237"/>
                  </a:cubicBezTo>
                  <a:cubicBezTo>
                    <a:pt x="1158" y="12176"/>
                    <a:pt x="2090" y="10086"/>
                    <a:pt x="3119" y="8094"/>
                  </a:cubicBezTo>
                  <a:cubicBezTo>
                    <a:pt x="3601" y="7097"/>
                    <a:pt x="4115" y="6133"/>
                    <a:pt x="4565" y="5329"/>
                  </a:cubicBezTo>
                  <a:cubicBezTo>
                    <a:pt x="5048" y="4558"/>
                    <a:pt x="5465" y="3947"/>
                    <a:pt x="5755" y="3722"/>
                  </a:cubicBezTo>
                  <a:cubicBezTo>
                    <a:pt x="6462" y="3079"/>
                    <a:pt x="7812" y="2275"/>
                    <a:pt x="8937" y="1632"/>
                  </a:cubicBezTo>
                  <a:cubicBezTo>
                    <a:pt x="9516" y="1311"/>
                    <a:pt x="10062" y="1022"/>
                    <a:pt x="10448" y="829"/>
                  </a:cubicBezTo>
                  <a:cubicBezTo>
                    <a:pt x="10834" y="636"/>
                    <a:pt x="11059" y="507"/>
                    <a:pt x="11059" y="507"/>
                  </a:cubicBezTo>
                  <a:cubicBezTo>
                    <a:pt x="11219" y="443"/>
                    <a:pt x="11251" y="282"/>
                    <a:pt x="11187" y="154"/>
                  </a:cubicBezTo>
                  <a:cubicBezTo>
                    <a:pt x="11140" y="60"/>
                    <a:pt x="11041" y="0"/>
                    <a:pt x="10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4536450" y="2239600"/>
              <a:ext cx="249125" cy="205200"/>
            </a:xfrm>
            <a:custGeom>
              <a:avLst/>
              <a:gdLst/>
              <a:ahLst/>
              <a:cxnLst/>
              <a:rect l="l" t="t" r="r" b="b"/>
              <a:pathLst>
                <a:path w="9965" h="8208" extrusionOk="0">
                  <a:moveTo>
                    <a:pt x="8969" y="1"/>
                  </a:moveTo>
                  <a:cubicBezTo>
                    <a:pt x="8187" y="1"/>
                    <a:pt x="6975" y="977"/>
                    <a:pt x="6975" y="977"/>
                  </a:cubicBezTo>
                  <a:cubicBezTo>
                    <a:pt x="6975" y="977"/>
                    <a:pt x="4307" y="1556"/>
                    <a:pt x="3311" y="1974"/>
                  </a:cubicBezTo>
                  <a:cubicBezTo>
                    <a:pt x="2347" y="2392"/>
                    <a:pt x="0" y="5381"/>
                    <a:pt x="579" y="5542"/>
                  </a:cubicBezTo>
                  <a:cubicBezTo>
                    <a:pt x="602" y="5548"/>
                    <a:pt x="627" y="5551"/>
                    <a:pt x="654" y="5551"/>
                  </a:cubicBezTo>
                  <a:cubicBezTo>
                    <a:pt x="1283" y="5551"/>
                    <a:pt x="2732" y="3807"/>
                    <a:pt x="2732" y="3806"/>
                  </a:cubicBezTo>
                  <a:lnTo>
                    <a:pt x="2732" y="3806"/>
                  </a:lnTo>
                  <a:cubicBezTo>
                    <a:pt x="2732" y="3807"/>
                    <a:pt x="1511" y="5606"/>
                    <a:pt x="1350" y="6281"/>
                  </a:cubicBezTo>
                  <a:cubicBezTo>
                    <a:pt x="1172" y="6903"/>
                    <a:pt x="1022" y="8207"/>
                    <a:pt x="1527" y="8207"/>
                  </a:cubicBezTo>
                  <a:cubicBezTo>
                    <a:pt x="1571" y="8207"/>
                    <a:pt x="1618" y="8198"/>
                    <a:pt x="1672" y="8178"/>
                  </a:cubicBezTo>
                  <a:cubicBezTo>
                    <a:pt x="2347" y="7953"/>
                    <a:pt x="3664" y="6120"/>
                    <a:pt x="3664" y="6120"/>
                  </a:cubicBezTo>
                  <a:cubicBezTo>
                    <a:pt x="3664" y="6120"/>
                    <a:pt x="5304" y="5124"/>
                    <a:pt x="6654" y="5124"/>
                  </a:cubicBezTo>
                  <a:cubicBezTo>
                    <a:pt x="7972" y="5124"/>
                    <a:pt x="8872" y="2649"/>
                    <a:pt x="8872" y="2649"/>
                  </a:cubicBezTo>
                  <a:cubicBezTo>
                    <a:pt x="8872" y="2649"/>
                    <a:pt x="9965" y="1556"/>
                    <a:pt x="9547" y="399"/>
                  </a:cubicBezTo>
                  <a:cubicBezTo>
                    <a:pt x="9442" y="109"/>
                    <a:pt x="9229" y="1"/>
                    <a:pt x="89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4542075" y="2232675"/>
              <a:ext cx="241900" cy="219425"/>
            </a:xfrm>
            <a:custGeom>
              <a:avLst/>
              <a:gdLst/>
              <a:ahLst/>
              <a:cxnLst/>
              <a:rect l="l" t="t" r="r" b="b"/>
              <a:pathLst>
                <a:path w="9676" h="8777" extrusionOk="0">
                  <a:moveTo>
                    <a:pt x="8743" y="547"/>
                  </a:moveTo>
                  <a:cubicBezTo>
                    <a:pt x="8840" y="547"/>
                    <a:pt x="8904" y="579"/>
                    <a:pt x="8936" y="579"/>
                  </a:cubicBezTo>
                  <a:cubicBezTo>
                    <a:pt x="9000" y="611"/>
                    <a:pt x="9033" y="676"/>
                    <a:pt x="9065" y="772"/>
                  </a:cubicBezTo>
                  <a:cubicBezTo>
                    <a:pt x="9129" y="933"/>
                    <a:pt x="9129" y="1061"/>
                    <a:pt x="9129" y="1222"/>
                  </a:cubicBezTo>
                  <a:cubicBezTo>
                    <a:pt x="9161" y="1608"/>
                    <a:pt x="8968" y="1994"/>
                    <a:pt x="8808" y="2283"/>
                  </a:cubicBezTo>
                  <a:cubicBezTo>
                    <a:pt x="8711" y="2411"/>
                    <a:pt x="8647" y="2540"/>
                    <a:pt x="8583" y="2604"/>
                  </a:cubicBezTo>
                  <a:lnTo>
                    <a:pt x="8486" y="2701"/>
                  </a:lnTo>
                  <a:lnTo>
                    <a:pt x="8486" y="2733"/>
                  </a:lnTo>
                  <a:lnTo>
                    <a:pt x="8454" y="2733"/>
                  </a:lnTo>
                  <a:lnTo>
                    <a:pt x="8390" y="2829"/>
                  </a:lnTo>
                  <a:lnTo>
                    <a:pt x="8390" y="2862"/>
                  </a:lnTo>
                  <a:cubicBezTo>
                    <a:pt x="8358" y="2958"/>
                    <a:pt x="8100" y="3569"/>
                    <a:pt x="7747" y="4115"/>
                  </a:cubicBezTo>
                  <a:cubicBezTo>
                    <a:pt x="7554" y="4404"/>
                    <a:pt x="7329" y="4662"/>
                    <a:pt x="7104" y="4854"/>
                  </a:cubicBezTo>
                  <a:cubicBezTo>
                    <a:pt x="6879" y="5047"/>
                    <a:pt x="6654" y="5144"/>
                    <a:pt x="6429" y="5144"/>
                  </a:cubicBezTo>
                  <a:cubicBezTo>
                    <a:pt x="5690" y="5144"/>
                    <a:pt x="4918" y="5401"/>
                    <a:pt x="4307" y="5658"/>
                  </a:cubicBezTo>
                  <a:cubicBezTo>
                    <a:pt x="3729" y="5915"/>
                    <a:pt x="3311" y="6172"/>
                    <a:pt x="3311" y="6172"/>
                  </a:cubicBezTo>
                  <a:lnTo>
                    <a:pt x="3214" y="6237"/>
                  </a:lnTo>
                  <a:cubicBezTo>
                    <a:pt x="3214" y="6237"/>
                    <a:pt x="3150" y="6333"/>
                    <a:pt x="2989" y="6526"/>
                  </a:cubicBezTo>
                  <a:cubicBezTo>
                    <a:pt x="2797" y="6783"/>
                    <a:pt x="2475" y="7169"/>
                    <a:pt x="2154" y="7522"/>
                  </a:cubicBezTo>
                  <a:cubicBezTo>
                    <a:pt x="1993" y="7683"/>
                    <a:pt x="1832" y="7844"/>
                    <a:pt x="1704" y="7972"/>
                  </a:cubicBezTo>
                  <a:cubicBezTo>
                    <a:pt x="1543" y="8101"/>
                    <a:pt x="1414" y="8198"/>
                    <a:pt x="1350" y="8230"/>
                  </a:cubicBezTo>
                  <a:lnTo>
                    <a:pt x="1318" y="8230"/>
                  </a:lnTo>
                  <a:lnTo>
                    <a:pt x="1286" y="8198"/>
                  </a:lnTo>
                  <a:cubicBezTo>
                    <a:pt x="1254" y="8133"/>
                    <a:pt x="1222" y="7940"/>
                    <a:pt x="1222" y="7715"/>
                  </a:cubicBezTo>
                  <a:cubicBezTo>
                    <a:pt x="1222" y="7362"/>
                    <a:pt x="1286" y="6912"/>
                    <a:pt x="1382" y="6622"/>
                  </a:cubicBezTo>
                  <a:cubicBezTo>
                    <a:pt x="1414" y="6494"/>
                    <a:pt x="1511" y="6269"/>
                    <a:pt x="1639" y="6012"/>
                  </a:cubicBezTo>
                  <a:cubicBezTo>
                    <a:pt x="1832" y="5626"/>
                    <a:pt x="2122" y="5176"/>
                    <a:pt x="2347" y="4822"/>
                  </a:cubicBezTo>
                  <a:cubicBezTo>
                    <a:pt x="2443" y="4662"/>
                    <a:pt x="2572" y="4501"/>
                    <a:pt x="2636" y="4404"/>
                  </a:cubicBezTo>
                  <a:cubicBezTo>
                    <a:pt x="2659" y="4359"/>
                    <a:pt x="2677" y="4321"/>
                    <a:pt x="2692" y="4292"/>
                  </a:cubicBezTo>
                  <a:lnTo>
                    <a:pt x="2692" y="4292"/>
                  </a:lnTo>
                  <a:cubicBezTo>
                    <a:pt x="2718" y="4261"/>
                    <a:pt x="2732" y="4244"/>
                    <a:pt x="2732" y="4244"/>
                  </a:cubicBezTo>
                  <a:lnTo>
                    <a:pt x="2720" y="4235"/>
                  </a:lnTo>
                  <a:lnTo>
                    <a:pt x="2720" y="4235"/>
                  </a:lnTo>
                  <a:cubicBezTo>
                    <a:pt x="2728" y="4219"/>
                    <a:pt x="2732" y="4212"/>
                    <a:pt x="2732" y="4212"/>
                  </a:cubicBezTo>
                  <a:cubicBezTo>
                    <a:pt x="2829" y="4115"/>
                    <a:pt x="2797" y="3954"/>
                    <a:pt x="2668" y="3858"/>
                  </a:cubicBezTo>
                  <a:cubicBezTo>
                    <a:pt x="2628" y="3818"/>
                    <a:pt x="2576" y="3800"/>
                    <a:pt x="2522" y="3800"/>
                  </a:cubicBezTo>
                  <a:cubicBezTo>
                    <a:pt x="2448" y="3800"/>
                    <a:pt x="2370" y="3834"/>
                    <a:pt x="2314" y="3890"/>
                  </a:cubicBezTo>
                  <a:lnTo>
                    <a:pt x="2250" y="3987"/>
                  </a:lnTo>
                  <a:cubicBezTo>
                    <a:pt x="2122" y="4147"/>
                    <a:pt x="1768" y="4565"/>
                    <a:pt x="1350" y="4919"/>
                  </a:cubicBezTo>
                  <a:cubicBezTo>
                    <a:pt x="1157" y="5112"/>
                    <a:pt x="964" y="5272"/>
                    <a:pt x="804" y="5401"/>
                  </a:cubicBezTo>
                  <a:cubicBezTo>
                    <a:pt x="725" y="5448"/>
                    <a:pt x="646" y="5488"/>
                    <a:pt x="582" y="5516"/>
                  </a:cubicBezTo>
                  <a:lnTo>
                    <a:pt x="582" y="5516"/>
                  </a:lnTo>
                  <a:cubicBezTo>
                    <a:pt x="590" y="5499"/>
                    <a:pt x="599" y="5482"/>
                    <a:pt x="611" y="5465"/>
                  </a:cubicBezTo>
                  <a:cubicBezTo>
                    <a:pt x="772" y="5079"/>
                    <a:pt x="1254" y="4372"/>
                    <a:pt x="1800" y="3762"/>
                  </a:cubicBezTo>
                  <a:cubicBezTo>
                    <a:pt x="2057" y="3472"/>
                    <a:pt x="2314" y="3183"/>
                    <a:pt x="2572" y="2958"/>
                  </a:cubicBezTo>
                  <a:cubicBezTo>
                    <a:pt x="2829" y="2733"/>
                    <a:pt x="3054" y="2540"/>
                    <a:pt x="3214" y="2508"/>
                  </a:cubicBezTo>
                  <a:cubicBezTo>
                    <a:pt x="3664" y="2315"/>
                    <a:pt x="4597" y="2058"/>
                    <a:pt x="5368" y="1865"/>
                  </a:cubicBezTo>
                  <a:cubicBezTo>
                    <a:pt x="5754" y="1769"/>
                    <a:pt x="6107" y="1672"/>
                    <a:pt x="6365" y="1608"/>
                  </a:cubicBezTo>
                  <a:cubicBezTo>
                    <a:pt x="6654" y="1544"/>
                    <a:pt x="6815" y="1511"/>
                    <a:pt x="6815" y="1511"/>
                  </a:cubicBezTo>
                  <a:lnTo>
                    <a:pt x="6911" y="1479"/>
                  </a:lnTo>
                  <a:lnTo>
                    <a:pt x="6975" y="1415"/>
                  </a:lnTo>
                  <a:cubicBezTo>
                    <a:pt x="7072" y="1351"/>
                    <a:pt x="7393" y="1094"/>
                    <a:pt x="7747" y="901"/>
                  </a:cubicBezTo>
                  <a:cubicBezTo>
                    <a:pt x="8100" y="708"/>
                    <a:pt x="8486" y="547"/>
                    <a:pt x="8743" y="547"/>
                  </a:cubicBezTo>
                  <a:close/>
                  <a:moveTo>
                    <a:pt x="8743" y="1"/>
                  </a:moveTo>
                  <a:cubicBezTo>
                    <a:pt x="8486" y="1"/>
                    <a:pt x="8229" y="97"/>
                    <a:pt x="8004" y="194"/>
                  </a:cubicBezTo>
                  <a:cubicBezTo>
                    <a:pt x="7389" y="434"/>
                    <a:pt x="6818" y="853"/>
                    <a:pt x="6644" y="1005"/>
                  </a:cubicBezTo>
                  <a:lnTo>
                    <a:pt x="6644" y="1005"/>
                  </a:lnTo>
                  <a:cubicBezTo>
                    <a:pt x="6485" y="1037"/>
                    <a:pt x="5897" y="1159"/>
                    <a:pt x="5240" y="1351"/>
                  </a:cubicBezTo>
                  <a:cubicBezTo>
                    <a:pt x="4436" y="1544"/>
                    <a:pt x="3536" y="1769"/>
                    <a:pt x="2989" y="1994"/>
                  </a:cubicBezTo>
                  <a:cubicBezTo>
                    <a:pt x="2732" y="2122"/>
                    <a:pt x="2411" y="2347"/>
                    <a:pt x="2089" y="2669"/>
                  </a:cubicBezTo>
                  <a:cubicBezTo>
                    <a:pt x="1639" y="3119"/>
                    <a:pt x="1125" y="3697"/>
                    <a:pt x="707" y="4244"/>
                  </a:cubicBezTo>
                  <a:cubicBezTo>
                    <a:pt x="514" y="4533"/>
                    <a:pt x="354" y="4790"/>
                    <a:pt x="225" y="5015"/>
                  </a:cubicBezTo>
                  <a:cubicBezTo>
                    <a:pt x="161" y="5144"/>
                    <a:pt x="96" y="5240"/>
                    <a:pt x="64" y="5369"/>
                  </a:cubicBezTo>
                  <a:cubicBezTo>
                    <a:pt x="32" y="5465"/>
                    <a:pt x="0" y="5562"/>
                    <a:pt x="0" y="5658"/>
                  </a:cubicBezTo>
                  <a:cubicBezTo>
                    <a:pt x="0" y="5755"/>
                    <a:pt x="32" y="5819"/>
                    <a:pt x="64" y="5915"/>
                  </a:cubicBezTo>
                  <a:cubicBezTo>
                    <a:pt x="129" y="5980"/>
                    <a:pt x="193" y="6044"/>
                    <a:pt x="289" y="6076"/>
                  </a:cubicBezTo>
                  <a:cubicBezTo>
                    <a:pt x="354" y="6076"/>
                    <a:pt x="386" y="6108"/>
                    <a:pt x="450" y="6108"/>
                  </a:cubicBezTo>
                  <a:cubicBezTo>
                    <a:pt x="579" y="6108"/>
                    <a:pt x="707" y="6044"/>
                    <a:pt x="836" y="5980"/>
                  </a:cubicBezTo>
                  <a:cubicBezTo>
                    <a:pt x="933" y="5935"/>
                    <a:pt x="1033" y="5877"/>
                    <a:pt x="1132" y="5811"/>
                  </a:cubicBezTo>
                  <a:lnTo>
                    <a:pt x="1132" y="5811"/>
                  </a:lnTo>
                  <a:cubicBezTo>
                    <a:pt x="1012" y="6077"/>
                    <a:pt x="896" y="6314"/>
                    <a:pt x="836" y="6494"/>
                  </a:cubicBezTo>
                  <a:cubicBezTo>
                    <a:pt x="772" y="6815"/>
                    <a:pt x="707" y="7297"/>
                    <a:pt x="707" y="7715"/>
                  </a:cubicBezTo>
                  <a:cubicBezTo>
                    <a:pt x="707" y="7940"/>
                    <a:pt x="707" y="8165"/>
                    <a:pt x="772" y="8358"/>
                  </a:cubicBezTo>
                  <a:cubicBezTo>
                    <a:pt x="836" y="8455"/>
                    <a:pt x="868" y="8551"/>
                    <a:pt x="964" y="8648"/>
                  </a:cubicBezTo>
                  <a:cubicBezTo>
                    <a:pt x="1061" y="8712"/>
                    <a:pt x="1189" y="8776"/>
                    <a:pt x="1318" y="8776"/>
                  </a:cubicBezTo>
                  <a:cubicBezTo>
                    <a:pt x="1382" y="8776"/>
                    <a:pt x="1447" y="8744"/>
                    <a:pt x="1543" y="8712"/>
                  </a:cubicBezTo>
                  <a:cubicBezTo>
                    <a:pt x="1768" y="8615"/>
                    <a:pt x="1993" y="8455"/>
                    <a:pt x="2218" y="8230"/>
                  </a:cubicBezTo>
                  <a:cubicBezTo>
                    <a:pt x="2822" y="7654"/>
                    <a:pt x="3478" y="6770"/>
                    <a:pt x="3632" y="6591"/>
                  </a:cubicBezTo>
                  <a:lnTo>
                    <a:pt x="3632" y="6591"/>
                  </a:lnTo>
                  <a:lnTo>
                    <a:pt x="3632" y="6590"/>
                  </a:lnTo>
                  <a:cubicBezTo>
                    <a:pt x="3793" y="6494"/>
                    <a:pt x="4243" y="6269"/>
                    <a:pt x="4757" y="6044"/>
                  </a:cubicBezTo>
                  <a:cubicBezTo>
                    <a:pt x="5272" y="5851"/>
                    <a:pt x="5882" y="5658"/>
                    <a:pt x="6429" y="5658"/>
                  </a:cubicBezTo>
                  <a:cubicBezTo>
                    <a:pt x="6847" y="5658"/>
                    <a:pt x="7200" y="5465"/>
                    <a:pt x="7490" y="5208"/>
                  </a:cubicBezTo>
                  <a:cubicBezTo>
                    <a:pt x="7940" y="4822"/>
                    <a:pt x="8293" y="4276"/>
                    <a:pt x="8518" y="3826"/>
                  </a:cubicBezTo>
                  <a:cubicBezTo>
                    <a:pt x="8718" y="3476"/>
                    <a:pt x="8840" y="3185"/>
                    <a:pt x="8885" y="3057"/>
                  </a:cubicBezTo>
                  <a:lnTo>
                    <a:pt x="8885" y="3057"/>
                  </a:lnTo>
                  <a:cubicBezTo>
                    <a:pt x="8960" y="2972"/>
                    <a:pt x="9117" y="2806"/>
                    <a:pt x="9258" y="2572"/>
                  </a:cubicBezTo>
                  <a:cubicBezTo>
                    <a:pt x="9450" y="2219"/>
                    <a:pt x="9675" y="1769"/>
                    <a:pt x="9675" y="1222"/>
                  </a:cubicBezTo>
                  <a:cubicBezTo>
                    <a:pt x="9675" y="1029"/>
                    <a:pt x="9643" y="804"/>
                    <a:pt x="9579" y="579"/>
                  </a:cubicBezTo>
                  <a:cubicBezTo>
                    <a:pt x="9515" y="386"/>
                    <a:pt x="9386" y="226"/>
                    <a:pt x="9225" y="129"/>
                  </a:cubicBezTo>
                  <a:cubicBezTo>
                    <a:pt x="9065" y="33"/>
                    <a:pt x="8904" y="1"/>
                    <a:pt x="87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4681900" y="2220000"/>
              <a:ext cx="85200" cy="103700"/>
            </a:xfrm>
            <a:custGeom>
              <a:avLst/>
              <a:gdLst/>
              <a:ahLst/>
              <a:cxnLst/>
              <a:rect l="l" t="t" r="r" b="b"/>
              <a:pathLst>
                <a:path w="3408" h="4148" extrusionOk="0">
                  <a:moveTo>
                    <a:pt x="1137" y="1"/>
                  </a:moveTo>
                  <a:cubicBezTo>
                    <a:pt x="788" y="1"/>
                    <a:pt x="579" y="592"/>
                    <a:pt x="579" y="1183"/>
                  </a:cubicBezTo>
                  <a:cubicBezTo>
                    <a:pt x="579" y="2018"/>
                    <a:pt x="1415" y="2276"/>
                    <a:pt x="1415" y="2276"/>
                  </a:cubicBezTo>
                  <a:cubicBezTo>
                    <a:pt x="1415" y="2276"/>
                    <a:pt x="0" y="3594"/>
                    <a:pt x="836" y="4011"/>
                  </a:cubicBezTo>
                  <a:cubicBezTo>
                    <a:pt x="1026" y="4110"/>
                    <a:pt x="1218" y="4148"/>
                    <a:pt x="1400" y="4148"/>
                  </a:cubicBezTo>
                  <a:cubicBezTo>
                    <a:pt x="1988" y="4148"/>
                    <a:pt x="2475" y="3754"/>
                    <a:pt x="2475" y="3754"/>
                  </a:cubicBezTo>
                  <a:lnTo>
                    <a:pt x="3407" y="1086"/>
                  </a:lnTo>
                  <a:lnTo>
                    <a:pt x="3407" y="1086"/>
                  </a:lnTo>
                  <a:cubicBezTo>
                    <a:pt x="3407" y="1086"/>
                    <a:pt x="3369" y="1090"/>
                    <a:pt x="3302" y="1090"/>
                  </a:cubicBezTo>
                  <a:cubicBezTo>
                    <a:pt x="3012" y="1090"/>
                    <a:pt x="2188" y="1026"/>
                    <a:pt x="1640" y="347"/>
                  </a:cubicBezTo>
                  <a:cubicBezTo>
                    <a:pt x="1451" y="102"/>
                    <a:pt x="1282" y="1"/>
                    <a:pt x="1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4689125" y="2213400"/>
              <a:ext cx="84400" cy="116550"/>
            </a:xfrm>
            <a:custGeom>
              <a:avLst/>
              <a:gdLst/>
              <a:ahLst/>
              <a:cxnLst/>
              <a:rect l="l" t="t" r="r" b="b"/>
              <a:pathLst>
                <a:path w="3376" h="4662" extrusionOk="0">
                  <a:moveTo>
                    <a:pt x="836" y="0"/>
                  </a:moveTo>
                  <a:cubicBezTo>
                    <a:pt x="675" y="0"/>
                    <a:pt x="547" y="64"/>
                    <a:pt x="418" y="193"/>
                  </a:cubicBezTo>
                  <a:cubicBezTo>
                    <a:pt x="258" y="322"/>
                    <a:pt x="193" y="514"/>
                    <a:pt x="129" y="740"/>
                  </a:cubicBezTo>
                  <a:cubicBezTo>
                    <a:pt x="65" y="965"/>
                    <a:pt x="33" y="1190"/>
                    <a:pt x="33" y="1447"/>
                  </a:cubicBezTo>
                  <a:cubicBezTo>
                    <a:pt x="0" y="1961"/>
                    <a:pt x="290" y="2315"/>
                    <a:pt x="547" y="2507"/>
                  </a:cubicBezTo>
                  <a:cubicBezTo>
                    <a:pt x="589" y="2543"/>
                    <a:pt x="632" y="2575"/>
                    <a:pt x="674" y="2602"/>
                  </a:cubicBezTo>
                  <a:lnTo>
                    <a:pt x="674" y="2602"/>
                  </a:lnTo>
                  <a:cubicBezTo>
                    <a:pt x="614" y="2669"/>
                    <a:pt x="548" y="2745"/>
                    <a:pt x="483" y="2829"/>
                  </a:cubicBezTo>
                  <a:cubicBezTo>
                    <a:pt x="386" y="2957"/>
                    <a:pt x="258" y="3118"/>
                    <a:pt x="161" y="3311"/>
                  </a:cubicBezTo>
                  <a:cubicBezTo>
                    <a:pt x="65" y="3472"/>
                    <a:pt x="0" y="3665"/>
                    <a:pt x="0" y="3858"/>
                  </a:cubicBezTo>
                  <a:cubicBezTo>
                    <a:pt x="0" y="3986"/>
                    <a:pt x="33" y="4115"/>
                    <a:pt x="97" y="4243"/>
                  </a:cubicBezTo>
                  <a:cubicBezTo>
                    <a:pt x="161" y="4340"/>
                    <a:pt x="290" y="4436"/>
                    <a:pt x="418" y="4500"/>
                  </a:cubicBezTo>
                  <a:cubicBezTo>
                    <a:pt x="643" y="4629"/>
                    <a:pt x="901" y="4661"/>
                    <a:pt x="1126" y="4661"/>
                  </a:cubicBezTo>
                  <a:cubicBezTo>
                    <a:pt x="1833" y="4661"/>
                    <a:pt x="2347" y="4243"/>
                    <a:pt x="2347" y="4211"/>
                  </a:cubicBezTo>
                  <a:cubicBezTo>
                    <a:pt x="2476" y="4147"/>
                    <a:pt x="2508" y="3954"/>
                    <a:pt x="2411" y="3858"/>
                  </a:cubicBezTo>
                  <a:cubicBezTo>
                    <a:pt x="2355" y="3782"/>
                    <a:pt x="2276" y="3751"/>
                    <a:pt x="2195" y="3751"/>
                  </a:cubicBezTo>
                  <a:cubicBezTo>
                    <a:pt x="2138" y="3751"/>
                    <a:pt x="2079" y="3767"/>
                    <a:pt x="2026" y="3793"/>
                  </a:cubicBezTo>
                  <a:cubicBezTo>
                    <a:pt x="1993" y="3825"/>
                    <a:pt x="1576" y="4147"/>
                    <a:pt x="1126" y="4147"/>
                  </a:cubicBezTo>
                  <a:cubicBezTo>
                    <a:pt x="965" y="4147"/>
                    <a:pt x="804" y="4115"/>
                    <a:pt x="643" y="4018"/>
                  </a:cubicBezTo>
                  <a:cubicBezTo>
                    <a:pt x="579" y="3986"/>
                    <a:pt x="579" y="3954"/>
                    <a:pt x="547" y="3954"/>
                  </a:cubicBezTo>
                  <a:lnTo>
                    <a:pt x="547" y="3858"/>
                  </a:lnTo>
                  <a:cubicBezTo>
                    <a:pt x="547" y="3793"/>
                    <a:pt x="579" y="3665"/>
                    <a:pt x="643" y="3536"/>
                  </a:cubicBezTo>
                  <a:cubicBezTo>
                    <a:pt x="740" y="3343"/>
                    <a:pt x="901" y="3150"/>
                    <a:pt x="1061" y="2990"/>
                  </a:cubicBezTo>
                  <a:cubicBezTo>
                    <a:pt x="1126" y="2893"/>
                    <a:pt x="1190" y="2829"/>
                    <a:pt x="1222" y="2797"/>
                  </a:cubicBezTo>
                  <a:lnTo>
                    <a:pt x="1286" y="2732"/>
                  </a:lnTo>
                  <a:cubicBezTo>
                    <a:pt x="1383" y="2668"/>
                    <a:pt x="1383" y="2572"/>
                    <a:pt x="1383" y="2475"/>
                  </a:cubicBezTo>
                  <a:cubicBezTo>
                    <a:pt x="1351" y="2379"/>
                    <a:pt x="1286" y="2282"/>
                    <a:pt x="1190" y="2282"/>
                  </a:cubicBezTo>
                  <a:cubicBezTo>
                    <a:pt x="1190" y="2282"/>
                    <a:pt x="997" y="2218"/>
                    <a:pt x="868" y="2090"/>
                  </a:cubicBezTo>
                  <a:cubicBezTo>
                    <a:pt x="708" y="1929"/>
                    <a:pt x="547" y="1768"/>
                    <a:pt x="547" y="1447"/>
                  </a:cubicBezTo>
                  <a:cubicBezTo>
                    <a:pt x="547" y="1190"/>
                    <a:pt x="611" y="932"/>
                    <a:pt x="675" y="740"/>
                  </a:cubicBezTo>
                  <a:cubicBezTo>
                    <a:pt x="708" y="675"/>
                    <a:pt x="772" y="611"/>
                    <a:pt x="804" y="579"/>
                  </a:cubicBezTo>
                  <a:lnTo>
                    <a:pt x="836" y="547"/>
                  </a:lnTo>
                  <a:cubicBezTo>
                    <a:pt x="868" y="547"/>
                    <a:pt x="901" y="547"/>
                    <a:pt x="933" y="579"/>
                  </a:cubicBezTo>
                  <a:cubicBezTo>
                    <a:pt x="997" y="611"/>
                    <a:pt x="1061" y="675"/>
                    <a:pt x="1158" y="772"/>
                  </a:cubicBezTo>
                  <a:cubicBezTo>
                    <a:pt x="1479" y="1190"/>
                    <a:pt x="1865" y="1382"/>
                    <a:pt x="2218" y="1511"/>
                  </a:cubicBezTo>
                  <a:cubicBezTo>
                    <a:pt x="2572" y="1607"/>
                    <a:pt x="2861" y="1640"/>
                    <a:pt x="3022" y="1640"/>
                  </a:cubicBezTo>
                  <a:lnTo>
                    <a:pt x="3118" y="1640"/>
                  </a:lnTo>
                  <a:cubicBezTo>
                    <a:pt x="3279" y="1607"/>
                    <a:pt x="3376" y="1479"/>
                    <a:pt x="3376" y="1350"/>
                  </a:cubicBezTo>
                  <a:cubicBezTo>
                    <a:pt x="3376" y="1190"/>
                    <a:pt x="3247" y="1093"/>
                    <a:pt x="3086" y="1093"/>
                  </a:cubicBezTo>
                  <a:lnTo>
                    <a:pt x="3022" y="1093"/>
                  </a:lnTo>
                  <a:cubicBezTo>
                    <a:pt x="2893" y="1093"/>
                    <a:pt x="2668" y="1093"/>
                    <a:pt x="2379" y="997"/>
                  </a:cubicBezTo>
                  <a:cubicBezTo>
                    <a:pt x="2122" y="900"/>
                    <a:pt x="1801" y="740"/>
                    <a:pt x="1576" y="450"/>
                  </a:cubicBezTo>
                  <a:cubicBezTo>
                    <a:pt x="1447" y="322"/>
                    <a:pt x="1351" y="193"/>
                    <a:pt x="1222" y="129"/>
                  </a:cubicBezTo>
                  <a:cubicBezTo>
                    <a:pt x="1126" y="64"/>
                    <a:pt x="997"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5131100" y="2759925"/>
              <a:ext cx="513550" cy="155050"/>
            </a:xfrm>
            <a:custGeom>
              <a:avLst/>
              <a:gdLst/>
              <a:ahLst/>
              <a:cxnLst/>
              <a:rect l="l" t="t" r="r" b="b"/>
              <a:pathLst>
                <a:path w="20542" h="6202" extrusionOk="0">
                  <a:moveTo>
                    <a:pt x="8655" y="1"/>
                  </a:moveTo>
                  <a:cubicBezTo>
                    <a:pt x="6886" y="1"/>
                    <a:pt x="2639" y="1734"/>
                    <a:pt x="1351" y="2183"/>
                  </a:cubicBezTo>
                  <a:cubicBezTo>
                    <a:pt x="1" y="2665"/>
                    <a:pt x="1351" y="3051"/>
                    <a:pt x="2830" y="3340"/>
                  </a:cubicBezTo>
                  <a:cubicBezTo>
                    <a:pt x="3125" y="3398"/>
                    <a:pt x="3479" y="3421"/>
                    <a:pt x="3855" y="3421"/>
                  </a:cubicBezTo>
                  <a:cubicBezTo>
                    <a:pt x="5361" y="3421"/>
                    <a:pt x="7233" y="3051"/>
                    <a:pt x="7233" y="3051"/>
                  </a:cubicBezTo>
                  <a:lnTo>
                    <a:pt x="7233" y="3051"/>
                  </a:lnTo>
                  <a:cubicBezTo>
                    <a:pt x="7233" y="3051"/>
                    <a:pt x="4019" y="4433"/>
                    <a:pt x="4790" y="4626"/>
                  </a:cubicBezTo>
                  <a:cubicBezTo>
                    <a:pt x="4941" y="4664"/>
                    <a:pt x="5122" y="4680"/>
                    <a:pt x="5327" y="4680"/>
                  </a:cubicBezTo>
                  <a:cubicBezTo>
                    <a:pt x="6170" y="4680"/>
                    <a:pt x="7407" y="4415"/>
                    <a:pt x="8519" y="4337"/>
                  </a:cubicBezTo>
                  <a:cubicBezTo>
                    <a:pt x="9869" y="4241"/>
                    <a:pt x="11251" y="2955"/>
                    <a:pt x="11251" y="2955"/>
                  </a:cubicBezTo>
                  <a:cubicBezTo>
                    <a:pt x="11251" y="2955"/>
                    <a:pt x="17809" y="6201"/>
                    <a:pt x="18580" y="6201"/>
                  </a:cubicBezTo>
                  <a:cubicBezTo>
                    <a:pt x="19352" y="6201"/>
                    <a:pt x="20541" y="3855"/>
                    <a:pt x="18870" y="2858"/>
                  </a:cubicBezTo>
                  <a:cubicBezTo>
                    <a:pt x="17198" y="1894"/>
                    <a:pt x="14562" y="1090"/>
                    <a:pt x="14562" y="1090"/>
                  </a:cubicBezTo>
                  <a:cubicBezTo>
                    <a:pt x="14562" y="1090"/>
                    <a:pt x="10448" y="319"/>
                    <a:pt x="9001" y="30"/>
                  </a:cubicBezTo>
                  <a:cubicBezTo>
                    <a:pt x="8901" y="10"/>
                    <a:pt x="8784" y="1"/>
                    <a:pt x="8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5143975" y="2753425"/>
              <a:ext cx="487000" cy="167975"/>
            </a:xfrm>
            <a:custGeom>
              <a:avLst/>
              <a:gdLst/>
              <a:ahLst/>
              <a:cxnLst/>
              <a:rect l="l" t="t" r="r" b="b"/>
              <a:pathLst>
                <a:path w="19480" h="6719" extrusionOk="0">
                  <a:moveTo>
                    <a:pt x="8133" y="515"/>
                  </a:moveTo>
                  <a:cubicBezTo>
                    <a:pt x="8261" y="515"/>
                    <a:pt x="8358" y="547"/>
                    <a:pt x="8422" y="547"/>
                  </a:cubicBezTo>
                  <a:cubicBezTo>
                    <a:pt x="9901" y="836"/>
                    <a:pt x="14015" y="1640"/>
                    <a:pt x="14015" y="1640"/>
                  </a:cubicBezTo>
                  <a:lnTo>
                    <a:pt x="14017" y="1621"/>
                  </a:lnTo>
                  <a:lnTo>
                    <a:pt x="14017" y="1621"/>
                  </a:lnTo>
                  <a:cubicBezTo>
                    <a:pt x="14077" y="1645"/>
                    <a:pt x="14213" y="1698"/>
                    <a:pt x="14401" y="1768"/>
                  </a:cubicBezTo>
                  <a:cubicBezTo>
                    <a:pt x="15237" y="2025"/>
                    <a:pt x="17005" y="2636"/>
                    <a:pt x="18226" y="3343"/>
                  </a:cubicBezTo>
                  <a:cubicBezTo>
                    <a:pt x="18772" y="3665"/>
                    <a:pt x="18933" y="4115"/>
                    <a:pt x="18933" y="4597"/>
                  </a:cubicBezTo>
                  <a:cubicBezTo>
                    <a:pt x="18933" y="4983"/>
                    <a:pt x="18805" y="5433"/>
                    <a:pt x="18580" y="5722"/>
                  </a:cubicBezTo>
                  <a:cubicBezTo>
                    <a:pt x="18483" y="5883"/>
                    <a:pt x="18387" y="6011"/>
                    <a:pt x="18290" y="6076"/>
                  </a:cubicBezTo>
                  <a:cubicBezTo>
                    <a:pt x="18194" y="6172"/>
                    <a:pt x="18097" y="6172"/>
                    <a:pt x="18065" y="6172"/>
                  </a:cubicBezTo>
                  <a:cubicBezTo>
                    <a:pt x="18065" y="6172"/>
                    <a:pt x="18001" y="6172"/>
                    <a:pt x="17937" y="6140"/>
                  </a:cubicBezTo>
                  <a:cubicBezTo>
                    <a:pt x="17615" y="6076"/>
                    <a:pt x="17005" y="5818"/>
                    <a:pt x="16265" y="5529"/>
                  </a:cubicBezTo>
                  <a:cubicBezTo>
                    <a:pt x="15172" y="5047"/>
                    <a:pt x="13822" y="4404"/>
                    <a:pt x="12729" y="3890"/>
                  </a:cubicBezTo>
                  <a:cubicBezTo>
                    <a:pt x="12183" y="3633"/>
                    <a:pt x="11733" y="3408"/>
                    <a:pt x="11379" y="3247"/>
                  </a:cubicBezTo>
                  <a:cubicBezTo>
                    <a:pt x="11058" y="3086"/>
                    <a:pt x="10865" y="2990"/>
                    <a:pt x="10833" y="2990"/>
                  </a:cubicBezTo>
                  <a:cubicBezTo>
                    <a:pt x="10796" y="2965"/>
                    <a:pt x="10759" y="2955"/>
                    <a:pt x="10722" y="2955"/>
                  </a:cubicBezTo>
                  <a:cubicBezTo>
                    <a:pt x="10663" y="2955"/>
                    <a:pt x="10603" y="2982"/>
                    <a:pt x="10544" y="3022"/>
                  </a:cubicBezTo>
                  <a:cubicBezTo>
                    <a:pt x="10479" y="3086"/>
                    <a:pt x="10126" y="3408"/>
                    <a:pt x="9643" y="3697"/>
                  </a:cubicBezTo>
                  <a:cubicBezTo>
                    <a:pt x="9161" y="3986"/>
                    <a:pt x="8551" y="4276"/>
                    <a:pt x="7972" y="4308"/>
                  </a:cubicBezTo>
                  <a:cubicBezTo>
                    <a:pt x="6847" y="4404"/>
                    <a:pt x="5593" y="4661"/>
                    <a:pt x="4822" y="4661"/>
                  </a:cubicBezTo>
                  <a:cubicBezTo>
                    <a:pt x="4752" y="4661"/>
                    <a:pt x="4687" y="4661"/>
                    <a:pt x="4626" y="4660"/>
                  </a:cubicBezTo>
                  <a:lnTo>
                    <a:pt x="4626" y="4660"/>
                  </a:lnTo>
                  <a:cubicBezTo>
                    <a:pt x="4918" y="4465"/>
                    <a:pt x="5452" y="4187"/>
                    <a:pt x="5883" y="3986"/>
                  </a:cubicBezTo>
                  <a:cubicBezTo>
                    <a:pt x="6140" y="3858"/>
                    <a:pt x="6365" y="3761"/>
                    <a:pt x="6558" y="3697"/>
                  </a:cubicBezTo>
                  <a:cubicBezTo>
                    <a:pt x="6718" y="3600"/>
                    <a:pt x="6815" y="3568"/>
                    <a:pt x="6815" y="3568"/>
                  </a:cubicBezTo>
                  <a:cubicBezTo>
                    <a:pt x="6943" y="3504"/>
                    <a:pt x="7008" y="3375"/>
                    <a:pt x="6976" y="3247"/>
                  </a:cubicBezTo>
                  <a:cubicBezTo>
                    <a:pt x="6948" y="3135"/>
                    <a:pt x="6847" y="3048"/>
                    <a:pt x="6716" y="3048"/>
                  </a:cubicBezTo>
                  <a:cubicBezTo>
                    <a:pt x="6696" y="3048"/>
                    <a:pt x="6675" y="3050"/>
                    <a:pt x="6654" y="3054"/>
                  </a:cubicBezTo>
                  <a:cubicBezTo>
                    <a:pt x="6654" y="3054"/>
                    <a:pt x="6558" y="3086"/>
                    <a:pt x="6365" y="3118"/>
                  </a:cubicBezTo>
                  <a:cubicBezTo>
                    <a:pt x="5754" y="3215"/>
                    <a:pt x="4436" y="3440"/>
                    <a:pt x="3343" y="3440"/>
                  </a:cubicBezTo>
                  <a:cubicBezTo>
                    <a:pt x="2957" y="3440"/>
                    <a:pt x="2636" y="3408"/>
                    <a:pt x="2379" y="3343"/>
                  </a:cubicBezTo>
                  <a:cubicBezTo>
                    <a:pt x="1865" y="3247"/>
                    <a:pt x="1350" y="3118"/>
                    <a:pt x="997" y="3022"/>
                  </a:cubicBezTo>
                  <a:cubicBezTo>
                    <a:pt x="804" y="2958"/>
                    <a:pt x="676" y="2894"/>
                    <a:pt x="611" y="2829"/>
                  </a:cubicBezTo>
                  <a:lnTo>
                    <a:pt x="611" y="2829"/>
                  </a:lnTo>
                  <a:cubicBezTo>
                    <a:pt x="684" y="2795"/>
                    <a:pt x="791" y="2748"/>
                    <a:pt x="932" y="2700"/>
                  </a:cubicBezTo>
                  <a:cubicBezTo>
                    <a:pt x="1575" y="2443"/>
                    <a:pt x="2957" y="1929"/>
                    <a:pt x="4404" y="1415"/>
                  </a:cubicBezTo>
                  <a:cubicBezTo>
                    <a:pt x="5111" y="1190"/>
                    <a:pt x="5850" y="965"/>
                    <a:pt x="6493" y="804"/>
                  </a:cubicBezTo>
                  <a:cubicBezTo>
                    <a:pt x="7136" y="611"/>
                    <a:pt x="7715" y="515"/>
                    <a:pt x="8133" y="515"/>
                  </a:cubicBezTo>
                  <a:close/>
                  <a:moveTo>
                    <a:pt x="8133" y="0"/>
                  </a:moveTo>
                  <a:cubicBezTo>
                    <a:pt x="7651" y="0"/>
                    <a:pt x="7040" y="97"/>
                    <a:pt x="6365" y="257"/>
                  </a:cubicBezTo>
                  <a:cubicBezTo>
                    <a:pt x="4340" y="772"/>
                    <a:pt x="1704" y="1833"/>
                    <a:pt x="772" y="2186"/>
                  </a:cubicBezTo>
                  <a:cubicBezTo>
                    <a:pt x="547" y="2250"/>
                    <a:pt x="386" y="2347"/>
                    <a:pt x="257" y="2443"/>
                  </a:cubicBezTo>
                  <a:cubicBezTo>
                    <a:pt x="193" y="2475"/>
                    <a:pt x="129" y="2540"/>
                    <a:pt x="97" y="2604"/>
                  </a:cubicBezTo>
                  <a:cubicBezTo>
                    <a:pt x="32" y="2668"/>
                    <a:pt x="0" y="2733"/>
                    <a:pt x="0" y="2829"/>
                  </a:cubicBezTo>
                  <a:cubicBezTo>
                    <a:pt x="0" y="2958"/>
                    <a:pt x="64" y="3054"/>
                    <a:pt x="129" y="3118"/>
                  </a:cubicBezTo>
                  <a:cubicBezTo>
                    <a:pt x="225" y="3247"/>
                    <a:pt x="354" y="3311"/>
                    <a:pt x="482" y="3375"/>
                  </a:cubicBezTo>
                  <a:cubicBezTo>
                    <a:pt x="900" y="3568"/>
                    <a:pt x="1575" y="3729"/>
                    <a:pt x="2250" y="3890"/>
                  </a:cubicBezTo>
                  <a:cubicBezTo>
                    <a:pt x="2572" y="3954"/>
                    <a:pt x="2957" y="3954"/>
                    <a:pt x="3343" y="3954"/>
                  </a:cubicBezTo>
                  <a:cubicBezTo>
                    <a:pt x="3873" y="3954"/>
                    <a:pt x="4440" y="3909"/>
                    <a:pt x="4958" y="3849"/>
                  </a:cubicBezTo>
                  <a:lnTo>
                    <a:pt x="4958" y="3849"/>
                  </a:lnTo>
                  <a:cubicBezTo>
                    <a:pt x="4758" y="3961"/>
                    <a:pt x="4568" y="4077"/>
                    <a:pt x="4404" y="4179"/>
                  </a:cubicBezTo>
                  <a:cubicBezTo>
                    <a:pt x="4275" y="4243"/>
                    <a:pt x="4179" y="4340"/>
                    <a:pt x="4083" y="4404"/>
                  </a:cubicBezTo>
                  <a:cubicBezTo>
                    <a:pt x="4018" y="4468"/>
                    <a:pt x="3986" y="4501"/>
                    <a:pt x="3954" y="4565"/>
                  </a:cubicBezTo>
                  <a:cubicBezTo>
                    <a:pt x="3922" y="4597"/>
                    <a:pt x="3890" y="4693"/>
                    <a:pt x="3890" y="4790"/>
                  </a:cubicBezTo>
                  <a:cubicBezTo>
                    <a:pt x="3890" y="4886"/>
                    <a:pt x="3922" y="4983"/>
                    <a:pt x="4018" y="5047"/>
                  </a:cubicBezTo>
                  <a:cubicBezTo>
                    <a:pt x="4083" y="5111"/>
                    <a:pt x="4147" y="5111"/>
                    <a:pt x="4211" y="5143"/>
                  </a:cubicBezTo>
                  <a:cubicBezTo>
                    <a:pt x="4404" y="5176"/>
                    <a:pt x="4597" y="5208"/>
                    <a:pt x="4822" y="5208"/>
                  </a:cubicBezTo>
                  <a:cubicBezTo>
                    <a:pt x="5722" y="5208"/>
                    <a:pt x="6943" y="4918"/>
                    <a:pt x="8004" y="4854"/>
                  </a:cubicBezTo>
                  <a:cubicBezTo>
                    <a:pt x="8776" y="4790"/>
                    <a:pt x="9483" y="4436"/>
                    <a:pt x="10029" y="4083"/>
                  </a:cubicBezTo>
                  <a:cubicBezTo>
                    <a:pt x="10353" y="3880"/>
                    <a:pt x="10614" y="3677"/>
                    <a:pt x="10762" y="3547"/>
                  </a:cubicBezTo>
                  <a:lnTo>
                    <a:pt x="10762" y="3547"/>
                  </a:lnTo>
                  <a:cubicBezTo>
                    <a:pt x="11209" y="3765"/>
                    <a:pt x="12564" y="4422"/>
                    <a:pt x="13983" y="5079"/>
                  </a:cubicBezTo>
                  <a:cubicBezTo>
                    <a:pt x="14851" y="5497"/>
                    <a:pt x="15751" y="5883"/>
                    <a:pt x="16490" y="6204"/>
                  </a:cubicBezTo>
                  <a:cubicBezTo>
                    <a:pt x="16844" y="6333"/>
                    <a:pt x="17165" y="6461"/>
                    <a:pt x="17455" y="6558"/>
                  </a:cubicBezTo>
                  <a:cubicBezTo>
                    <a:pt x="17583" y="6622"/>
                    <a:pt x="17680" y="6654"/>
                    <a:pt x="17776" y="6686"/>
                  </a:cubicBezTo>
                  <a:cubicBezTo>
                    <a:pt x="17905" y="6686"/>
                    <a:pt x="17969" y="6718"/>
                    <a:pt x="18065" y="6718"/>
                  </a:cubicBezTo>
                  <a:cubicBezTo>
                    <a:pt x="18290" y="6718"/>
                    <a:pt x="18451" y="6622"/>
                    <a:pt x="18612" y="6493"/>
                  </a:cubicBezTo>
                  <a:cubicBezTo>
                    <a:pt x="18869" y="6301"/>
                    <a:pt x="19062" y="6043"/>
                    <a:pt x="19223" y="5690"/>
                  </a:cubicBezTo>
                  <a:cubicBezTo>
                    <a:pt x="19383" y="5368"/>
                    <a:pt x="19480" y="4983"/>
                    <a:pt x="19480" y="4597"/>
                  </a:cubicBezTo>
                  <a:cubicBezTo>
                    <a:pt x="19480" y="3954"/>
                    <a:pt x="19190" y="3311"/>
                    <a:pt x="18483" y="2893"/>
                  </a:cubicBezTo>
                  <a:cubicBezTo>
                    <a:pt x="16780" y="1897"/>
                    <a:pt x="14144" y="1125"/>
                    <a:pt x="14144" y="1093"/>
                  </a:cubicBezTo>
                  <a:lnTo>
                    <a:pt x="14112" y="1093"/>
                  </a:lnTo>
                  <a:cubicBezTo>
                    <a:pt x="14112" y="1093"/>
                    <a:pt x="13083" y="900"/>
                    <a:pt x="11861" y="675"/>
                  </a:cubicBezTo>
                  <a:cubicBezTo>
                    <a:pt x="10672" y="450"/>
                    <a:pt x="9258" y="161"/>
                    <a:pt x="8518" y="32"/>
                  </a:cubicBezTo>
                  <a:cubicBezTo>
                    <a:pt x="8422" y="0"/>
                    <a:pt x="8261" y="0"/>
                    <a:pt x="8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5279775" y="2826825"/>
              <a:ext cx="540850" cy="800375"/>
            </a:xfrm>
            <a:custGeom>
              <a:avLst/>
              <a:gdLst/>
              <a:ahLst/>
              <a:cxnLst/>
              <a:rect l="l" t="t" r="r" b="b"/>
              <a:pathLst>
                <a:path w="21634" h="32015" extrusionOk="0">
                  <a:moveTo>
                    <a:pt x="13743" y="0"/>
                  </a:moveTo>
                  <a:cubicBezTo>
                    <a:pt x="11830" y="0"/>
                    <a:pt x="10094" y="2047"/>
                    <a:pt x="10094" y="2047"/>
                  </a:cubicBezTo>
                  <a:cubicBezTo>
                    <a:pt x="10094" y="2047"/>
                    <a:pt x="6172" y="4875"/>
                    <a:pt x="3344" y="8893"/>
                  </a:cubicBezTo>
                  <a:cubicBezTo>
                    <a:pt x="515" y="12912"/>
                    <a:pt x="1" y="21012"/>
                    <a:pt x="611" y="23358"/>
                  </a:cubicBezTo>
                  <a:cubicBezTo>
                    <a:pt x="1190" y="25705"/>
                    <a:pt x="1576" y="28469"/>
                    <a:pt x="4404" y="30302"/>
                  </a:cubicBezTo>
                  <a:cubicBezTo>
                    <a:pt x="5959" y="31315"/>
                    <a:pt x="7276" y="32015"/>
                    <a:pt x="8938" y="32015"/>
                  </a:cubicBezTo>
                  <a:cubicBezTo>
                    <a:pt x="10336" y="32015"/>
                    <a:pt x="11977" y="31520"/>
                    <a:pt x="14208" y="30302"/>
                  </a:cubicBezTo>
                  <a:cubicBezTo>
                    <a:pt x="19094" y="27666"/>
                    <a:pt x="21634" y="18858"/>
                    <a:pt x="21152" y="12108"/>
                  </a:cubicBezTo>
                  <a:cubicBezTo>
                    <a:pt x="20669" y="5358"/>
                    <a:pt x="16555" y="664"/>
                    <a:pt x="14401" y="86"/>
                  </a:cubicBezTo>
                  <a:cubicBezTo>
                    <a:pt x="14181" y="27"/>
                    <a:pt x="13961" y="0"/>
                    <a:pt x="13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5283000" y="2820125"/>
              <a:ext cx="533625" cy="814075"/>
            </a:xfrm>
            <a:custGeom>
              <a:avLst/>
              <a:gdLst/>
              <a:ahLst/>
              <a:cxnLst/>
              <a:rect l="l" t="t" r="r" b="b"/>
              <a:pathLst>
                <a:path w="21345" h="32563" extrusionOk="0">
                  <a:moveTo>
                    <a:pt x="9810" y="2098"/>
                  </a:moveTo>
                  <a:cubicBezTo>
                    <a:pt x="9810" y="2098"/>
                    <a:pt x="9810" y="2098"/>
                    <a:pt x="9810" y="2098"/>
                  </a:cubicBezTo>
                  <a:lnTo>
                    <a:pt x="9810" y="2098"/>
                  </a:lnTo>
                  <a:lnTo>
                    <a:pt x="9810" y="2098"/>
                  </a:lnTo>
                  <a:close/>
                  <a:moveTo>
                    <a:pt x="13597" y="547"/>
                  </a:moveTo>
                  <a:cubicBezTo>
                    <a:pt x="13790" y="547"/>
                    <a:pt x="13983" y="547"/>
                    <a:pt x="14208" y="611"/>
                  </a:cubicBezTo>
                  <a:cubicBezTo>
                    <a:pt x="14658" y="740"/>
                    <a:pt x="15301" y="1125"/>
                    <a:pt x="15976" y="1736"/>
                  </a:cubicBezTo>
                  <a:cubicBezTo>
                    <a:pt x="18001" y="3568"/>
                    <a:pt x="20380" y="7426"/>
                    <a:pt x="20765" y="12408"/>
                  </a:cubicBezTo>
                  <a:cubicBezTo>
                    <a:pt x="20798" y="12955"/>
                    <a:pt x="20798" y="13501"/>
                    <a:pt x="20798" y="14080"/>
                  </a:cubicBezTo>
                  <a:cubicBezTo>
                    <a:pt x="20798" y="17262"/>
                    <a:pt x="20187" y="20766"/>
                    <a:pt x="18997" y="23755"/>
                  </a:cubicBezTo>
                  <a:cubicBezTo>
                    <a:pt x="17840" y="26712"/>
                    <a:pt x="16104" y="29187"/>
                    <a:pt x="13951" y="30345"/>
                  </a:cubicBezTo>
                  <a:cubicBezTo>
                    <a:pt x="11733" y="31534"/>
                    <a:pt x="10126" y="32016"/>
                    <a:pt x="8808" y="32016"/>
                  </a:cubicBezTo>
                  <a:cubicBezTo>
                    <a:pt x="7233" y="32016"/>
                    <a:pt x="5979" y="31373"/>
                    <a:pt x="4436" y="30377"/>
                  </a:cubicBezTo>
                  <a:cubicBezTo>
                    <a:pt x="3054" y="29477"/>
                    <a:pt x="2282" y="28352"/>
                    <a:pt x="1768" y="27195"/>
                  </a:cubicBezTo>
                  <a:cubicBezTo>
                    <a:pt x="1286" y="26005"/>
                    <a:pt x="1029" y="24752"/>
                    <a:pt x="739" y="23562"/>
                  </a:cubicBezTo>
                  <a:cubicBezTo>
                    <a:pt x="611" y="23048"/>
                    <a:pt x="514" y="22180"/>
                    <a:pt x="514" y="21087"/>
                  </a:cubicBezTo>
                  <a:cubicBezTo>
                    <a:pt x="514" y="19383"/>
                    <a:pt x="707" y="17198"/>
                    <a:pt x="1189" y="15044"/>
                  </a:cubicBezTo>
                  <a:cubicBezTo>
                    <a:pt x="1640" y="12890"/>
                    <a:pt x="2379" y="10801"/>
                    <a:pt x="3440" y="9322"/>
                  </a:cubicBezTo>
                  <a:cubicBezTo>
                    <a:pt x="4822" y="7329"/>
                    <a:pt x="6493" y="5626"/>
                    <a:pt x="7843" y="4436"/>
                  </a:cubicBezTo>
                  <a:cubicBezTo>
                    <a:pt x="8486" y="3825"/>
                    <a:pt x="9065" y="3343"/>
                    <a:pt x="9483" y="3022"/>
                  </a:cubicBezTo>
                  <a:cubicBezTo>
                    <a:pt x="9676" y="2861"/>
                    <a:pt x="9836" y="2733"/>
                    <a:pt x="9965" y="2668"/>
                  </a:cubicBezTo>
                  <a:cubicBezTo>
                    <a:pt x="10061" y="2572"/>
                    <a:pt x="10126" y="2540"/>
                    <a:pt x="10126" y="2540"/>
                  </a:cubicBezTo>
                  <a:lnTo>
                    <a:pt x="10158" y="2475"/>
                  </a:lnTo>
                  <a:lnTo>
                    <a:pt x="10190" y="2475"/>
                  </a:lnTo>
                  <a:cubicBezTo>
                    <a:pt x="10286" y="2379"/>
                    <a:pt x="10704" y="1865"/>
                    <a:pt x="11347" y="1415"/>
                  </a:cubicBezTo>
                  <a:cubicBezTo>
                    <a:pt x="11990" y="965"/>
                    <a:pt x="12794" y="547"/>
                    <a:pt x="13597" y="547"/>
                  </a:cubicBezTo>
                  <a:close/>
                  <a:moveTo>
                    <a:pt x="13597" y="0"/>
                  </a:moveTo>
                  <a:cubicBezTo>
                    <a:pt x="12536" y="0"/>
                    <a:pt x="11604" y="547"/>
                    <a:pt x="10897" y="1093"/>
                  </a:cubicBezTo>
                  <a:cubicBezTo>
                    <a:pt x="10337" y="1520"/>
                    <a:pt x="9932" y="1947"/>
                    <a:pt x="9810" y="2098"/>
                  </a:cubicBezTo>
                  <a:lnTo>
                    <a:pt x="9810" y="2098"/>
                  </a:lnTo>
                  <a:lnTo>
                    <a:pt x="9804" y="2090"/>
                  </a:lnTo>
                  <a:cubicBezTo>
                    <a:pt x="9804" y="2122"/>
                    <a:pt x="5850" y="4951"/>
                    <a:pt x="2990" y="9001"/>
                  </a:cubicBezTo>
                  <a:cubicBezTo>
                    <a:pt x="1897" y="10576"/>
                    <a:pt x="1125" y="12730"/>
                    <a:pt x="675" y="14915"/>
                  </a:cubicBezTo>
                  <a:cubicBezTo>
                    <a:pt x="193" y="17101"/>
                    <a:pt x="0" y="19351"/>
                    <a:pt x="0" y="21087"/>
                  </a:cubicBezTo>
                  <a:cubicBezTo>
                    <a:pt x="0" y="22212"/>
                    <a:pt x="64" y="23112"/>
                    <a:pt x="225" y="23691"/>
                  </a:cubicBezTo>
                  <a:cubicBezTo>
                    <a:pt x="514" y="24880"/>
                    <a:pt x="739" y="26166"/>
                    <a:pt x="1286" y="27387"/>
                  </a:cubicBezTo>
                  <a:cubicBezTo>
                    <a:pt x="1832" y="28641"/>
                    <a:pt x="2668" y="29863"/>
                    <a:pt x="4147" y="30795"/>
                  </a:cubicBezTo>
                  <a:cubicBezTo>
                    <a:pt x="5690" y="31823"/>
                    <a:pt x="7040" y="32563"/>
                    <a:pt x="8808" y="32563"/>
                  </a:cubicBezTo>
                  <a:cubicBezTo>
                    <a:pt x="10254" y="32563"/>
                    <a:pt x="11926" y="32048"/>
                    <a:pt x="14208" y="30827"/>
                  </a:cubicBezTo>
                  <a:cubicBezTo>
                    <a:pt x="16522" y="29573"/>
                    <a:pt x="18290" y="27002"/>
                    <a:pt x="19512" y="23948"/>
                  </a:cubicBezTo>
                  <a:cubicBezTo>
                    <a:pt x="20701" y="20894"/>
                    <a:pt x="21344" y="17326"/>
                    <a:pt x="21344" y="14080"/>
                  </a:cubicBezTo>
                  <a:cubicBezTo>
                    <a:pt x="21344" y="13501"/>
                    <a:pt x="21312" y="12922"/>
                    <a:pt x="21280" y="12376"/>
                  </a:cubicBezTo>
                  <a:cubicBezTo>
                    <a:pt x="21023" y="8936"/>
                    <a:pt x="19865" y="6043"/>
                    <a:pt x="18483" y="3922"/>
                  </a:cubicBezTo>
                  <a:cubicBezTo>
                    <a:pt x="17808" y="2861"/>
                    <a:pt x="17069" y="1993"/>
                    <a:pt x="16330" y="1350"/>
                  </a:cubicBezTo>
                  <a:cubicBezTo>
                    <a:pt x="15622" y="675"/>
                    <a:pt x="14947" y="257"/>
                    <a:pt x="14337" y="97"/>
                  </a:cubicBezTo>
                  <a:cubicBezTo>
                    <a:pt x="14079" y="32"/>
                    <a:pt x="13854" y="0"/>
                    <a:pt x="13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5438900" y="2899100"/>
              <a:ext cx="237875" cy="221725"/>
            </a:xfrm>
            <a:custGeom>
              <a:avLst/>
              <a:gdLst/>
              <a:ahLst/>
              <a:cxnLst/>
              <a:rect l="l" t="t" r="r" b="b"/>
              <a:pathLst>
                <a:path w="9515" h="8869" extrusionOk="0">
                  <a:moveTo>
                    <a:pt x="6904" y="0"/>
                  </a:moveTo>
                  <a:cubicBezTo>
                    <a:pt x="5656" y="0"/>
                    <a:pt x="4018" y="441"/>
                    <a:pt x="4018" y="441"/>
                  </a:cubicBezTo>
                  <a:cubicBezTo>
                    <a:pt x="4018" y="441"/>
                    <a:pt x="2250" y="634"/>
                    <a:pt x="1382" y="1792"/>
                  </a:cubicBezTo>
                  <a:cubicBezTo>
                    <a:pt x="514" y="2981"/>
                    <a:pt x="804" y="3367"/>
                    <a:pt x="1382" y="3656"/>
                  </a:cubicBezTo>
                  <a:cubicBezTo>
                    <a:pt x="1961" y="3945"/>
                    <a:pt x="2057" y="4717"/>
                    <a:pt x="2057" y="4717"/>
                  </a:cubicBezTo>
                  <a:cubicBezTo>
                    <a:pt x="2057" y="4717"/>
                    <a:pt x="0" y="8060"/>
                    <a:pt x="1093" y="8735"/>
                  </a:cubicBezTo>
                  <a:cubicBezTo>
                    <a:pt x="1231" y="8826"/>
                    <a:pt x="1431" y="8868"/>
                    <a:pt x="1678" y="8868"/>
                  </a:cubicBezTo>
                  <a:cubicBezTo>
                    <a:pt x="3336" y="8868"/>
                    <a:pt x="7110" y="6975"/>
                    <a:pt x="8229" y="5520"/>
                  </a:cubicBezTo>
                  <a:cubicBezTo>
                    <a:pt x="9515" y="3849"/>
                    <a:pt x="8904" y="1117"/>
                    <a:pt x="8133" y="313"/>
                  </a:cubicBezTo>
                  <a:cubicBezTo>
                    <a:pt x="7901" y="81"/>
                    <a:pt x="7438" y="0"/>
                    <a:pt x="69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5451750" y="2892450"/>
              <a:ext cx="217800" cy="234675"/>
            </a:xfrm>
            <a:custGeom>
              <a:avLst/>
              <a:gdLst/>
              <a:ahLst/>
              <a:cxnLst/>
              <a:rect l="l" t="t" r="r" b="b"/>
              <a:pathLst>
                <a:path w="8712" h="9387" extrusionOk="0">
                  <a:moveTo>
                    <a:pt x="6333" y="547"/>
                  </a:moveTo>
                  <a:cubicBezTo>
                    <a:pt x="6590" y="547"/>
                    <a:pt x="6847" y="547"/>
                    <a:pt x="7040" y="611"/>
                  </a:cubicBezTo>
                  <a:cubicBezTo>
                    <a:pt x="7233" y="643"/>
                    <a:pt x="7362" y="707"/>
                    <a:pt x="7426" y="772"/>
                  </a:cubicBezTo>
                  <a:cubicBezTo>
                    <a:pt x="7619" y="965"/>
                    <a:pt x="7812" y="1318"/>
                    <a:pt x="7940" y="1768"/>
                  </a:cubicBezTo>
                  <a:cubicBezTo>
                    <a:pt x="8101" y="2218"/>
                    <a:pt x="8197" y="2765"/>
                    <a:pt x="8197" y="3343"/>
                  </a:cubicBezTo>
                  <a:cubicBezTo>
                    <a:pt x="8197" y="4147"/>
                    <a:pt x="8004" y="4983"/>
                    <a:pt x="7490" y="5626"/>
                  </a:cubicBezTo>
                  <a:cubicBezTo>
                    <a:pt x="7008" y="6268"/>
                    <a:pt x="5786" y="7104"/>
                    <a:pt x="4501" y="7747"/>
                  </a:cubicBezTo>
                  <a:cubicBezTo>
                    <a:pt x="3890" y="8101"/>
                    <a:pt x="3215" y="8358"/>
                    <a:pt x="2636" y="8551"/>
                  </a:cubicBezTo>
                  <a:cubicBezTo>
                    <a:pt x="2026" y="8744"/>
                    <a:pt x="1511" y="8872"/>
                    <a:pt x="1158" y="8872"/>
                  </a:cubicBezTo>
                  <a:cubicBezTo>
                    <a:pt x="933" y="8872"/>
                    <a:pt x="772" y="8840"/>
                    <a:pt x="708" y="8776"/>
                  </a:cubicBezTo>
                  <a:cubicBezTo>
                    <a:pt x="643" y="8744"/>
                    <a:pt x="611" y="8679"/>
                    <a:pt x="579" y="8615"/>
                  </a:cubicBezTo>
                  <a:cubicBezTo>
                    <a:pt x="547" y="8551"/>
                    <a:pt x="515" y="8422"/>
                    <a:pt x="515" y="8294"/>
                  </a:cubicBezTo>
                  <a:cubicBezTo>
                    <a:pt x="515" y="7779"/>
                    <a:pt x="836" y="6976"/>
                    <a:pt x="1158" y="6301"/>
                  </a:cubicBezTo>
                  <a:cubicBezTo>
                    <a:pt x="1318" y="5979"/>
                    <a:pt x="1447" y="5690"/>
                    <a:pt x="1576" y="5465"/>
                  </a:cubicBezTo>
                  <a:cubicBezTo>
                    <a:pt x="1640" y="5368"/>
                    <a:pt x="1704" y="5272"/>
                    <a:pt x="1736" y="5240"/>
                  </a:cubicBezTo>
                  <a:cubicBezTo>
                    <a:pt x="1768" y="5176"/>
                    <a:pt x="1768" y="5143"/>
                    <a:pt x="1768" y="5143"/>
                  </a:cubicBezTo>
                  <a:cubicBezTo>
                    <a:pt x="1801" y="5079"/>
                    <a:pt x="1833" y="5015"/>
                    <a:pt x="1801" y="4951"/>
                  </a:cubicBezTo>
                  <a:cubicBezTo>
                    <a:pt x="1801" y="4951"/>
                    <a:pt x="1801" y="4726"/>
                    <a:pt x="1672" y="4468"/>
                  </a:cubicBezTo>
                  <a:cubicBezTo>
                    <a:pt x="1576" y="4211"/>
                    <a:pt x="1351" y="3858"/>
                    <a:pt x="997" y="3697"/>
                  </a:cubicBezTo>
                  <a:cubicBezTo>
                    <a:pt x="836" y="3600"/>
                    <a:pt x="740" y="3536"/>
                    <a:pt x="676" y="3472"/>
                  </a:cubicBezTo>
                  <a:cubicBezTo>
                    <a:pt x="611" y="3408"/>
                    <a:pt x="579" y="3343"/>
                    <a:pt x="579" y="3247"/>
                  </a:cubicBezTo>
                  <a:cubicBezTo>
                    <a:pt x="579" y="3054"/>
                    <a:pt x="708" y="2733"/>
                    <a:pt x="1093" y="2218"/>
                  </a:cubicBezTo>
                  <a:cubicBezTo>
                    <a:pt x="1479" y="1704"/>
                    <a:pt x="2090" y="1383"/>
                    <a:pt x="2604" y="1190"/>
                  </a:cubicBezTo>
                  <a:cubicBezTo>
                    <a:pt x="2861" y="1093"/>
                    <a:pt x="3086" y="1029"/>
                    <a:pt x="3279" y="997"/>
                  </a:cubicBezTo>
                  <a:cubicBezTo>
                    <a:pt x="3343" y="997"/>
                    <a:pt x="3408" y="965"/>
                    <a:pt x="3472" y="965"/>
                  </a:cubicBezTo>
                  <a:lnTo>
                    <a:pt x="3569" y="965"/>
                  </a:lnTo>
                  <a:cubicBezTo>
                    <a:pt x="3569" y="965"/>
                    <a:pt x="3665" y="932"/>
                    <a:pt x="3826" y="900"/>
                  </a:cubicBezTo>
                  <a:cubicBezTo>
                    <a:pt x="4340" y="772"/>
                    <a:pt x="5465" y="547"/>
                    <a:pt x="6333" y="547"/>
                  </a:cubicBezTo>
                  <a:close/>
                  <a:moveTo>
                    <a:pt x="6333" y="0"/>
                  </a:moveTo>
                  <a:cubicBezTo>
                    <a:pt x="5047" y="0"/>
                    <a:pt x="3440" y="418"/>
                    <a:pt x="3440" y="418"/>
                  </a:cubicBezTo>
                  <a:lnTo>
                    <a:pt x="3441" y="423"/>
                  </a:lnTo>
                  <a:lnTo>
                    <a:pt x="3441" y="423"/>
                  </a:lnTo>
                  <a:cubicBezTo>
                    <a:pt x="3326" y="440"/>
                    <a:pt x="2903" y="511"/>
                    <a:pt x="2411" y="675"/>
                  </a:cubicBezTo>
                  <a:cubicBezTo>
                    <a:pt x="1833" y="900"/>
                    <a:pt x="1126" y="1254"/>
                    <a:pt x="643" y="1897"/>
                  </a:cubicBezTo>
                  <a:cubicBezTo>
                    <a:pt x="225" y="2443"/>
                    <a:pt x="33" y="2861"/>
                    <a:pt x="33" y="3247"/>
                  </a:cubicBezTo>
                  <a:cubicBezTo>
                    <a:pt x="33" y="3472"/>
                    <a:pt x="129" y="3665"/>
                    <a:pt x="258" y="3825"/>
                  </a:cubicBezTo>
                  <a:cubicBezTo>
                    <a:pt x="386" y="3986"/>
                    <a:pt x="579" y="4083"/>
                    <a:pt x="740" y="4147"/>
                  </a:cubicBezTo>
                  <a:cubicBezTo>
                    <a:pt x="965" y="4276"/>
                    <a:pt x="1093" y="4468"/>
                    <a:pt x="1190" y="4661"/>
                  </a:cubicBezTo>
                  <a:cubicBezTo>
                    <a:pt x="1222" y="4758"/>
                    <a:pt x="1254" y="4854"/>
                    <a:pt x="1254" y="4918"/>
                  </a:cubicBezTo>
                  <a:lnTo>
                    <a:pt x="1264" y="4948"/>
                  </a:lnTo>
                  <a:lnTo>
                    <a:pt x="1264" y="4948"/>
                  </a:lnTo>
                  <a:cubicBezTo>
                    <a:pt x="1159" y="5133"/>
                    <a:pt x="917" y="5568"/>
                    <a:pt x="676" y="6076"/>
                  </a:cubicBezTo>
                  <a:cubicBezTo>
                    <a:pt x="322" y="6783"/>
                    <a:pt x="0" y="7586"/>
                    <a:pt x="0" y="8294"/>
                  </a:cubicBezTo>
                  <a:cubicBezTo>
                    <a:pt x="0" y="8486"/>
                    <a:pt x="0" y="8647"/>
                    <a:pt x="97" y="8808"/>
                  </a:cubicBezTo>
                  <a:cubicBezTo>
                    <a:pt x="161" y="8969"/>
                    <a:pt x="258" y="9129"/>
                    <a:pt x="418" y="9226"/>
                  </a:cubicBezTo>
                  <a:cubicBezTo>
                    <a:pt x="643" y="9354"/>
                    <a:pt x="868" y="9386"/>
                    <a:pt x="1158" y="9386"/>
                  </a:cubicBezTo>
                  <a:cubicBezTo>
                    <a:pt x="1608" y="9386"/>
                    <a:pt x="2186" y="9258"/>
                    <a:pt x="2797" y="9065"/>
                  </a:cubicBezTo>
                  <a:cubicBezTo>
                    <a:pt x="3729" y="8744"/>
                    <a:pt x="4790" y="8261"/>
                    <a:pt x="5722" y="7715"/>
                  </a:cubicBezTo>
                  <a:cubicBezTo>
                    <a:pt x="6654" y="7136"/>
                    <a:pt x="7458" y="6526"/>
                    <a:pt x="7940" y="5947"/>
                  </a:cubicBezTo>
                  <a:cubicBezTo>
                    <a:pt x="8519" y="5176"/>
                    <a:pt x="8712" y="4211"/>
                    <a:pt x="8712" y="3343"/>
                  </a:cubicBezTo>
                  <a:cubicBezTo>
                    <a:pt x="8712" y="2700"/>
                    <a:pt x="8615" y="2122"/>
                    <a:pt x="8454" y="1608"/>
                  </a:cubicBezTo>
                  <a:cubicBezTo>
                    <a:pt x="8294" y="1093"/>
                    <a:pt x="8069" y="675"/>
                    <a:pt x="7812" y="418"/>
                  </a:cubicBezTo>
                  <a:cubicBezTo>
                    <a:pt x="7619" y="225"/>
                    <a:pt x="7394" y="129"/>
                    <a:pt x="7169" y="97"/>
                  </a:cubicBezTo>
                  <a:cubicBezTo>
                    <a:pt x="6912" y="32"/>
                    <a:pt x="6622"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5417200" y="2584950"/>
              <a:ext cx="305400" cy="460675"/>
            </a:xfrm>
            <a:custGeom>
              <a:avLst/>
              <a:gdLst/>
              <a:ahLst/>
              <a:cxnLst/>
              <a:rect l="l" t="t" r="r" b="b"/>
              <a:pathLst>
                <a:path w="12216" h="18427" extrusionOk="0">
                  <a:moveTo>
                    <a:pt x="5587" y="0"/>
                  </a:moveTo>
                  <a:cubicBezTo>
                    <a:pt x="4508" y="0"/>
                    <a:pt x="3729" y="278"/>
                    <a:pt x="3729" y="278"/>
                  </a:cubicBezTo>
                  <a:cubicBezTo>
                    <a:pt x="3729" y="278"/>
                    <a:pt x="2540" y="1628"/>
                    <a:pt x="1768" y="2046"/>
                  </a:cubicBezTo>
                  <a:cubicBezTo>
                    <a:pt x="965" y="2432"/>
                    <a:pt x="0" y="2818"/>
                    <a:pt x="772" y="3396"/>
                  </a:cubicBezTo>
                  <a:cubicBezTo>
                    <a:pt x="1575" y="4007"/>
                    <a:pt x="2058" y="4489"/>
                    <a:pt x="2058" y="4489"/>
                  </a:cubicBezTo>
                  <a:cubicBezTo>
                    <a:pt x="2058" y="4489"/>
                    <a:pt x="1061" y="7704"/>
                    <a:pt x="1479" y="9568"/>
                  </a:cubicBezTo>
                  <a:cubicBezTo>
                    <a:pt x="1733" y="10797"/>
                    <a:pt x="2588" y="11006"/>
                    <a:pt x="3141" y="11006"/>
                  </a:cubicBezTo>
                  <a:cubicBezTo>
                    <a:pt x="3427" y="11006"/>
                    <a:pt x="3633" y="10950"/>
                    <a:pt x="3633" y="10950"/>
                  </a:cubicBezTo>
                  <a:lnTo>
                    <a:pt x="3633" y="10950"/>
                  </a:lnTo>
                  <a:cubicBezTo>
                    <a:pt x="3633" y="10950"/>
                    <a:pt x="3311" y="15836"/>
                    <a:pt x="2925" y="17283"/>
                  </a:cubicBezTo>
                  <a:cubicBezTo>
                    <a:pt x="2715" y="18089"/>
                    <a:pt x="3174" y="18427"/>
                    <a:pt x="3869" y="18427"/>
                  </a:cubicBezTo>
                  <a:cubicBezTo>
                    <a:pt x="4448" y="18427"/>
                    <a:pt x="5193" y="18192"/>
                    <a:pt x="5851" y="17797"/>
                  </a:cubicBezTo>
                  <a:cubicBezTo>
                    <a:pt x="7329" y="16897"/>
                    <a:pt x="7522" y="13297"/>
                    <a:pt x="8101" y="10629"/>
                  </a:cubicBezTo>
                  <a:cubicBezTo>
                    <a:pt x="8711" y="7993"/>
                    <a:pt x="12215" y="4875"/>
                    <a:pt x="9772" y="1950"/>
                  </a:cubicBezTo>
                  <a:cubicBezTo>
                    <a:pt x="8465" y="368"/>
                    <a:pt x="6828" y="0"/>
                    <a:pt x="5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5422825" y="2578225"/>
              <a:ext cx="266825" cy="474175"/>
            </a:xfrm>
            <a:custGeom>
              <a:avLst/>
              <a:gdLst/>
              <a:ahLst/>
              <a:cxnLst/>
              <a:rect l="l" t="t" r="r" b="b"/>
              <a:pathLst>
                <a:path w="10673" h="18967" extrusionOk="0">
                  <a:moveTo>
                    <a:pt x="5336" y="547"/>
                  </a:moveTo>
                  <a:cubicBezTo>
                    <a:pt x="6558" y="547"/>
                    <a:pt x="8101" y="869"/>
                    <a:pt x="9354" y="2379"/>
                  </a:cubicBezTo>
                  <a:cubicBezTo>
                    <a:pt x="9933" y="3087"/>
                    <a:pt x="10126" y="3762"/>
                    <a:pt x="10126" y="4469"/>
                  </a:cubicBezTo>
                  <a:cubicBezTo>
                    <a:pt x="10158" y="5497"/>
                    <a:pt x="9644" y="6590"/>
                    <a:pt x="9065" y="7651"/>
                  </a:cubicBezTo>
                  <a:cubicBezTo>
                    <a:pt x="8519" y="8744"/>
                    <a:pt x="7876" y="9805"/>
                    <a:pt x="7618" y="10866"/>
                  </a:cubicBezTo>
                  <a:cubicBezTo>
                    <a:pt x="7329" y="12184"/>
                    <a:pt x="7136" y="13759"/>
                    <a:pt x="6847" y="15077"/>
                  </a:cubicBezTo>
                  <a:cubicBezTo>
                    <a:pt x="6686" y="15752"/>
                    <a:pt x="6493" y="16362"/>
                    <a:pt x="6301" y="16812"/>
                  </a:cubicBezTo>
                  <a:cubicBezTo>
                    <a:pt x="6076" y="17295"/>
                    <a:pt x="5786" y="17648"/>
                    <a:pt x="5497" y="17809"/>
                  </a:cubicBezTo>
                  <a:cubicBezTo>
                    <a:pt x="4854" y="18195"/>
                    <a:pt x="4147" y="18420"/>
                    <a:pt x="3633" y="18420"/>
                  </a:cubicBezTo>
                  <a:cubicBezTo>
                    <a:pt x="3375" y="18420"/>
                    <a:pt x="3183" y="18387"/>
                    <a:pt x="3086" y="18291"/>
                  </a:cubicBezTo>
                  <a:cubicBezTo>
                    <a:pt x="2990" y="18227"/>
                    <a:pt x="2925" y="18130"/>
                    <a:pt x="2925" y="17937"/>
                  </a:cubicBezTo>
                  <a:cubicBezTo>
                    <a:pt x="2925" y="17841"/>
                    <a:pt x="2925" y="17745"/>
                    <a:pt x="2958" y="17648"/>
                  </a:cubicBezTo>
                  <a:cubicBezTo>
                    <a:pt x="3054" y="17230"/>
                    <a:pt x="3150" y="16652"/>
                    <a:pt x="3247" y="15977"/>
                  </a:cubicBezTo>
                  <a:cubicBezTo>
                    <a:pt x="3504" y="13984"/>
                    <a:pt x="3665" y="11219"/>
                    <a:pt x="3665" y="11219"/>
                  </a:cubicBezTo>
                  <a:cubicBezTo>
                    <a:pt x="3665" y="11123"/>
                    <a:pt x="3633" y="11058"/>
                    <a:pt x="3568" y="10994"/>
                  </a:cubicBezTo>
                  <a:cubicBezTo>
                    <a:pt x="3531" y="10957"/>
                    <a:pt x="3482" y="10941"/>
                    <a:pt x="3429" y="10941"/>
                  </a:cubicBezTo>
                  <a:cubicBezTo>
                    <a:pt x="3391" y="10941"/>
                    <a:pt x="3351" y="10949"/>
                    <a:pt x="3311" y="10962"/>
                  </a:cubicBezTo>
                  <a:cubicBezTo>
                    <a:pt x="3279" y="10962"/>
                    <a:pt x="3118" y="10994"/>
                    <a:pt x="2893" y="10994"/>
                  </a:cubicBezTo>
                  <a:cubicBezTo>
                    <a:pt x="2636" y="10994"/>
                    <a:pt x="2347" y="10962"/>
                    <a:pt x="2090" y="10769"/>
                  </a:cubicBezTo>
                  <a:cubicBezTo>
                    <a:pt x="1865" y="10608"/>
                    <a:pt x="1607" y="10351"/>
                    <a:pt x="1511" y="9773"/>
                  </a:cubicBezTo>
                  <a:cubicBezTo>
                    <a:pt x="1447" y="9483"/>
                    <a:pt x="1415" y="9162"/>
                    <a:pt x="1415" y="8808"/>
                  </a:cubicBezTo>
                  <a:cubicBezTo>
                    <a:pt x="1415" y="7940"/>
                    <a:pt x="1575" y="6944"/>
                    <a:pt x="1736" y="6140"/>
                  </a:cubicBezTo>
                  <a:cubicBezTo>
                    <a:pt x="1833" y="5755"/>
                    <a:pt x="1929" y="5433"/>
                    <a:pt x="1993" y="5208"/>
                  </a:cubicBezTo>
                  <a:cubicBezTo>
                    <a:pt x="2025" y="5080"/>
                    <a:pt x="2025" y="4983"/>
                    <a:pt x="2058" y="4919"/>
                  </a:cubicBezTo>
                  <a:cubicBezTo>
                    <a:pt x="2058" y="4855"/>
                    <a:pt x="2090" y="4822"/>
                    <a:pt x="2090" y="4822"/>
                  </a:cubicBezTo>
                  <a:cubicBezTo>
                    <a:pt x="2122" y="4726"/>
                    <a:pt x="2090" y="4630"/>
                    <a:pt x="2025" y="4565"/>
                  </a:cubicBezTo>
                  <a:cubicBezTo>
                    <a:pt x="1993" y="4565"/>
                    <a:pt x="1511" y="4051"/>
                    <a:pt x="707" y="3472"/>
                  </a:cubicBezTo>
                  <a:cubicBezTo>
                    <a:pt x="643" y="3408"/>
                    <a:pt x="579" y="3344"/>
                    <a:pt x="547" y="3312"/>
                  </a:cubicBezTo>
                  <a:lnTo>
                    <a:pt x="547" y="3247"/>
                  </a:lnTo>
                  <a:cubicBezTo>
                    <a:pt x="547" y="3247"/>
                    <a:pt x="547" y="3215"/>
                    <a:pt x="579" y="3151"/>
                  </a:cubicBezTo>
                  <a:cubicBezTo>
                    <a:pt x="643" y="3087"/>
                    <a:pt x="804" y="2990"/>
                    <a:pt x="997" y="2862"/>
                  </a:cubicBezTo>
                  <a:cubicBezTo>
                    <a:pt x="1190" y="2765"/>
                    <a:pt x="1447" y="2669"/>
                    <a:pt x="1640" y="2540"/>
                  </a:cubicBezTo>
                  <a:cubicBezTo>
                    <a:pt x="2090" y="2315"/>
                    <a:pt x="2604" y="1865"/>
                    <a:pt x="2990" y="1479"/>
                  </a:cubicBezTo>
                  <a:cubicBezTo>
                    <a:pt x="3311" y="1158"/>
                    <a:pt x="3557" y="874"/>
                    <a:pt x="3653" y="761"/>
                  </a:cubicBezTo>
                  <a:lnTo>
                    <a:pt x="3653" y="761"/>
                  </a:lnTo>
                  <a:cubicBezTo>
                    <a:pt x="3878" y="709"/>
                    <a:pt x="4513" y="547"/>
                    <a:pt x="5336" y="547"/>
                  </a:cubicBezTo>
                  <a:close/>
                  <a:moveTo>
                    <a:pt x="5336" y="1"/>
                  </a:moveTo>
                  <a:cubicBezTo>
                    <a:pt x="4211" y="1"/>
                    <a:pt x="3408" y="290"/>
                    <a:pt x="3408" y="290"/>
                  </a:cubicBezTo>
                  <a:lnTo>
                    <a:pt x="3279" y="354"/>
                  </a:lnTo>
                  <a:cubicBezTo>
                    <a:pt x="3279" y="354"/>
                    <a:pt x="3215" y="451"/>
                    <a:pt x="3086" y="579"/>
                  </a:cubicBezTo>
                  <a:cubicBezTo>
                    <a:pt x="2925" y="772"/>
                    <a:pt x="2636" y="1094"/>
                    <a:pt x="2315" y="1383"/>
                  </a:cubicBezTo>
                  <a:cubicBezTo>
                    <a:pt x="1993" y="1672"/>
                    <a:pt x="1672" y="1929"/>
                    <a:pt x="1415" y="2058"/>
                  </a:cubicBezTo>
                  <a:cubicBezTo>
                    <a:pt x="1125" y="2219"/>
                    <a:pt x="804" y="2347"/>
                    <a:pt x="547" y="2508"/>
                  </a:cubicBezTo>
                  <a:cubicBezTo>
                    <a:pt x="418" y="2604"/>
                    <a:pt x="290" y="2701"/>
                    <a:pt x="193" y="2797"/>
                  </a:cubicBezTo>
                  <a:cubicBezTo>
                    <a:pt x="97" y="2926"/>
                    <a:pt x="0" y="3087"/>
                    <a:pt x="0" y="3247"/>
                  </a:cubicBezTo>
                  <a:cubicBezTo>
                    <a:pt x="0" y="3376"/>
                    <a:pt x="32" y="3505"/>
                    <a:pt x="97" y="3601"/>
                  </a:cubicBezTo>
                  <a:cubicBezTo>
                    <a:pt x="193" y="3697"/>
                    <a:pt x="290" y="3794"/>
                    <a:pt x="386" y="3890"/>
                  </a:cubicBezTo>
                  <a:cubicBezTo>
                    <a:pt x="772" y="4180"/>
                    <a:pt x="1093" y="4437"/>
                    <a:pt x="1318" y="4630"/>
                  </a:cubicBezTo>
                  <a:cubicBezTo>
                    <a:pt x="1403" y="4714"/>
                    <a:pt x="1487" y="4774"/>
                    <a:pt x="1529" y="4831"/>
                  </a:cubicBezTo>
                  <a:lnTo>
                    <a:pt x="1529" y="4831"/>
                  </a:lnTo>
                  <a:cubicBezTo>
                    <a:pt x="1371" y="5391"/>
                    <a:pt x="868" y="7237"/>
                    <a:pt x="868" y="8808"/>
                  </a:cubicBezTo>
                  <a:cubicBezTo>
                    <a:pt x="868" y="9194"/>
                    <a:pt x="900" y="9548"/>
                    <a:pt x="965" y="9901"/>
                  </a:cubicBezTo>
                  <a:cubicBezTo>
                    <a:pt x="1125" y="10544"/>
                    <a:pt x="1447" y="10994"/>
                    <a:pt x="1800" y="11219"/>
                  </a:cubicBezTo>
                  <a:cubicBezTo>
                    <a:pt x="2186" y="11476"/>
                    <a:pt x="2572" y="11541"/>
                    <a:pt x="2893" y="11541"/>
                  </a:cubicBezTo>
                  <a:cubicBezTo>
                    <a:pt x="2972" y="11541"/>
                    <a:pt x="3045" y="11537"/>
                    <a:pt x="3110" y="11531"/>
                  </a:cubicBezTo>
                  <a:lnTo>
                    <a:pt x="3110" y="11531"/>
                  </a:lnTo>
                  <a:cubicBezTo>
                    <a:pt x="3105" y="11657"/>
                    <a:pt x="3098" y="11813"/>
                    <a:pt x="3086" y="11991"/>
                  </a:cubicBezTo>
                  <a:cubicBezTo>
                    <a:pt x="3022" y="12698"/>
                    <a:pt x="2925" y="13823"/>
                    <a:pt x="2829" y="14884"/>
                  </a:cubicBezTo>
                  <a:cubicBezTo>
                    <a:pt x="2733" y="15944"/>
                    <a:pt x="2572" y="16973"/>
                    <a:pt x="2443" y="17487"/>
                  </a:cubicBezTo>
                  <a:cubicBezTo>
                    <a:pt x="2411" y="17648"/>
                    <a:pt x="2379" y="17809"/>
                    <a:pt x="2379" y="17937"/>
                  </a:cubicBezTo>
                  <a:cubicBezTo>
                    <a:pt x="2379" y="18259"/>
                    <a:pt x="2540" y="18548"/>
                    <a:pt x="2765" y="18741"/>
                  </a:cubicBezTo>
                  <a:cubicBezTo>
                    <a:pt x="3022" y="18902"/>
                    <a:pt x="3311" y="18966"/>
                    <a:pt x="3633" y="18966"/>
                  </a:cubicBezTo>
                  <a:cubicBezTo>
                    <a:pt x="4275" y="18966"/>
                    <a:pt x="5079" y="18709"/>
                    <a:pt x="5786" y="18291"/>
                  </a:cubicBezTo>
                  <a:cubicBezTo>
                    <a:pt x="6204" y="18034"/>
                    <a:pt x="6526" y="17584"/>
                    <a:pt x="6783" y="17037"/>
                  </a:cubicBezTo>
                  <a:cubicBezTo>
                    <a:pt x="7136" y="16266"/>
                    <a:pt x="7361" y="15237"/>
                    <a:pt x="7586" y="14144"/>
                  </a:cubicBezTo>
                  <a:cubicBezTo>
                    <a:pt x="7779" y="13084"/>
                    <a:pt x="7940" y="11959"/>
                    <a:pt x="8165" y="10962"/>
                  </a:cubicBezTo>
                  <a:cubicBezTo>
                    <a:pt x="8358" y="10062"/>
                    <a:pt x="8969" y="9001"/>
                    <a:pt x="9547" y="7908"/>
                  </a:cubicBezTo>
                  <a:cubicBezTo>
                    <a:pt x="10126" y="6815"/>
                    <a:pt x="10672" y="5658"/>
                    <a:pt x="10672" y="4469"/>
                  </a:cubicBezTo>
                  <a:cubicBezTo>
                    <a:pt x="10672" y="3633"/>
                    <a:pt x="10415" y="2830"/>
                    <a:pt x="9772" y="2026"/>
                  </a:cubicBezTo>
                  <a:cubicBezTo>
                    <a:pt x="8390" y="387"/>
                    <a:pt x="6654" y="1"/>
                    <a:pt x="5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5456575" y="2429500"/>
              <a:ext cx="532825" cy="629075"/>
            </a:xfrm>
            <a:custGeom>
              <a:avLst/>
              <a:gdLst/>
              <a:ahLst/>
              <a:cxnLst/>
              <a:rect l="l" t="t" r="r" b="b"/>
              <a:pathLst>
                <a:path w="21313" h="25163" extrusionOk="0">
                  <a:moveTo>
                    <a:pt x="0" y="22215"/>
                  </a:moveTo>
                  <a:cubicBezTo>
                    <a:pt x="1" y="22215"/>
                    <a:pt x="1" y="22215"/>
                    <a:pt x="1" y="22215"/>
                  </a:cubicBezTo>
                  <a:lnTo>
                    <a:pt x="1" y="22215"/>
                  </a:lnTo>
                  <a:cubicBezTo>
                    <a:pt x="1" y="22215"/>
                    <a:pt x="0" y="22215"/>
                    <a:pt x="0" y="22215"/>
                  </a:cubicBezTo>
                  <a:close/>
                  <a:moveTo>
                    <a:pt x="4328" y="0"/>
                  </a:moveTo>
                  <a:cubicBezTo>
                    <a:pt x="3989" y="0"/>
                    <a:pt x="3665" y="20"/>
                    <a:pt x="3376" y="67"/>
                  </a:cubicBezTo>
                  <a:cubicBezTo>
                    <a:pt x="1640" y="357"/>
                    <a:pt x="965" y="5403"/>
                    <a:pt x="2058" y="8264"/>
                  </a:cubicBezTo>
                  <a:cubicBezTo>
                    <a:pt x="2508" y="9454"/>
                    <a:pt x="3311" y="10193"/>
                    <a:pt x="4083" y="10643"/>
                  </a:cubicBezTo>
                  <a:cubicBezTo>
                    <a:pt x="3922" y="10482"/>
                    <a:pt x="2861" y="9486"/>
                    <a:pt x="3890" y="8714"/>
                  </a:cubicBezTo>
                  <a:cubicBezTo>
                    <a:pt x="4983" y="7879"/>
                    <a:pt x="5947" y="7750"/>
                    <a:pt x="5947" y="7750"/>
                  </a:cubicBezTo>
                  <a:lnTo>
                    <a:pt x="5947" y="7750"/>
                  </a:lnTo>
                  <a:cubicBezTo>
                    <a:pt x="5947" y="7750"/>
                    <a:pt x="5079" y="10546"/>
                    <a:pt x="5465" y="11029"/>
                  </a:cubicBezTo>
                  <a:cubicBezTo>
                    <a:pt x="6931" y="13005"/>
                    <a:pt x="371" y="22217"/>
                    <a:pt x="8" y="22217"/>
                  </a:cubicBezTo>
                  <a:cubicBezTo>
                    <a:pt x="6" y="22217"/>
                    <a:pt x="3" y="22216"/>
                    <a:pt x="1" y="22215"/>
                  </a:cubicBezTo>
                  <a:lnTo>
                    <a:pt x="1" y="22215"/>
                  </a:lnTo>
                  <a:cubicBezTo>
                    <a:pt x="49" y="22242"/>
                    <a:pt x="1960" y="23323"/>
                    <a:pt x="4404" y="24497"/>
                  </a:cubicBezTo>
                  <a:cubicBezTo>
                    <a:pt x="5359" y="24958"/>
                    <a:pt x="6344" y="25163"/>
                    <a:pt x="7330" y="25163"/>
                  </a:cubicBezTo>
                  <a:cubicBezTo>
                    <a:pt x="11919" y="25163"/>
                    <a:pt x="16527" y="20716"/>
                    <a:pt x="18194" y="16879"/>
                  </a:cubicBezTo>
                  <a:cubicBezTo>
                    <a:pt x="19769" y="13182"/>
                    <a:pt x="21312" y="6496"/>
                    <a:pt x="18098" y="3153"/>
                  </a:cubicBezTo>
                  <a:cubicBezTo>
                    <a:pt x="15773" y="787"/>
                    <a:pt x="12697" y="291"/>
                    <a:pt x="10574" y="291"/>
                  </a:cubicBezTo>
                  <a:cubicBezTo>
                    <a:pt x="9379" y="291"/>
                    <a:pt x="8486" y="448"/>
                    <a:pt x="8197" y="517"/>
                  </a:cubicBezTo>
                  <a:cubicBezTo>
                    <a:pt x="8197" y="517"/>
                    <a:pt x="6061" y="0"/>
                    <a:pt x="4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5449350" y="2423125"/>
              <a:ext cx="513525" cy="642125"/>
            </a:xfrm>
            <a:custGeom>
              <a:avLst/>
              <a:gdLst/>
              <a:ahLst/>
              <a:cxnLst/>
              <a:rect l="l" t="t" r="r" b="b"/>
              <a:pathLst>
                <a:path w="20541" h="25685" extrusionOk="0">
                  <a:moveTo>
                    <a:pt x="4629" y="547"/>
                  </a:moveTo>
                  <a:cubicBezTo>
                    <a:pt x="5465" y="547"/>
                    <a:pt x="6429" y="644"/>
                    <a:pt x="7168" y="772"/>
                  </a:cubicBezTo>
                  <a:cubicBezTo>
                    <a:pt x="7522" y="837"/>
                    <a:pt x="7843" y="901"/>
                    <a:pt x="8068" y="965"/>
                  </a:cubicBezTo>
                  <a:cubicBezTo>
                    <a:pt x="8293" y="997"/>
                    <a:pt x="8422" y="1030"/>
                    <a:pt x="8422" y="1030"/>
                  </a:cubicBezTo>
                  <a:lnTo>
                    <a:pt x="8550" y="1030"/>
                  </a:lnTo>
                  <a:cubicBezTo>
                    <a:pt x="8808" y="965"/>
                    <a:pt x="9708" y="805"/>
                    <a:pt x="10865" y="805"/>
                  </a:cubicBezTo>
                  <a:cubicBezTo>
                    <a:pt x="12954" y="805"/>
                    <a:pt x="15944" y="1319"/>
                    <a:pt x="18194" y="3601"/>
                  </a:cubicBezTo>
                  <a:cubicBezTo>
                    <a:pt x="19512" y="4951"/>
                    <a:pt x="19994" y="6944"/>
                    <a:pt x="19994" y="9066"/>
                  </a:cubicBezTo>
                  <a:cubicBezTo>
                    <a:pt x="19994" y="11894"/>
                    <a:pt x="19126" y="14948"/>
                    <a:pt x="18226" y="17005"/>
                  </a:cubicBezTo>
                  <a:cubicBezTo>
                    <a:pt x="17422" y="18902"/>
                    <a:pt x="15879" y="20927"/>
                    <a:pt x="13983" y="22502"/>
                  </a:cubicBezTo>
                  <a:cubicBezTo>
                    <a:pt x="12054" y="24077"/>
                    <a:pt x="9804" y="25138"/>
                    <a:pt x="7618" y="25138"/>
                  </a:cubicBezTo>
                  <a:cubicBezTo>
                    <a:pt x="6654" y="25138"/>
                    <a:pt x="5722" y="24945"/>
                    <a:pt x="4790" y="24495"/>
                  </a:cubicBezTo>
                  <a:cubicBezTo>
                    <a:pt x="3568" y="23916"/>
                    <a:pt x="2475" y="23338"/>
                    <a:pt x="1672" y="22920"/>
                  </a:cubicBezTo>
                  <a:cubicBezTo>
                    <a:pt x="1286" y="22727"/>
                    <a:pt x="964" y="22534"/>
                    <a:pt x="739" y="22438"/>
                  </a:cubicBezTo>
                  <a:cubicBezTo>
                    <a:pt x="736" y="22435"/>
                    <a:pt x="732" y="22433"/>
                    <a:pt x="728" y="22430"/>
                  </a:cubicBezTo>
                  <a:lnTo>
                    <a:pt x="728" y="22430"/>
                  </a:lnTo>
                  <a:cubicBezTo>
                    <a:pt x="811" y="22336"/>
                    <a:pt x="911" y="22219"/>
                    <a:pt x="1029" y="22084"/>
                  </a:cubicBezTo>
                  <a:cubicBezTo>
                    <a:pt x="1736" y="21184"/>
                    <a:pt x="3022" y="19320"/>
                    <a:pt x="4147" y="17391"/>
                  </a:cubicBezTo>
                  <a:cubicBezTo>
                    <a:pt x="4725" y="16395"/>
                    <a:pt x="5240" y="15430"/>
                    <a:pt x="5593" y="14498"/>
                  </a:cubicBezTo>
                  <a:cubicBezTo>
                    <a:pt x="5979" y="13598"/>
                    <a:pt x="6236" y="12762"/>
                    <a:pt x="6236" y="12087"/>
                  </a:cubicBezTo>
                  <a:cubicBezTo>
                    <a:pt x="6236" y="11734"/>
                    <a:pt x="6172" y="11380"/>
                    <a:pt x="5979" y="11123"/>
                  </a:cubicBezTo>
                  <a:lnTo>
                    <a:pt x="5947" y="11123"/>
                  </a:lnTo>
                  <a:cubicBezTo>
                    <a:pt x="5947" y="11123"/>
                    <a:pt x="5915" y="10994"/>
                    <a:pt x="5915" y="10834"/>
                  </a:cubicBezTo>
                  <a:cubicBezTo>
                    <a:pt x="5915" y="10416"/>
                    <a:pt x="6075" y="9709"/>
                    <a:pt x="6204" y="9130"/>
                  </a:cubicBezTo>
                  <a:cubicBezTo>
                    <a:pt x="6268" y="8841"/>
                    <a:pt x="6332" y="8583"/>
                    <a:pt x="6397" y="8391"/>
                  </a:cubicBezTo>
                  <a:cubicBezTo>
                    <a:pt x="6461" y="8198"/>
                    <a:pt x="6493" y="8069"/>
                    <a:pt x="6493" y="8069"/>
                  </a:cubicBezTo>
                  <a:cubicBezTo>
                    <a:pt x="6525" y="8005"/>
                    <a:pt x="6493" y="7908"/>
                    <a:pt x="6429" y="7812"/>
                  </a:cubicBezTo>
                  <a:cubicBezTo>
                    <a:pt x="6382" y="7765"/>
                    <a:pt x="6335" y="7735"/>
                    <a:pt x="6275" y="7735"/>
                  </a:cubicBezTo>
                  <a:cubicBezTo>
                    <a:pt x="6253" y="7735"/>
                    <a:pt x="6230" y="7739"/>
                    <a:pt x="6204" y="7748"/>
                  </a:cubicBezTo>
                  <a:cubicBezTo>
                    <a:pt x="6172" y="7748"/>
                    <a:pt x="5143" y="7876"/>
                    <a:pt x="3986" y="8776"/>
                  </a:cubicBezTo>
                  <a:lnTo>
                    <a:pt x="3986" y="8744"/>
                  </a:lnTo>
                  <a:cubicBezTo>
                    <a:pt x="3632" y="9034"/>
                    <a:pt x="3472" y="9419"/>
                    <a:pt x="3472" y="9741"/>
                  </a:cubicBezTo>
                  <a:cubicBezTo>
                    <a:pt x="3472" y="9777"/>
                    <a:pt x="3473" y="9813"/>
                    <a:pt x="3477" y="9849"/>
                  </a:cubicBezTo>
                  <a:lnTo>
                    <a:pt x="3477" y="9849"/>
                  </a:lnTo>
                  <a:cubicBezTo>
                    <a:pt x="3120" y="9475"/>
                    <a:pt x="2807" y="9010"/>
                    <a:pt x="2572" y="8423"/>
                  </a:cubicBezTo>
                  <a:cubicBezTo>
                    <a:pt x="2250" y="7523"/>
                    <a:pt x="2089" y="6366"/>
                    <a:pt x="2089" y="5240"/>
                  </a:cubicBezTo>
                  <a:cubicBezTo>
                    <a:pt x="2089" y="4083"/>
                    <a:pt x="2250" y="2926"/>
                    <a:pt x="2539" y="2058"/>
                  </a:cubicBezTo>
                  <a:cubicBezTo>
                    <a:pt x="2700" y="1640"/>
                    <a:pt x="2893" y="1255"/>
                    <a:pt x="3086" y="1030"/>
                  </a:cubicBezTo>
                  <a:cubicBezTo>
                    <a:pt x="3311" y="772"/>
                    <a:pt x="3504" y="644"/>
                    <a:pt x="3729" y="612"/>
                  </a:cubicBezTo>
                  <a:cubicBezTo>
                    <a:pt x="3986" y="547"/>
                    <a:pt x="4307" y="547"/>
                    <a:pt x="4629" y="547"/>
                  </a:cubicBezTo>
                  <a:close/>
                  <a:moveTo>
                    <a:pt x="4629" y="1"/>
                  </a:moveTo>
                  <a:cubicBezTo>
                    <a:pt x="4275" y="1"/>
                    <a:pt x="3954" y="1"/>
                    <a:pt x="3632" y="65"/>
                  </a:cubicBezTo>
                  <a:cubicBezTo>
                    <a:pt x="3247" y="129"/>
                    <a:pt x="2925" y="354"/>
                    <a:pt x="2668" y="676"/>
                  </a:cubicBezTo>
                  <a:cubicBezTo>
                    <a:pt x="2282" y="1158"/>
                    <a:pt x="2025" y="1833"/>
                    <a:pt x="1832" y="2637"/>
                  </a:cubicBezTo>
                  <a:cubicBezTo>
                    <a:pt x="1639" y="3408"/>
                    <a:pt x="1543" y="4340"/>
                    <a:pt x="1543" y="5240"/>
                  </a:cubicBezTo>
                  <a:cubicBezTo>
                    <a:pt x="1543" y="6430"/>
                    <a:pt x="1704" y="7619"/>
                    <a:pt x="2089" y="8616"/>
                  </a:cubicBezTo>
                  <a:cubicBezTo>
                    <a:pt x="2539" y="9869"/>
                    <a:pt x="3407" y="10641"/>
                    <a:pt x="4243" y="11123"/>
                  </a:cubicBezTo>
                  <a:cubicBezTo>
                    <a:pt x="4289" y="11146"/>
                    <a:pt x="4338" y="11156"/>
                    <a:pt x="4386" y="11156"/>
                  </a:cubicBezTo>
                  <a:cubicBezTo>
                    <a:pt x="4473" y="11156"/>
                    <a:pt x="4555" y="11121"/>
                    <a:pt x="4597" y="11059"/>
                  </a:cubicBezTo>
                  <a:cubicBezTo>
                    <a:pt x="4693" y="10930"/>
                    <a:pt x="4661" y="10769"/>
                    <a:pt x="4565" y="10705"/>
                  </a:cubicBezTo>
                  <a:cubicBezTo>
                    <a:pt x="4500" y="10641"/>
                    <a:pt x="4372" y="10512"/>
                    <a:pt x="4243" y="10319"/>
                  </a:cubicBezTo>
                  <a:cubicBezTo>
                    <a:pt x="4115" y="10159"/>
                    <a:pt x="3986" y="9934"/>
                    <a:pt x="3986" y="9741"/>
                  </a:cubicBezTo>
                  <a:cubicBezTo>
                    <a:pt x="4018" y="9580"/>
                    <a:pt x="4050" y="9387"/>
                    <a:pt x="4340" y="9194"/>
                  </a:cubicBezTo>
                  <a:cubicBezTo>
                    <a:pt x="4854" y="8776"/>
                    <a:pt x="5336" y="8551"/>
                    <a:pt x="5690" y="8423"/>
                  </a:cubicBezTo>
                  <a:cubicBezTo>
                    <a:pt x="5745" y="8404"/>
                    <a:pt x="5795" y="8389"/>
                    <a:pt x="5841" y="8375"/>
                  </a:cubicBezTo>
                  <a:lnTo>
                    <a:pt x="5841" y="8375"/>
                  </a:lnTo>
                  <a:cubicBezTo>
                    <a:pt x="5793" y="8551"/>
                    <a:pt x="5739" y="8767"/>
                    <a:pt x="5690" y="9001"/>
                  </a:cubicBezTo>
                  <a:cubicBezTo>
                    <a:pt x="5529" y="9612"/>
                    <a:pt x="5400" y="10319"/>
                    <a:pt x="5400" y="10834"/>
                  </a:cubicBezTo>
                  <a:cubicBezTo>
                    <a:pt x="5400" y="11059"/>
                    <a:pt x="5400" y="11251"/>
                    <a:pt x="5529" y="11444"/>
                  </a:cubicBezTo>
                  <a:cubicBezTo>
                    <a:pt x="5625" y="11573"/>
                    <a:pt x="5690" y="11798"/>
                    <a:pt x="5690" y="12087"/>
                  </a:cubicBezTo>
                  <a:cubicBezTo>
                    <a:pt x="5690" y="12730"/>
                    <a:pt x="5368" y="13727"/>
                    <a:pt x="4886" y="14820"/>
                  </a:cubicBezTo>
                  <a:cubicBezTo>
                    <a:pt x="4115" y="16491"/>
                    <a:pt x="2989" y="18355"/>
                    <a:pt x="1993" y="19802"/>
                  </a:cubicBezTo>
                  <a:cubicBezTo>
                    <a:pt x="1511" y="20541"/>
                    <a:pt x="1061" y="21152"/>
                    <a:pt x="707" y="21602"/>
                  </a:cubicBezTo>
                  <a:cubicBezTo>
                    <a:pt x="546" y="21827"/>
                    <a:pt x="386" y="21988"/>
                    <a:pt x="289" y="22116"/>
                  </a:cubicBezTo>
                  <a:cubicBezTo>
                    <a:pt x="257" y="22148"/>
                    <a:pt x="193" y="22213"/>
                    <a:pt x="193" y="22213"/>
                  </a:cubicBezTo>
                  <a:lnTo>
                    <a:pt x="182" y="22223"/>
                  </a:lnTo>
                  <a:lnTo>
                    <a:pt x="182" y="22223"/>
                  </a:lnTo>
                  <a:cubicBezTo>
                    <a:pt x="120" y="22247"/>
                    <a:pt x="67" y="22289"/>
                    <a:pt x="32" y="22341"/>
                  </a:cubicBezTo>
                  <a:cubicBezTo>
                    <a:pt x="0" y="22438"/>
                    <a:pt x="0" y="22566"/>
                    <a:pt x="96" y="22663"/>
                  </a:cubicBezTo>
                  <a:cubicBezTo>
                    <a:pt x="114" y="22697"/>
                    <a:pt x="140" y="22713"/>
                    <a:pt x="161" y="22721"/>
                  </a:cubicBezTo>
                  <a:lnTo>
                    <a:pt x="161" y="22721"/>
                  </a:lnTo>
                  <a:lnTo>
                    <a:pt x="161" y="22727"/>
                  </a:lnTo>
                  <a:lnTo>
                    <a:pt x="212" y="22727"/>
                  </a:lnTo>
                  <a:cubicBezTo>
                    <a:pt x="534" y="22919"/>
                    <a:pt x="2335" y="23921"/>
                    <a:pt x="4565" y="24977"/>
                  </a:cubicBezTo>
                  <a:cubicBezTo>
                    <a:pt x="5561" y="25459"/>
                    <a:pt x="6590" y="25684"/>
                    <a:pt x="7618" y="25684"/>
                  </a:cubicBezTo>
                  <a:cubicBezTo>
                    <a:pt x="9997" y="25684"/>
                    <a:pt x="12343" y="24527"/>
                    <a:pt x="14304" y="22920"/>
                  </a:cubicBezTo>
                  <a:cubicBezTo>
                    <a:pt x="16265" y="21281"/>
                    <a:pt x="17872" y="19191"/>
                    <a:pt x="18708" y="17230"/>
                  </a:cubicBezTo>
                  <a:cubicBezTo>
                    <a:pt x="19640" y="15077"/>
                    <a:pt x="20540" y="11991"/>
                    <a:pt x="20540" y="9066"/>
                  </a:cubicBezTo>
                  <a:cubicBezTo>
                    <a:pt x="20540" y="6848"/>
                    <a:pt x="20026" y="4726"/>
                    <a:pt x="18579" y="3247"/>
                  </a:cubicBezTo>
                  <a:cubicBezTo>
                    <a:pt x="16169" y="772"/>
                    <a:pt x="13019" y="290"/>
                    <a:pt x="10865" y="290"/>
                  </a:cubicBezTo>
                  <a:cubicBezTo>
                    <a:pt x="9723" y="290"/>
                    <a:pt x="8862" y="431"/>
                    <a:pt x="8492" y="501"/>
                  </a:cubicBezTo>
                  <a:lnTo>
                    <a:pt x="8492" y="501"/>
                  </a:lnTo>
                  <a:cubicBezTo>
                    <a:pt x="8139" y="420"/>
                    <a:pt x="6253" y="1"/>
                    <a:pt x="4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4468125" y="2857075"/>
              <a:ext cx="348000" cy="631675"/>
            </a:xfrm>
            <a:custGeom>
              <a:avLst/>
              <a:gdLst/>
              <a:ahLst/>
              <a:cxnLst/>
              <a:rect l="l" t="t" r="r" b="b"/>
              <a:pathLst>
                <a:path w="13920" h="25267" extrusionOk="0">
                  <a:moveTo>
                    <a:pt x="4951" y="1"/>
                  </a:moveTo>
                  <a:lnTo>
                    <a:pt x="1" y="20670"/>
                  </a:lnTo>
                  <a:lnTo>
                    <a:pt x="10126" y="25267"/>
                  </a:lnTo>
                  <a:lnTo>
                    <a:pt x="13919" y="5851"/>
                  </a:lnTo>
                  <a:lnTo>
                    <a:pt x="4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4460900" y="2850325"/>
              <a:ext cx="362450" cy="645450"/>
            </a:xfrm>
            <a:custGeom>
              <a:avLst/>
              <a:gdLst/>
              <a:ahLst/>
              <a:cxnLst/>
              <a:rect l="l" t="t" r="r" b="b"/>
              <a:pathLst>
                <a:path w="14498" h="25818" extrusionOk="0">
                  <a:moveTo>
                    <a:pt x="5408" y="710"/>
                  </a:moveTo>
                  <a:lnTo>
                    <a:pt x="13919" y="6250"/>
                  </a:lnTo>
                  <a:lnTo>
                    <a:pt x="10222" y="25151"/>
                  </a:lnTo>
                  <a:lnTo>
                    <a:pt x="611" y="20779"/>
                  </a:lnTo>
                  <a:lnTo>
                    <a:pt x="5408" y="710"/>
                  </a:lnTo>
                  <a:close/>
                  <a:moveTo>
                    <a:pt x="5208" y="0"/>
                  </a:moveTo>
                  <a:cubicBezTo>
                    <a:pt x="5184" y="0"/>
                    <a:pt x="5162" y="4"/>
                    <a:pt x="5144" y="14"/>
                  </a:cubicBezTo>
                  <a:cubicBezTo>
                    <a:pt x="5047" y="46"/>
                    <a:pt x="5015" y="142"/>
                    <a:pt x="4983" y="207"/>
                  </a:cubicBezTo>
                  <a:lnTo>
                    <a:pt x="33" y="20876"/>
                  </a:lnTo>
                  <a:cubicBezTo>
                    <a:pt x="0" y="21004"/>
                    <a:pt x="65" y="21133"/>
                    <a:pt x="193" y="21165"/>
                  </a:cubicBezTo>
                  <a:lnTo>
                    <a:pt x="10287" y="25794"/>
                  </a:lnTo>
                  <a:cubicBezTo>
                    <a:pt x="10335" y="25810"/>
                    <a:pt x="10375" y="25818"/>
                    <a:pt x="10415" y="25818"/>
                  </a:cubicBezTo>
                  <a:cubicBezTo>
                    <a:pt x="10455" y="25818"/>
                    <a:pt x="10496" y="25810"/>
                    <a:pt x="10544" y="25794"/>
                  </a:cubicBezTo>
                  <a:cubicBezTo>
                    <a:pt x="10608" y="25729"/>
                    <a:pt x="10640" y="25665"/>
                    <a:pt x="10672" y="25601"/>
                  </a:cubicBezTo>
                  <a:lnTo>
                    <a:pt x="14498" y="6153"/>
                  </a:lnTo>
                  <a:cubicBezTo>
                    <a:pt x="14498" y="6057"/>
                    <a:pt x="14465" y="5961"/>
                    <a:pt x="14369" y="5896"/>
                  </a:cubicBezTo>
                  <a:lnTo>
                    <a:pt x="5401" y="46"/>
                  </a:lnTo>
                  <a:cubicBezTo>
                    <a:pt x="5333" y="23"/>
                    <a:pt x="5264" y="0"/>
                    <a:pt x="5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4497875" y="2910925"/>
              <a:ext cx="289325" cy="524775"/>
            </a:xfrm>
            <a:custGeom>
              <a:avLst/>
              <a:gdLst/>
              <a:ahLst/>
              <a:cxnLst/>
              <a:rect l="l" t="t" r="r" b="b"/>
              <a:pathLst>
                <a:path w="11573" h="20991" extrusionOk="0">
                  <a:moveTo>
                    <a:pt x="4115" y="1"/>
                  </a:moveTo>
                  <a:lnTo>
                    <a:pt x="0" y="17166"/>
                  </a:lnTo>
                  <a:lnTo>
                    <a:pt x="8390" y="20991"/>
                  </a:lnTo>
                  <a:lnTo>
                    <a:pt x="11572" y="4854"/>
                  </a:ln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4490625" y="2903975"/>
              <a:ext cx="303800" cy="537975"/>
            </a:xfrm>
            <a:custGeom>
              <a:avLst/>
              <a:gdLst/>
              <a:ahLst/>
              <a:cxnLst/>
              <a:rect l="l" t="t" r="r" b="b"/>
              <a:pathLst>
                <a:path w="12152" h="21519" extrusionOk="0">
                  <a:moveTo>
                    <a:pt x="4566" y="711"/>
                  </a:moveTo>
                  <a:lnTo>
                    <a:pt x="11573" y="5229"/>
                  </a:lnTo>
                  <a:lnTo>
                    <a:pt x="8487" y="20883"/>
                  </a:lnTo>
                  <a:lnTo>
                    <a:pt x="612" y="17283"/>
                  </a:lnTo>
                  <a:lnTo>
                    <a:pt x="4566" y="711"/>
                  </a:lnTo>
                  <a:close/>
                  <a:moveTo>
                    <a:pt x="4400" y="0"/>
                  </a:moveTo>
                  <a:cubicBezTo>
                    <a:pt x="4367" y="0"/>
                    <a:pt x="4335" y="8"/>
                    <a:pt x="4308" y="21"/>
                  </a:cubicBezTo>
                  <a:cubicBezTo>
                    <a:pt x="4212" y="54"/>
                    <a:pt x="4147" y="118"/>
                    <a:pt x="4147" y="214"/>
                  </a:cubicBezTo>
                  <a:lnTo>
                    <a:pt x="33" y="17379"/>
                  </a:lnTo>
                  <a:cubicBezTo>
                    <a:pt x="1" y="17508"/>
                    <a:pt x="65" y="17637"/>
                    <a:pt x="162" y="17669"/>
                  </a:cubicBezTo>
                  <a:lnTo>
                    <a:pt x="8583" y="21494"/>
                  </a:lnTo>
                  <a:cubicBezTo>
                    <a:pt x="8615" y="21510"/>
                    <a:pt x="8656" y="21518"/>
                    <a:pt x="8696" y="21518"/>
                  </a:cubicBezTo>
                  <a:cubicBezTo>
                    <a:pt x="8736" y="21518"/>
                    <a:pt x="8776" y="21510"/>
                    <a:pt x="8808" y="21494"/>
                  </a:cubicBezTo>
                  <a:cubicBezTo>
                    <a:pt x="8873" y="21462"/>
                    <a:pt x="8937" y="21398"/>
                    <a:pt x="8937" y="21301"/>
                  </a:cubicBezTo>
                  <a:lnTo>
                    <a:pt x="12119" y="5165"/>
                  </a:lnTo>
                  <a:cubicBezTo>
                    <a:pt x="12151" y="5068"/>
                    <a:pt x="12087" y="4940"/>
                    <a:pt x="11991" y="4907"/>
                  </a:cubicBezTo>
                  <a:lnTo>
                    <a:pt x="4533" y="54"/>
                  </a:lnTo>
                  <a:cubicBezTo>
                    <a:pt x="4495" y="16"/>
                    <a:pt x="4447" y="0"/>
                    <a:pt x="4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4721275" y="3003350"/>
              <a:ext cx="440400" cy="513525"/>
            </a:xfrm>
            <a:custGeom>
              <a:avLst/>
              <a:gdLst/>
              <a:ahLst/>
              <a:cxnLst/>
              <a:rect l="l" t="t" r="r" b="b"/>
              <a:pathLst>
                <a:path w="17616" h="20541" extrusionOk="0">
                  <a:moveTo>
                    <a:pt x="3793" y="0"/>
                  </a:moveTo>
                  <a:lnTo>
                    <a:pt x="0" y="19416"/>
                  </a:lnTo>
                  <a:lnTo>
                    <a:pt x="14915" y="20541"/>
                  </a:lnTo>
                  <a:lnTo>
                    <a:pt x="17615" y="675"/>
                  </a:lnTo>
                  <a:lnTo>
                    <a:pt x="37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4714025" y="2996100"/>
              <a:ext cx="454875" cy="527350"/>
            </a:xfrm>
            <a:custGeom>
              <a:avLst/>
              <a:gdLst/>
              <a:ahLst/>
              <a:cxnLst/>
              <a:rect l="l" t="t" r="r" b="b"/>
              <a:pathLst>
                <a:path w="18195" h="21094" extrusionOk="0">
                  <a:moveTo>
                    <a:pt x="4326" y="559"/>
                  </a:moveTo>
                  <a:lnTo>
                    <a:pt x="17616" y="1222"/>
                  </a:lnTo>
                  <a:lnTo>
                    <a:pt x="14980" y="20541"/>
                  </a:lnTo>
                  <a:lnTo>
                    <a:pt x="612" y="19481"/>
                  </a:lnTo>
                  <a:lnTo>
                    <a:pt x="4326" y="559"/>
                  </a:lnTo>
                  <a:close/>
                  <a:moveTo>
                    <a:pt x="4115" y="1"/>
                  </a:moveTo>
                  <a:cubicBezTo>
                    <a:pt x="3987" y="1"/>
                    <a:pt x="3858" y="97"/>
                    <a:pt x="3826" y="226"/>
                  </a:cubicBezTo>
                  <a:lnTo>
                    <a:pt x="33" y="19673"/>
                  </a:lnTo>
                  <a:cubicBezTo>
                    <a:pt x="1" y="19738"/>
                    <a:pt x="33" y="19802"/>
                    <a:pt x="65" y="19866"/>
                  </a:cubicBezTo>
                  <a:cubicBezTo>
                    <a:pt x="130" y="19931"/>
                    <a:pt x="194" y="19963"/>
                    <a:pt x="258" y="19963"/>
                  </a:cubicBezTo>
                  <a:lnTo>
                    <a:pt x="15205" y="21088"/>
                  </a:lnTo>
                  <a:cubicBezTo>
                    <a:pt x="15222" y="21092"/>
                    <a:pt x="15238" y="21094"/>
                    <a:pt x="15255" y="21094"/>
                  </a:cubicBezTo>
                  <a:cubicBezTo>
                    <a:pt x="15365" y="21094"/>
                    <a:pt x="15467" y="21003"/>
                    <a:pt x="15495" y="20863"/>
                  </a:cubicBezTo>
                  <a:lnTo>
                    <a:pt x="18163" y="997"/>
                  </a:lnTo>
                  <a:cubicBezTo>
                    <a:pt x="18195" y="933"/>
                    <a:pt x="18163" y="837"/>
                    <a:pt x="18130" y="772"/>
                  </a:cubicBezTo>
                  <a:cubicBezTo>
                    <a:pt x="18066" y="740"/>
                    <a:pt x="18002" y="708"/>
                    <a:pt x="17937" y="676"/>
                  </a:cubicBezTo>
                  <a:lnTo>
                    <a:pt x="4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4918150" y="3207450"/>
              <a:ext cx="27350" cy="17725"/>
            </a:xfrm>
            <a:custGeom>
              <a:avLst/>
              <a:gdLst/>
              <a:ahLst/>
              <a:cxnLst/>
              <a:rect l="l" t="t" r="r" b="b"/>
              <a:pathLst>
                <a:path w="1094" h="709" extrusionOk="0">
                  <a:moveTo>
                    <a:pt x="129" y="1"/>
                  </a:moveTo>
                  <a:lnTo>
                    <a:pt x="1" y="644"/>
                  </a:lnTo>
                  <a:lnTo>
                    <a:pt x="997" y="708"/>
                  </a:lnTo>
                  <a:lnTo>
                    <a:pt x="1094"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4941450" y="3310325"/>
              <a:ext cx="38600" cy="26550"/>
            </a:xfrm>
            <a:custGeom>
              <a:avLst/>
              <a:gdLst/>
              <a:ahLst/>
              <a:cxnLst/>
              <a:rect l="l" t="t" r="r" b="b"/>
              <a:pathLst>
                <a:path w="1544" h="1062" extrusionOk="0">
                  <a:moveTo>
                    <a:pt x="162" y="0"/>
                  </a:moveTo>
                  <a:lnTo>
                    <a:pt x="1" y="965"/>
                  </a:lnTo>
                  <a:lnTo>
                    <a:pt x="1383" y="1061"/>
                  </a:lnTo>
                  <a:lnTo>
                    <a:pt x="1544"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4882800" y="3134325"/>
              <a:ext cx="34575" cy="19325"/>
            </a:xfrm>
            <a:custGeom>
              <a:avLst/>
              <a:gdLst/>
              <a:ahLst/>
              <a:cxnLst/>
              <a:rect l="l" t="t" r="r" b="b"/>
              <a:pathLst>
                <a:path w="1383" h="773" extrusionOk="0">
                  <a:moveTo>
                    <a:pt x="129" y="1"/>
                  </a:moveTo>
                  <a:lnTo>
                    <a:pt x="0" y="708"/>
                  </a:lnTo>
                  <a:lnTo>
                    <a:pt x="1286" y="772"/>
                  </a:lnTo>
                  <a:lnTo>
                    <a:pt x="1382" y="97"/>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4930200" y="3137550"/>
              <a:ext cx="26550" cy="17700"/>
            </a:xfrm>
            <a:custGeom>
              <a:avLst/>
              <a:gdLst/>
              <a:ahLst/>
              <a:cxnLst/>
              <a:rect l="l" t="t" r="r" b="b"/>
              <a:pathLst>
                <a:path w="1062" h="708" extrusionOk="0">
                  <a:moveTo>
                    <a:pt x="129" y="0"/>
                  </a:moveTo>
                  <a:lnTo>
                    <a:pt x="1" y="675"/>
                  </a:lnTo>
                  <a:lnTo>
                    <a:pt x="965" y="708"/>
                  </a:lnTo>
                  <a:lnTo>
                    <a:pt x="1062"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4911725" y="3238800"/>
              <a:ext cx="28950" cy="24950"/>
            </a:xfrm>
            <a:custGeom>
              <a:avLst/>
              <a:gdLst/>
              <a:ahLst/>
              <a:cxnLst/>
              <a:rect l="l" t="t" r="r" b="b"/>
              <a:pathLst>
                <a:path w="1158" h="998" extrusionOk="0">
                  <a:moveTo>
                    <a:pt x="161" y="1"/>
                  </a:moveTo>
                  <a:lnTo>
                    <a:pt x="0" y="901"/>
                  </a:lnTo>
                  <a:lnTo>
                    <a:pt x="1029" y="997"/>
                  </a:lnTo>
                  <a:lnTo>
                    <a:pt x="1158"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4963150" y="3171300"/>
              <a:ext cx="40200" cy="25750"/>
            </a:xfrm>
            <a:custGeom>
              <a:avLst/>
              <a:gdLst/>
              <a:ahLst/>
              <a:cxnLst/>
              <a:rect l="l" t="t" r="r" b="b"/>
              <a:pathLst>
                <a:path w="1608" h="1030" extrusionOk="0">
                  <a:moveTo>
                    <a:pt x="161" y="0"/>
                  </a:moveTo>
                  <a:lnTo>
                    <a:pt x="1" y="933"/>
                  </a:lnTo>
                  <a:lnTo>
                    <a:pt x="1447" y="1029"/>
                  </a:lnTo>
                  <a:lnTo>
                    <a:pt x="1608" y="6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4895650" y="3055575"/>
              <a:ext cx="35375" cy="28950"/>
            </a:xfrm>
            <a:custGeom>
              <a:avLst/>
              <a:gdLst/>
              <a:ahLst/>
              <a:cxnLst/>
              <a:rect l="l" t="t" r="r" b="b"/>
              <a:pathLst>
                <a:path w="1415" h="1158" extrusionOk="0">
                  <a:moveTo>
                    <a:pt x="193" y="1"/>
                  </a:moveTo>
                  <a:lnTo>
                    <a:pt x="1" y="1094"/>
                  </a:lnTo>
                  <a:lnTo>
                    <a:pt x="1254" y="1158"/>
                  </a:lnTo>
                  <a:lnTo>
                    <a:pt x="1415" y="65"/>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4942250" y="3058000"/>
              <a:ext cx="26550" cy="28150"/>
            </a:xfrm>
            <a:custGeom>
              <a:avLst/>
              <a:gdLst/>
              <a:ahLst/>
              <a:cxnLst/>
              <a:rect l="l" t="t" r="r" b="b"/>
              <a:pathLst>
                <a:path w="1062" h="1126" extrusionOk="0">
                  <a:moveTo>
                    <a:pt x="194" y="0"/>
                  </a:moveTo>
                  <a:lnTo>
                    <a:pt x="1" y="1061"/>
                  </a:lnTo>
                  <a:lnTo>
                    <a:pt x="901" y="1125"/>
                  </a:lnTo>
                  <a:lnTo>
                    <a:pt x="1062" y="64"/>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4889225" y="3098175"/>
              <a:ext cx="34575" cy="23325"/>
            </a:xfrm>
            <a:custGeom>
              <a:avLst/>
              <a:gdLst/>
              <a:ahLst/>
              <a:cxnLst/>
              <a:rect l="l" t="t" r="r" b="b"/>
              <a:pathLst>
                <a:path w="1383" h="933" extrusionOk="0">
                  <a:moveTo>
                    <a:pt x="129" y="0"/>
                  </a:moveTo>
                  <a:lnTo>
                    <a:pt x="0" y="836"/>
                  </a:lnTo>
                  <a:lnTo>
                    <a:pt x="1254" y="932"/>
                  </a:lnTo>
                  <a:lnTo>
                    <a:pt x="1383"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4923775" y="3169700"/>
              <a:ext cx="28150" cy="24125"/>
            </a:xfrm>
            <a:custGeom>
              <a:avLst/>
              <a:gdLst/>
              <a:ahLst/>
              <a:cxnLst/>
              <a:rect l="l" t="t" r="r" b="b"/>
              <a:pathLst>
                <a:path w="1126" h="965" extrusionOk="0">
                  <a:moveTo>
                    <a:pt x="161" y="0"/>
                  </a:moveTo>
                  <a:lnTo>
                    <a:pt x="1" y="900"/>
                  </a:lnTo>
                  <a:lnTo>
                    <a:pt x="965" y="964"/>
                  </a:lnTo>
                  <a:lnTo>
                    <a:pt x="1126"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4935825" y="3099775"/>
              <a:ext cx="26550" cy="24125"/>
            </a:xfrm>
            <a:custGeom>
              <a:avLst/>
              <a:gdLst/>
              <a:ahLst/>
              <a:cxnLst/>
              <a:rect l="l" t="t" r="r" b="b"/>
              <a:pathLst>
                <a:path w="1062" h="965" extrusionOk="0">
                  <a:moveTo>
                    <a:pt x="162" y="1"/>
                  </a:moveTo>
                  <a:lnTo>
                    <a:pt x="1" y="901"/>
                  </a:lnTo>
                  <a:lnTo>
                    <a:pt x="933" y="965"/>
                  </a:lnTo>
                  <a:lnTo>
                    <a:pt x="1062"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4952700" y="3241225"/>
              <a:ext cx="39400" cy="25725"/>
            </a:xfrm>
            <a:custGeom>
              <a:avLst/>
              <a:gdLst/>
              <a:ahLst/>
              <a:cxnLst/>
              <a:rect l="l" t="t" r="r" b="b"/>
              <a:pathLst>
                <a:path w="1576" h="1029" extrusionOk="0">
                  <a:moveTo>
                    <a:pt x="129" y="0"/>
                  </a:moveTo>
                  <a:lnTo>
                    <a:pt x="1" y="932"/>
                  </a:lnTo>
                  <a:lnTo>
                    <a:pt x="1415" y="1029"/>
                  </a:lnTo>
                  <a:lnTo>
                    <a:pt x="1576"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4817700" y="3270950"/>
              <a:ext cx="28150" cy="19300"/>
            </a:xfrm>
            <a:custGeom>
              <a:avLst/>
              <a:gdLst/>
              <a:ahLst/>
              <a:cxnLst/>
              <a:rect l="l" t="t" r="r" b="b"/>
              <a:pathLst>
                <a:path w="1126" h="772" extrusionOk="0">
                  <a:moveTo>
                    <a:pt x="129" y="0"/>
                  </a:moveTo>
                  <a:lnTo>
                    <a:pt x="1" y="740"/>
                  </a:lnTo>
                  <a:lnTo>
                    <a:pt x="997" y="772"/>
                  </a:lnTo>
                  <a:lnTo>
                    <a:pt x="1126" y="65"/>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4811275" y="3304700"/>
              <a:ext cx="28950" cy="22525"/>
            </a:xfrm>
            <a:custGeom>
              <a:avLst/>
              <a:gdLst/>
              <a:ahLst/>
              <a:cxnLst/>
              <a:rect l="l" t="t" r="r" b="b"/>
              <a:pathLst>
                <a:path w="1158" h="901" extrusionOk="0">
                  <a:moveTo>
                    <a:pt x="129" y="0"/>
                  </a:moveTo>
                  <a:lnTo>
                    <a:pt x="0" y="804"/>
                  </a:lnTo>
                  <a:lnTo>
                    <a:pt x="997" y="900"/>
                  </a:lnTo>
                  <a:lnTo>
                    <a:pt x="1158"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4804850" y="3340050"/>
              <a:ext cx="28950" cy="20125"/>
            </a:xfrm>
            <a:custGeom>
              <a:avLst/>
              <a:gdLst/>
              <a:ahLst/>
              <a:cxnLst/>
              <a:rect l="l" t="t" r="r" b="b"/>
              <a:pathLst>
                <a:path w="1158" h="805" extrusionOk="0">
                  <a:moveTo>
                    <a:pt x="129" y="1"/>
                  </a:moveTo>
                  <a:lnTo>
                    <a:pt x="0" y="740"/>
                  </a:lnTo>
                  <a:lnTo>
                    <a:pt x="1029" y="804"/>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4799225" y="3373800"/>
              <a:ext cx="28950" cy="22525"/>
            </a:xfrm>
            <a:custGeom>
              <a:avLst/>
              <a:gdLst/>
              <a:ahLst/>
              <a:cxnLst/>
              <a:rect l="l" t="t" r="r" b="b"/>
              <a:pathLst>
                <a:path w="1158" h="901" extrusionOk="0">
                  <a:moveTo>
                    <a:pt x="129" y="1"/>
                  </a:moveTo>
                  <a:lnTo>
                    <a:pt x="0" y="837"/>
                  </a:lnTo>
                  <a:lnTo>
                    <a:pt x="997" y="901"/>
                  </a:lnTo>
                  <a:lnTo>
                    <a:pt x="1157"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4823325" y="3234775"/>
              <a:ext cx="28950" cy="22525"/>
            </a:xfrm>
            <a:custGeom>
              <a:avLst/>
              <a:gdLst/>
              <a:ahLst/>
              <a:cxnLst/>
              <a:rect l="l" t="t" r="r" b="b"/>
              <a:pathLst>
                <a:path w="1158" h="901" extrusionOk="0">
                  <a:moveTo>
                    <a:pt x="129" y="1"/>
                  </a:moveTo>
                  <a:lnTo>
                    <a:pt x="1" y="837"/>
                  </a:lnTo>
                  <a:lnTo>
                    <a:pt x="1029" y="901"/>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4835375" y="3165675"/>
              <a:ext cx="29775" cy="21725"/>
            </a:xfrm>
            <a:custGeom>
              <a:avLst/>
              <a:gdLst/>
              <a:ahLst/>
              <a:cxnLst/>
              <a:rect l="l" t="t" r="r" b="b"/>
              <a:pathLst>
                <a:path w="1191" h="869" extrusionOk="0">
                  <a:moveTo>
                    <a:pt x="129" y="0"/>
                  </a:moveTo>
                  <a:lnTo>
                    <a:pt x="1" y="804"/>
                  </a:lnTo>
                  <a:lnTo>
                    <a:pt x="1029" y="868"/>
                  </a:lnTo>
                  <a:lnTo>
                    <a:pt x="1190" y="33"/>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4847425" y="3095750"/>
              <a:ext cx="29775" cy="22525"/>
            </a:xfrm>
            <a:custGeom>
              <a:avLst/>
              <a:gdLst/>
              <a:ahLst/>
              <a:cxnLst/>
              <a:rect l="l" t="t" r="r" b="b"/>
              <a:pathLst>
                <a:path w="1191" h="901" extrusionOk="0">
                  <a:moveTo>
                    <a:pt x="162" y="1"/>
                  </a:moveTo>
                  <a:lnTo>
                    <a:pt x="1" y="804"/>
                  </a:lnTo>
                  <a:lnTo>
                    <a:pt x="1062" y="901"/>
                  </a:lnTo>
                  <a:lnTo>
                    <a:pt x="1190" y="65"/>
                  </a:ln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4829750" y="3201025"/>
              <a:ext cx="28950" cy="20125"/>
            </a:xfrm>
            <a:custGeom>
              <a:avLst/>
              <a:gdLst/>
              <a:ahLst/>
              <a:cxnLst/>
              <a:rect l="l" t="t" r="r" b="b"/>
              <a:pathLst>
                <a:path w="1158" h="805" extrusionOk="0">
                  <a:moveTo>
                    <a:pt x="129" y="1"/>
                  </a:moveTo>
                  <a:lnTo>
                    <a:pt x="1" y="740"/>
                  </a:lnTo>
                  <a:lnTo>
                    <a:pt x="1029" y="804"/>
                  </a:lnTo>
                  <a:lnTo>
                    <a:pt x="1158"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4841800" y="3131125"/>
              <a:ext cx="28975" cy="20100"/>
            </a:xfrm>
            <a:custGeom>
              <a:avLst/>
              <a:gdLst/>
              <a:ahLst/>
              <a:cxnLst/>
              <a:rect l="l" t="t" r="r" b="b"/>
              <a:pathLst>
                <a:path w="1159" h="804" extrusionOk="0">
                  <a:moveTo>
                    <a:pt x="129" y="0"/>
                  </a:moveTo>
                  <a:lnTo>
                    <a:pt x="1" y="772"/>
                  </a:lnTo>
                  <a:lnTo>
                    <a:pt x="1030" y="804"/>
                  </a:lnTo>
                  <a:lnTo>
                    <a:pt x="115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4974400" y="3102200"/>
              <a:ext cx="40200" cy="24925"/>
            </a:xfrm>
            <a:custGeom>
              <a:avLst/>
              <a:gdLst/>
              <a:ahLst/>
              <a:cxnLst/>
              <a:rect l="l" t="t" r="r" b="b"/>
              <a:pathLst>
                <a:path w="1608" h="997" extrusionOk="0">
                  <a:moveTo>
                    <a:pt x="129" y="0"/>
                  </a:moveTo>
                  <a:lnTo>
                    <a:pt x="1" y="900"/>
                  </a:lnTo>
                  <a:lnTo>
                    <a:pt x="1447" y="996"/>
                  </a:lnTo>
                  <a:lnTo>
                    <a:pt x="1608"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4791175" y="3409975"/>
              <a:ext cx="30575" cy="30550"/>
            </a:xfrm>
            <a:custGeom>
              <a:avLst/>
              <a:gdLst/>
              <a:ahLst/>
              <a:cxnLst/>
              <a:rect l="l" t="t" r="r" b="b"/>
              <a:pathLst>
                <a:path w="1223" h="1222" extrusionOk="0">
                  <a:moveTo>
                    <a:pt x="194" y="0"/>
                  </a:moveTo>
                  <a:lnTo>
                    <a:pt x="1" y="1125"/>
                  </a:lnTo>
                  <a:lnTo>
                    <a:pt x="997" y="1222"/>
                  </a:lnTo>
                  <a:lnTo>
                    <a:pt x="1222"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4958325" y="3209875"/>
              <a:ext cx="38600" cy="17700"/>
            </a:xfrm>
            <a:custGeom>
              <a:avLst/>
              <a:gdLst/>
              <a:ahLst/>
              <a:cxnLst/>
              <a:rect l="l" t="t" r="r" b="b"/>
              <a:pathLst>
                <a:path w="1544" h="708" extrusionOk="0">
                  <a:moveTo>
                    <a:pt x="97" y="0"/>
                  </a:moveTo>
                  <a:lnTo>
                    <a:pt x="1" y="643"/>
                  </a:lnTo>
                  <a:lnTo>
                    <a:pt x="1447" y="708"/>
                  </a:lnTo>
                  <a:lnTo>
                    <a:pt x="1544" y="97"/>
                  </a:lnTo>
                  <a:lnTo>
                    <a:pt x="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4936625" y="3349700"/>
              <a:ext cx="37000" cy="16900"/>
            </a:xfrm>
            <a:custGeom>
              <a:avLst/>
              <a:gdLst/>
              <a:ahLst/>
              <a:cxnLst/>
              <a:rect l="l" t="t" r="r" b="b"/>
              <a:pathLst>
                <a:path w="1480" h="676" extrusionOk="0">
                  <a:moveTo>
                    <a:pt x="97" y="1"/>
                  </a:moveTo>
                  <a:lnTo>
                    <a:pt x="1" y="611"/>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4947875" y="3279775"/>
              <a:ext cx="37000" cy="16900"/>
            </a:xfrm>
            <a:custGeom>
              <a:avLst/>
              <a:gdLst/>
              <a:ahLst/>
              <a:cxnLst/>
              <a:rect l="l" t="t" r="r" b="b"/>
              <a:pathLst>
                <a:path w="1480" h="676" extrusionOk="0">
                  <a:moveTo>
                    <a:pt x="97" y="1"/>
                  </a:moveTo>
                  <a:lnTo>
                    <a:pt x="1" y="612"/>
                  </a:lnTo>
                  <a:lnTo>
                    <a:pt x="1383" y="676"/>
                  </a:lnTo>
                  <a:lnTo>
                    <a:pt x="1480"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4906100" y="3276575"/>
              <a:ext cx="28950" cy="17700"/>
            </a:xfrm>
            <a:custGeom>
              <a:avLst/>
              <a:gdLst/>
              <a:ahLst/>
              <a:cxnLst/>
              <a:rect l="l" t="t" r="r" b="b"/>
              <a:pathLst>
                <a:path w="1158" h="708" extrusionOk="0">
                  <a:moveTo>
                    <a:pt x="129" y="0"/>
                  </a:moveTo>
                  <a:lnTo>
                    <a:pt x="0" y="675"/>
                  </a:lnTo>
                  <a:lnTo>
                    <a:pt x="1061" y="708"/>
                  </a:lnTo>
                  <a:lnTo>
                    <a:pt x="1158"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4931000" y="3380250"/>
              <a:ext cx="37800" cy="25725"/>
            </a:xfrm>
            <a:custGeom>
              <a:avLst/>
              <a:gdLst/>
              <a:ahLst/>
              <a:cxnLst/>
              <a:rect l="l" t="t" r="r" b="b"/>
              <a:pathLst>
                <a:path w="1512" h="1029" extrusionOk="0">
                  <a:moveTo>
                    <a:pt x="129" y="0"/>
                  </a:moveTo>
                  <a:lnTo>
                    <a:pt x="1" y="964"/>
                  </a:lnTo>
                  <a:lnTo>
                    <a:pt x="1351" y="1029"/>
                  </a:lnTo>
                  <a:lnTo>
                    <a:pt x="1512" y="64"/>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4923775" y="3418800"/>
              <a:ext cx="38600" cy="36200"/>
            </a:xfrm>
            <a:custGeom>
              <a:avLst/>
              <a:gdLst/>
              <a:ahLst/>
              <a:cxnLst/>
              <a:rect l="l" t="t" r="r" b="b"/>
              <a:pathLst>
                <a:path w="1544" h="1448" extrusionOk="0">
                  <a:moveTo>
                    <a:pt x="193" y="1"/>
                  </a:moveTo>
                  <a:lnTo>
                    <a:pt x="1" y="1319"/>
                  </a:lnTo>
                  <a:lnTo>
                    <a:pt x="1319" y="1447"/>
                  </a:lnTo>
                  <a:lnTo>
                    <a:pt x="1544" y="97"/>
                  </a:lnTo>
                  <a:lnTo>
                    <a:pt x="1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4876375" y="3167275"/>
              <a:ext cx="35375" cy="23325"/>
            </a:xfrm>
            <a:custGeom>
              <a:avLst/>
              <a:gdLst/>
              <a:ahLst/>
              <a:cxnLst/>
              <a:rect l="l" t="t" r="r" b="b"/>
              <a:pathLst>
                <a:path w="1415" h="933" extrusionOk="0">
                  <a:moveTo>
                    <a:pt x="161" y="1"/>
                  </a:moveTo>
                  <a:lnTo>
                    <a:pt x="0" y="869"/>
                  </a:lnTo>
                  <a:lnTo>
                    <a:pt x="1286" y="933"/>
                  </a:lnTo>
                  <a:lnTo>
                    <a:pt x="141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4853875" y="3053975"/>
              <a:ext cx="31350" cy="28150"/>
            </a:xfrm>
            <a:custGeom>
              <a:avLst/>
              <a:gdLst/>
              <a:ahLst/>
              <a:cxnLst/>
              <a:rect l="l" t="t" r="r" b="b"/>
              <a:pathLst>
                <a:path w="1254" h="1126" extrusionOk="0">
                  <a:moveTo>
                    <a:pt x="193" y="0"/>
                  </a:moveTo>
                  <a:lnTo>
                    <a:pt x="0" y="1061"/>
                  </a:lnTo>
                  <a:lnTo>
                    <a:pt x="1061" y="1125"/>
                  </a:lnTo>
                  <a:lnTo>
                    <a:pt x="1254" y="32"/>
                  </a:lnTo>
                  <a:lnTo>
                    <a:pt x="1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4969575" y="3139950"/>
              <a:ext cx="38600" cy="17700"/>
            </a:xfrm>
            <a:custGeom>
              <a:avLst/>
              <a:gdLst/>
              <a:ahLst/>
              <a:cxnLst/>
              <a:rect l="l" t="t" r="r" b="b"/>
              <a:pathLst>
                <a:path w="1544" h="708" extrusionOk="0">
                  <a:moveTo>
                    <a:pt x="97" y="1"/>
                  </a:moveTo>
                  <a:lnTo>
                    <a:pt x="1" y="644"/>
                  </a:lnTo>
                  <a:lnTo>
                    <a:pt x="1447" y="708"/>
                  </a:lnTo>
                  <a:lnTo>
                    <a:pt x="1544" y="97"/>
                  </a:lnTo>
                  <a:lnTo>
                    <a:pt x="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4980025" y="3060400"/>
              <a:ext cx="41025" cy="28150"/>
            </a:xfrm>
            <a:custGeom>
              <a:avLst/>
              <a:gdLst/>
              <a:ahLst/>
              <a:cxnLst/>
              <a:rect l="l" t="t" r="r" b="b"/>
              <a:pathLst>
                <a:path w="1641" h="1126" extrusionOk="0">
                  <a:moveTo>
                    <a:pt x="194" y="0"/>
                  </a:moveTo>
                  <a:lnTo>
                    <a:pt x="1" y="1061"/>
                  </a:lnTo>
                  <a:lnTo>
                    <a:pt x="1479" y="1126"/>
                  </a:lnTo>
                  <a:lnTo>
                    <a:pt x="1640" y="65"/>
                  </a:lnTo>
                  <a:lnTo>
                    <a:pt x="1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4899675" y="3308725"/>
              <a:ext cx="30550" cy="24125"/>
            </a:xfrm>
            <a:custGeom>
              <a:avLst/>
              <a:gdLst/>
              <a:ahLst/>
              <a:cxnLst/>
              <a:rect l="l" t="t" r="r" b="b"/>
              <a:pathLst>
                <a:path w="1222" h="965" extrusionOk="0">
                  <a:moveTo>
                    <a:pt x="161" y="0"/>
                  </a:moveTo>
                  <a:lnTo>
                    <a:pt x="0" y="900"/>
                  </a:lnTo>
                  <a:lnTo>
                    <a:pt x="1061" y="964"/>
                  </a:lnTo>
                  <a:lnTo>
                    <a:pt x="1222"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4852250" y="3306300"/>
              <a:ext cx="35400" cy="24150"/>
            </a:xfrm>
            <a:custGeom>
              <a:avLst/>
              <a:gdLst/>
              <a:ahLst/>
              <a:cxnLst/>
              <a:rect l="l" t="t" r="r" b="b"/>
              <a:pathLst>
                <a:path w="1416" h="966" extrusionOk="0">
                  <a:moveTo>
                    <a:pt x="129" y="1"/>
                  </a:moveTo>
                  <a:lnTo>
                    <a:pt x="1" y="869"/>
                  </a:lnTo>
                  <a:lnTo>
                    <a:pt x="1287" y="965"/>
                  </a:lnTo>
                  <a:lnTo>
                    <a:pt x="1415"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4894050" y="3346475"/>
              <a:ext cx="29750" cy="17725"/>
            </a:xfrm>
            <a:custGeom>
              <a:avLst/>
              <a:gdLst/>
              <a:ahLst/>
              <a:cxnLst/>
              <a:rect l="l" t="t" r="r" b="b"/>
              <a:pathLst>
                <a:path w="1190" h="709" extrusionOk="0">
                  <a:moveTo>
                    <a:pt x="129" y="1"/>
                  </a:moveTo>
                  <a:lnTo>
                    <a:pt x="0" y="644"/>
                  </a:lnTo>
                  <a:lnTo>
                    <a:pt x="1093" y="708"/>
                  </a:lnTo>
                  <a:lnTo>
                    <a:pt x="1190" y="65"/>
                  </a:lnTo>
                  <a:lnTo>
                    <a:pt x="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4887625" y="3377825"/>
              <a:ext cx="31350" cy="24950"/>
            </a:xfrm>
            <a:custGeom>
              <a:avLst/>
              <a:gdLst/>
              <a:ahLst/>
              <a:cxnLst/>
              <a:rect l="l" t="t" r="r" b="b"/>
              <a:pathLst>
                <a:path w="1254" h="998" extrusionOk="0">
                  <a:moveTo>
                    <a:pt x="161" y="1"/>
                  </a:moveTo>
                  <a:lnTo>
                    <a:pt x="0" y="933"/>
                  </a:lnTo>
                  <a:lnTo>
                    <a:pt x="1125" y="997"/>
                  </a:lnTo>
                  <a:lnTo>
                    <a:pt x="1254" y="6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4839400" y="3376225"/>
              <a:ext cx="37000" cy="23325"/>
            </a:xfrm>
            <a:custGeom>
              <a:avLst/>
              <a:gdLst/>
              <a:ahLst/>
              <a:cxnLst/>
              <a:rect l="l" t="t" r="r" b="b"/>
              <a:pathLst>
                <a:path w="1480" h="933" extrusionOk="0">
                  <a:moveTo>
                    <a:pt x="161" y="0"/>
                  </a:moveTo>
                  <a:lnTo>
                    <a:pt x="0" y="868"/>
                  </a:lnTo>
                  <a:lnTo>
                    <a:pt x="1318" y="932"/>
                  </a:lnTo>
                  <a:lnTo>
                    <a:pt x="1479" y="32"/>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4845825" y="3343275"/>
              <a:ext cx="35375" cy="18500"/>
            </a:xfrm>
            <a:custGeom>
              <a:avLst/>
              <a:gdLst/>
              <a:ahLst/>
              <a:cxnLst/>
              <a:rect l="l" t="t" r="r" b="b"/>
              <a:pathLst>
                <a:path w="1415" h="740" extrusionOk="0">
                  <a:moveTo>
                    <a:pt x="129" y="0"/>
                  </a:moveTo>
                  <a:lnTo>
                    <a:pt x="1" y="708"/>
                  </a:lnTo>
                  <a:lnTo>
                    <a:pt x="1319" y="740"/>
                  </a:lnTo>
                  <a:lnTo>
                    <a:pt x="1415"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4858675" y="3273350"/>
              <a:ext cx="34600" cy="19325"/>
            </a:xfrm>
            <a:custGeom>
              <a:avLst/>
              <a:gdLst/>
              <a:ahLst/>
              <a:cxnLst/>
              <a:rect l="l" t="t" r="r" b="b"/>
              <a:pathLst>
                <a:path w="1384" h="773" extrusionOk="0">
                  <a:moveTo>
                    <a:pt x="130" y="1"/>
                  </a:moveTo>
                  <a:lnTo>
                    <a:pt x="1" y="708"/>
                  </a:lnTo>
                  <a:lnTo>
                    <a:pt x="1287" y="772"/>
                  </a:lnTo>
                  <a:lnTo>
                    <a:pt x="1383" y="97"/>
                  </a:lnTo>
                  <a:lnTo>
                    <a:pt x="1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4831375" y="3413175"/>
              <a:ext cx="37775" cy="32175"/>
            </a:xfrm>
            <a:custGeom>
              <a:avLst/>
              <a:gdLst/>
              <a:ahLst/>
              <a:cxnLst/>
              <a:rect l="l" t="t" r="r" b="b"/>
              <a:pathLst>
                <a:path w="1511" h="1287" extrusionOk="0">
                  <a:moveTo>
                    <a:pt x="225" y="1"/>
                  </a:moveTo>
                  <a:lnTo>
                    <a:pt x="0" y="1158"/>
                  </a:lnTo>
                  <a:lnTo>
                    <a:pt x="1318" y="1287"/>
                  </a:lnTo>
                  <a:lnTo>
                    <a:pt x="1511" y="65"/>
                  </a:lnTo>
                  <a:lnTo>
                    <a:pt x="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879575" y="3416400"/>
              <a:ext cx="33775" cy="33775"/>
            </a:xfrm>
            <a:custGeom>
              <a:avLst/>
              <a:gdLst/>
              <a:ahLst/>
              <a:cxnLst/>
              <a:rect l="l" t="t" r="r" b="b"/>
              <a:pathLst>
                <a:path w="1351" h="1351" extrusionOk="0">
                  <a:moveTo>
                    <a:pt x="226" y="1"/>
                  </a:moveTo>
                  <a:lnTo>
                    <a:pt x="1" y="1222"/>
                  </a:lnTo>
                  <a:lnTo>
                    <a:pt x="1126" y="1351"/>
                  </a:lnTo>
                  <a:lnTo>
                    <a:pt x="1351" y="65"/>
                  </a:lnTo>
                  <a:lnTo>
                    <a:pt x="2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4870750" y="3203450"/>
              <a:ext cx="34575" cy="20100"/>
            </a:xfrm>
            <a:custGeom>
              <a:avLst/>
              <a:gdLst/>
              <a:ahLst/>
              <a:cxnLst/>
              <a:rect l="l" t="t" r="r" b="b"/>
              <a:pathLst>
                <a:path w="1383" h="804" extrusionOk="0">
                  <a:moveTo>
                    <a:pt x="129" y="0"/>
                  </a:moveTo>
                  <a:lnTo>
                    <a:pt x="0" y="740"/>
                  </a:lnTo>
                  <a:lnTo>
                    <a:pt x="1286" y="804"/>
                  </a:lnTo>
                  <a:lnTo>
                    <a:pt x="1382" y="97"/>
                  </a:lnTo>
                  <a:lnTo>
                    <a:pt x="1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4864300" y="3237200"/>
              <a:ext cx="35400" cy="23325"/>
            </a:xfrm>
            <a:custGeom>
              <a:avLst/>
              <a:gdLst/>
              <a:ahLst/>
              <a:cxnLst/>
              <a:rect l="l" t="t" r="r" b="b"/>
              <a:pathLst>
                <a:path w="1416" h="933" extrusionOk="0">
                  <a:moveTo>
                    <a:pt x="162" y="0"/>
                  </a:moveTo>
                  <a:lnTo>
                    <a:pt x="1" y="836"/>
                  </a:lnTo>
                  <a:lnTo>
                    <a:pt x="1287" y="932"/>
                  </a:lnTo>
                  <a:lnTo>
                    <a:pt x="1415" y="65"/>
                  </a:lnTo>
                  <a:lnTo>
                    <a:pt x="1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632075" y="3320775"/>
              <a:ext cx="1076050" cy="688400"/>
            </a:xfrm>
            <a:custGeom>
              <a:avLst/>
              <a:gdLst/>
              <a:ahLst/>
              <a:cxnLst/>
              <a:rect l="l" t="t" r="r" b="b"/>
              <a:pathLst>
                <a:path w="43042" h="27536" extrusionOk="0">
                  <a:moveTo>
                    <a:pt x="36484" y="0"/>
                  </a:moveTo>
                  <a:cubicBezTo>
                    <a:pt x="36484" y="0"/>
                    <a:pt x="35230" y="97"/>
                    <a:pt x="33077" y="1865"/>
                  </a:cubicBezTo>
                  <a:cubicBezTo>
                    <a:pt x="30923" y="3600"/>
                    <a:pt x="22405" y="18483"/>
                    <a:pt x="22405" y="18483"/>
                  </a:cubicBezTo>
                  <a:cubicBezTo>
                    <a:pt x="22405" y="18483"/>
                    <a:pt x="14658" y="13694"/>
                    <a:pt x="12729" y="12312"/>
                  </a:cubicBezTo>
                  <a:cubicBezTo>
                    <a:pt x="10769" y="10962"/>
                    <a:pt x="9194" y="8519"/>
                    <a:pt x="8133" y="7040"/>
                  </a:cubicBezTo>
                  <a:cubicBezTo>
                    <a:pt x="7040" y="5561"/>
                    <a:pt x="6847" y="5368"/>
                    <a:pt x="5368" y="5272"/>
                  </a:cubicBezTo>
                  <a:cubicBezTo>
                    <a:pt x="4292" y="5200"/>
                    <a:pt x="3412" y="4648"/>
                    <a:pt x="2952" y="4648"/>
                  </a:cubicBezTo>
                  <a:cubicBezTo>
                    <a:pt x="2794" y="4648"/>
                    <a:pt x="2685" y="4713"/>
                    <a:pt x="2636" y="4886"/>
                  </a:cubicBezTo>
                  <a:cubicBezTo>
                    <a:pt x="2443" y="5561"/>
                    <a:pt x="3022" y="5851"/>
                    <a:pt x="3440" y="6076"/>
                  </a:cubicBezTo>
                  <a:cubicBezTo>
                    <a:pt x="3825" y="6268"/>
                    <a:pt x="4500" y="6268"/>
                    <a:pt x="4500" y="6268"/>
                  </a:cubicBezTo>
                  <a:cubicBezTo>
                    <a:pt x="4500" y="6268"/>
                    <a:pt x="4318" y="6313"/>
                    <a:pt x="4010" y="6313"/>
                  </a:cubicBezTo>
                  <a:cubicBezTo>
                    <a:pt x="3530" y="6313"/>
                    <a:pt x="2745" y="6206"/>
                    <a:pt x="1865" y="5658"/>
                  </a:cubicBezTo>
                  <a:cubicBezTo>
                    <a:pt x="1067" y="5190"/>
                    <a:pt x="588" y="4918"/>
                    <a:pt x="315" y="4918"/>
                  </a:cubicBezTo>
                  <a:cubicBezTo>
                    <a:pt x="82" y="4918"/>
                    <a:pt x="0" y="5117"/>
                    <a:pt x="0" y="5561"/>
                  </a:cubicBezTo>
                  <a:cubicBezTo>
                    <a:pt x="0" y="6558"/>
                    <a:pt x="1061" y="8101"/>
                    <a:pt x="1865" y="9097"/>
                  </a:cubicBezTo>
                  <a:cubicBezTo>
                    <a:pt x="2636" y="10062"/>
                    <a:pt x="7136" y="10447"/>
                    <a:pt x="7136" y="10447"/>
                  </a:cubicBezTo>
                  <a:cubicBezTo>
                    <a:pt x="7136" y="10447"/>
                    <a:pt x="9676" y="15462"/>
                    <a:pt x="12633" y="19544"/>
                  </a:cubicBezTo>
                  <a:cubicBezTo>
                    <a:pt x="15383" y="23412"/>
                    <a:pt x="21086" y="27535"/>
                    <a:pt x="23203" y="27535"/>
                  </a:cubicBezTo>
                  <a:cubicBezTo>
                    <a:pt x="23338" y="27535"/>
                    <a:pt x="23458" y="27519"/>
                    <a:pt x="23562" y="27484"/>
                  </a:cubicBezTo>
                  <a:cubicBezTo>
                    <a:pt x="25330" y="26905"/>
                    <a:pt x="34620" y="15269"/>
                    <a:pt x="37159" y="12022"/>
                  </a:cubicBezTo>
                  <a:cubicBezTo>
                    <a:pt x="39731" y="8808"/>
                    <a:pt x="43042" y="4983"/>
                    <a:pt x="42270" y="2829"/>
                  </a:cubicBezTo>
                  <a:lnTo>
                    <a:pt x="364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4625650" y="3314225"/>
              <a:ext cx="1072825" cy="701700"/>
            </a:xfrm>
            <a:custGeom>
              <a:avLst/>
              <a:gdLst/>
              <a:ahLst/>
              <a:cxnLst/>
              <a:rect l="l" t="t" r="r" b="b"/>
              <a:pathLst>
                <a:path w="42913" h="28068" extrusionOk="0">
                  <a:moveTo>
                    <a:pt x="36782" y="0"/>
                  </a:moveTo>
                  <a:cubicBezTo>
                    <a:pt x="36768" y="0"/>
                    <a:pt x="36755" y="2"/>
                    <a:pt x="36741" y="5"/>
                  </a:cubicBezTo>
                  <a:lnTo>
                    <a:pt x="36709" y="5"/>
                  </a:lnTo>
                  <a:cubicBezTo>
                    <a:pt x="36677" y="5"/>
                    <a:pt x="35327" y="102"/>
                    <a:pt x="33141" y="1902"/>
                  </a:cubicBezTo>
                  <a:cubicBezTo>
                    <a:pt x="32852" y="2159"/>
                    <a:pt x="32466" y="2577"/>
                    <a:pt x="32048" y="3187"/>
                  </a:cubicBezTo>
                  <a:cubicBezTo>
                    <a:pt x="30473" y="5213"/>
                    <a:pt x="28094" y="9070"/>
                    <a:pt x="26069" y="12413"/>
                  </a:cubicBezTo>
                  <a:cubicBezTo>
                    <a:pt x="24385" y="15193"/>
                    <a:pt x="22990" y="17639"/>
                    <a:pt x="22568" y="18384"/>
                  </a:cubicBezTo>
                  <a:lnTo>
                    <a:pt x="22568" y="18384"/>
                  </a:lnTo>
                  <a:cubicBezTo>
                    <a:pt x="22358" y="18254"/>
                    <a:pt x="22009" y="18036"/>
                    <a:pt x="21569" y="17749"/>
                  </a:cubicBezTo>
                  <a:cubicBezTo>
                    <a:pt x="19287" y="16335"/>
                    <a:pt x="14594" y="13377"/>
                    <a:pt x="13115" y="12349"/>
                  </a:cubicBezTo>
                  <a:cubicBezTo>
                    <a:pt x="11218" y="11031"/>
                    <a:pt x="9676" y="8620"/>
                    <a:pt x="8583" y="7141"/>
                  </a:cubicBezTo>
                  <a:cubicBezTo>
                    <a:pt x="8068" y="6402"/>
                    <a:pt x="7715" y="5984"/>
                    <a:pt x="7297" y="5695"/>
                  </a:cubicBezTo>
                  <a:cubicBezTo>
                    <a:pt x="7104" y="5534"/>
                    <a:pt x="6847" y="5438"/>
                    <a:pt x="6590" y="5373"/>
                  </a:cubicBezTo>
                  <a:cubicBezTo>
                    <a:pt x="6332" y="5341"/>
                    <a:pt x="6011" y="5309"/>
                    <a:pt x="5657" y="5277"/>
                  </a:cubicBezTo>
                  <a:cubicBezTo>
                    <a:pt x="5143" y="5245"/>
                    <a:pt x="4693" y="5084"/>
                    <a:pt x="4275" y="4955"/>
                  </a:cubicBezTo>
                  <a:cubicBezTo>
                    <a:pt x="4082" y="4859"/>
                    <a:pt x="3890" y="4795"/>
                    <a:pt x="3729" y="4730"/>
                  </a:cubicBezTo>
                  <a:cubicBezTo>
                    <a:pt x="3536" y="4698"/>
                    <a:pt x="3375" y="4634"/>
                    <a:pt x="3214" y="4634"/>
                  </a:cubicBezTo>
                  <a:cubicBezTo>
                    <a:pt x="3086" y="4634"/>
                    <a:pt x="2957" y="4666"/>
                    <a:pt x="2861" y="4730"/>
                  </a:cubicBezTo>
                  <a:cubicBezTo>
                    <a:pt x="2732" y="4827"/>
                    <a:pt x="2668" y="4955"/>
                    <a:pt x="2636" y="5084"/>
                  </a:cubicBezTo>
                  <a:cubicBezTo>
                    <a:pt x="2604" y="5180"/>
                    <a:pt x="2604" y="5309"/>
                    <a:pt x="2604" y="5405"/>
                  </a:cubicBezTo>
                  <a:cubicBezTo>
                    <a:pt x="2583" y="5633"/>
                    <a:pt x="2655" y="5820"/>
                    <a:pt x="2761" y="5967"/>
                  </a:cubicBezTo>
                  <a:lnTo>
                    <a:pt x="2761" y="5967"/>
                  </a:lnTo>
                  <a:cubicBezTo>
                    <a:pt x="2597" y="5893"/>
                    <a:pt x="2426" y="5803"/>
                    <a:pt x="2250" y="5695"/>
                  </a:cubicBezTo>
                  <a:cubicBezTo>
                    <a:pt x="1864" y="5470"/>
                    <a:pt x="1543" y="5277"/>
                    <a:pt x="1286" y="5148"/>
                  </a:cubicBezTo>
                  <a:cubicBezTo>
                    <a:pt x="997" y="5020"/>
                    <a:pt x="804" y="4923"/>
                    <a:pt x="579" y="4923"/>
                  </a:cubicBezTo>
                  <a:cubicBezTo>
                    <a:pt x="482" y="4923"/>
                    <a:pt x="386" y="4923"/>
                    <a:pt x="289" y="4988"/>
                  </a:cubicBezTo>
                  <a:cubicBezTo>
                    <a:pt x="129" y="5084"/>
                    <a:pt x="64" y="5213"/>
                    <a:pt x="32" y="5373"/>
                  </a:cubicBezTo>
                  <a:cubicBezTo>
                    <a:pt x="0" y="5502"/>
                    <a:pt x="0" y="5663"/>
                    <a:pt x="0" y="5823"/>
                  </a:cubicBezTo>
                  <a:cubicBezTo>
                    <a:pt x="0" y="6402"/>
                    <a:pt x="289" y="7077"/>
                    <a:pt x="675" y="7720"/>
                  </a:cubicBezTo>
                  <a:cubicBezTo>
                    <a:pt x="1029" y="8395"/>
                    <a:pt x="1511" y="9038"/>
                    <a:pt x="1897" y="9520"/>
                  </a:cubicBezTo>
                  <a:cubicBezTo>
                    <a:pt x="2186" y="9841"/>
                    <a:pt x="2636" y="10034"/>
                    <a:pt x="3182" y="10227"/>
                  </a:cubicBezTo>
                  <a:cubicBezTo>
                    <a:pt x="4613" y="10704"/>
                    <a:pt x="6730" y="10936"/>
                    <a:pt x="7245" y="10987"/>
                  </a:cubicBezTo>
                  <a:lnTo>
                    <a:pt x="7245" y="10987"/>
                  </a:lnTo>
                  <a:cubicBezTo>
                    <a:pt x="7689" y="11849"/>
                    <a:pt x="10009" y="16271"/>
                    <a:pt x="12665" y="19967"/>
                  </a:cubicBezTo>
                  <a:cubicBezTo>
                    <a:pt x="14047" y="21928"/>
                    <a:pt x="16201" y="23953"/>
                    <a:pt x="18226" y="25464"/>
                  </a:cubicBezTo>
                  <a:cubicBezTo>
                    <a:pt x="19255" y="26235"/>
                    <a:pt x="20283" y="26878"/>
                    <a:pt x="21183" y="27328"/>
                  </a:cubicBezTo>
                  <a:cubicBezTo>
                    <a:pt x="22083" y="27778"/>
                    <a:pt x="22855" y="28067"/>
                    <a:pt x="23465" y="28067"/>
                  </a:cubicBezTo>
                  <a:cubicBezTo>
                    <a:pt x="23626" y="28067"/>
                    <a:pt x="23787" y="28035"/>
                    <a:pt x="23915" y="28003"/>
                  </a:cubicBezTo>
                  <a:cubicBezTo>
                    <a:pt x="24205" y="27907"/>
                    <a:pt x="24558" y="27649"/>
                    <a:pt x="25008" y="27232"/>
                  </a:cubicBezTo>
                  <a:cubicBezTo>
                    <a:pt x="26519" y="25881"/>
                    <a:pt x="29123" y="22892"/>
                    <a:pt x="31630" y="19903"/>
                  </a:cubicBezTo>
                  <a:cubicBezTo>
                    <a:pt x="34137" y="16881"/>
                    <a:pt x="36516" y="13859"/>
                    <a:pt x="37641" y="12445"/>
                  </a:cubicBezTo>
                  <a:cubicBezTo>
                    <a:pt x="38766" y="10999"/>
                    <a:pt x="40084" y="9423"/>
                    <a:pt x="41113" y="7945"/>
                  </a:cubicBezTo>
                  <a:cubicBezTo>
                    <a:pt x="42141" y="6434"/>
                    <a:pt x="42881" y="5020"/>
                    <a:pt x="42913" y="3798"/>
                  </a:cubicBezTo>
                  <a:cubicBezTo>
                    <a:pt x="42913" y="3509"/>
                    <a:pt x="42849" y="3252"/>
                    <a:pt x="42784" y="2995"/>
                  </a:cubicBezTo>
                  <a:cubicBezTo>
                    <a:pt x="42731" y="2888"/>
                    <a:pt x="42612" y="2826"/>
                    <a:pt x="42499" y="2826"/>
                  </a:cubicBezTo>
                  <a:cubicBezTo>
                    <a:pt x="42476" y="2826"/>
                    <a:pt x="42453" y="2828"/>
                    <a:pt x="42431" y="2834"/>
                  </a:cubicBezTo>
                  <a:cubicBezTo>
                    <a:pt x="42302" y="2898"/>
                    <a:pt x="42206" y="3059"/>
                    <a:pt x="42270" y="3187"/>
                  </a:cubicBezTo>
                  <a:cubicBezTo>
                    <a:pt x="42334" y="3380"/>
                    <a:pt x="42366" y="3573"/>
                    <a:pt x="42366" y="3798"/>
                  </a:cubicBezTo>
                  <a:cubicBezTo>
                    <a:pt x="42366" y="4795"/>
                    <a:pt x="41691" y="6177"/>
                    <a:pt x="40663" y="7623"/>
                  </a:cubicBezTo>
                  <a:cubicBezTo>
                    <a:pt x="39666" y="9102"/>
                    <a:pt x="38380" y="10677"/>
                    <a:pt x="37223" y="12124"/>
                  </a:cubicBezTo>
                  <a:cubicBezTo>
                    <a:pt x="35937" y="13731"/>
                    <a:pt x="32980" y="17460"/>
                    <a:pt x="30119" y="20835"/>
                  </a:cubicBezTo>
                  <a:cubicBezTo>
                    <a:pt x="28705" y="22538"/>
                    <a:pt x="27291" y="24146"/>
                    <a:pt x="26133" y="25367"/>
                  </a:cubicBezTo>
                  <a:cubicBezTo>
                    <a:pt x="25587" y="25946"/>
                    <a:pt x="25073" y="26460"/>
                    <a:pt x="24655" y="26846"/>
                  </a:cubicBezTo>
                  <a:cubicBezTo>
                    <a:pt x="24237" y="27232"/>
                    <a:pt x="23883" y="27457"/>
                    <a:pt x="23755" y="27489"/>
                  </a:cubicBezTo>
                  <a:cubicBezTo>
                    <a:pt x="23658" y="27521"/>
                    <a:pt x="23594" y="27521"/>
                    <a:pt x="23465" y="27521"/>
                  </a:cubicBezTo>
                  <a:cubicBezTo>
                    <a:pt x="23015" y="27521"/>
                    <a:pt x="22276" y="27296"/>
                    <a:pt x="21408" y="26846"/>
                  </a:cubicBezTo>
                  <a:cubicBezTo>
                    <a:pt x="18837" y="25560"/>
                    <a:pt x="15108" y="22506"/>
                    <a:pt x="13083" y="19678"/>
                  </a:cubicBezTo>
                  <a:cubicBezTo>
                    <a:pt x="11636" y="17620"/>
                    <a:pt x="10254" y="15370"/>
                    <a:pt x="9258" y="13602"/>
                  </a:cubicBezTo>
                  <a:cubicBezTo>
                    <a:pt x="8775" y="12734"/>
                    <a:pt x="8358" y="11963"/>
                    <a:pt x="8068" y="11449"/>
                  </a:cubicBezTo>
                  <a:cubicBezTo>
                    <a:pt x="7779" y="10902"/>
                    <a:pt x="7650" y="10613"/>
                    <a:pt x="7650" y="10613"/>
                  </a:cubicBezTo>
                  <a:cubicBezTo>
                    <a:pt x="7586" y="10516"/>
                    <a:pt x="7522" y="10452"/>
                    <a:pt x="7425" y="10452"/>
                  </a:cubicBezTo>
                  <a:cubicBezTo>
                    <a:pt x="7425" y="10452"/>
                    <a:pt x="7136" y="10420"/>
                    <a:pt x="6718" y="10388"/>
                  </a:cubicBezTo>
                  <a:cubicBezTo>
                    <a:pt x="6075" y="10291"/>
                    <a:pt x="5079" y="10163"/>
                    <a:pt x="4179" y="9970"/>
                  </a:cubicBezTo>
                  <a:cubicBezTo>
                    <a:pt x="3761" y="9841"/>
                    <a:pt x="3343" y="9745"/>
                    <a:pt x="2989" y="9584"/>
                  </a:cubicBezTo>
                  <a:cubicBezTo>
                    <a:pt x="2668" y="9456"/>
                    <a:pt x="2411" y="9295"/>
                    <a:pt x="2314" y="9198"/>
                  </a:cubicBezTo>
                  <a:cubicBezTo>
                    <a:pt x="1929" y="8716"/>
                    <a:pt x="1479" y="8073"/>
                    <a:pt x="1125" y="7463"/>
                  </a:cubicBezTo>
                  <a:cubicBezTo>
                    <a:pt x="772" y="6852"/>
                    <a:pt x="514" y="6241"/>
                    <a:pt x="514" y="5823"/>
                  </a:cubicBezTo>
                  <a:cubicBezTo>
                    <a:pt x="514" y="5630"/>
                    <a:pt x="547" y="5502"/>
                    <a:pt x="579" y="5438"/>
                  </a:cubicBezTo>
                  <a:cubicBezTo>
                    <a:pt x="611" y="5438"/>
                    <a:pt x="804" y="5502"/>
                    <a:pt x="1029" y="5630"/>
                  </a:cubicBezTo>
                  <a:cubicBezTo>
                    <a:pt x="1254" y="5727"/>
                    <a:pt x="1575" y="5920"/>
                    <a:pt x="1993" y="6145"/>
                  </a:cubicBezTo>
                  <a:cubicBezTo>
                    <a:pt x="2893" y="6723"/>
                    <a:pt x="3729" y="6820"/>
                    <a:pt x="4243" y="6820"/>
                  </a:cubicBezTo>
                  <a:cubicBezTo>
                    <a:pt x="4597" y="6820"/>
                    <a:pt x="4790" y="6788"/>
                    <a:pt x="4822" y="6788"/>
                  </a:cubicBezTo>
                  <a:cubicBezTo>
                    <a:pt x="4950" y="6756"/>
                    <a:pt x="5047" y="6627"/>
                    <a:pt x="5015" y="6498"/>
                  </a:cubicBezTo>
                  <a:cubicBezTo>
                    <a:pt x="5015" y="6338"/>
                    <a:pt x="4886" y="6241"/>
                    <a:pt x="4757" y="6241"/>
                  </a:cubicBezTo>
                  <a:lnTo>
                    <a:pt x="4661" y="6241"/>
                  </a:lnTo>
                  <a:cubicBezTo>
                    <a:pt x="4565" y="6241"/>
                    <a:pt x="4404" y="6241"/>
                    <a:pt x="4243" y="6209"/>
                  </a:cubicBezTo>
                  <a:cubicBezTo>
                    <a:pt x="4082" y="6177"/>
                    <a:pt x="3890" y="6145"/>
                    <a:pt x="3793" y="6080"/>
                  </a:cubicBezTo>
                  <a:cubicBezTo>
                    <a:pt x="3632" y="5984"/>
                    <a:pt x="3440" y="5888"/>
                    <a:pt x="3311" y="5791"/>
                  </a:cubicBezTo>
                  <a:cubicBezTo>
                    <a:pt x="3182" y="5663"/>
                    <a:pt x="3118" y="5566"/>
                    <a:pt x="3118" y="5405"/>
                  </a:cubicBezTo>
                  <a:cubicBezTo>
                    <a:pt x="3118" y="5341"/>
                    <a:pt x="3118" y="5309"/>
                    <a:pt x="3150" y="5213"/>
                  </a:cubicBezTo>
                  <a:lnTo>
                    <a:pt x="3182" y="5180"/>
                  </a:lnTo>
                  <a:lnTo>
                    <a:pt x="3214" y="5180"/>
                  </a:lnTo>
                  <a:cubicBezTo>
                    <a:pt x="3279" y="5180"/>
                    <a:pt x="3407" y="5213"/>
                    <a:pt x="3536" y="5245"/>
                  </a:cubicBezTo>
                  <a:cubicBezTo>
                    <a:pt x="4018" y="5405"/>
                    <a:pt x="4725" y="5759"/>
                    <a:pt x="5625" y="5791"/>
                  </a:cubicBezTo>
                  <a:cubicBezTo>
                    <a:pt x="5979" y="5823"/>
                    <a:pt x="6268" y="5855"/>
                    <a:pt x="6461" y="5920"/>
                  </a:cubicBezTo>
                  <a:cubicBezTo>
                    <a:pt x="6815" y="5984"/>
                    <a:pt x="7008" y="6080"/>
                    <a:pt x="7233" y="6305"/>
                  </a:cubicBezTo>
                  <a:cubicBezTo>
                    <a:pt x="7490" y="6530"/>
                    <a:pt x="7747" y="6916"/>
                    <a:pt x="8165" y="7463"/>
                  </a:cubicBezTo>
                  <a:cubicBezTo>
                    <a:pt x="9225" y="8909"/>
                    <a:pt x="10801" y="11384"/>
                    <a:pt x="12826" y="12799"/>
                  </a:cubicBezTo>
                  <a:cubicBezTo>
                    <a:pt x="13822" y="13506"/>
                    <a:pt x="16233" y="15049"/>
                    <a:pt x="18419" y="16399"/>
                  </a:cubicBezTo>
                  <a:cubicBezTo>
                    <a:pt x="20572" y="17781"/>
                    <a:pt x="22533" y="18970"/>
                    <a:pt x="22533" y="18970"/>
                  </a:cubicBezTo>
                  <a:cubicBezTo>
                    <a:pt x="22556" y="18993"/>
                    <a:pt x="22611" y="19016"/>
                    <a:pt x="22664" y="19016"/>
                  </a:cubicBezTo>
                  <a:cubicBezTo>
                    <a:pt x="22686" y="19016"/>
                    <a:pt x="22707" y="19012"/>
                    <a:pt x="22726" y="19003"/>
                  </a:cubicBezTo>
                  <a:cubicBezTo>
                    <a:pt x="22790" y="19003"/>
                    <a:pt x="22855" y="18938"/>
                    <a:pt x="22887" y="18874"/>
                  </a:cubicBezTo>
                  <a:cubicBezTo>
                    <a:pt x="22887" y="18874"/>
                    <a:pt x="23015" y="18649"/>
                    <a:pt x="23273" y="18231"/>
                  </a:cubicBezTo>
                  <a:cubicBezTo>
                    <a:pt x="24076" y="16817"/>
                    <a:pt x="26198" y="13184"/>
                    <a:pt x="28319" y="9745"/>
                  </a:cubicBezTo>
                  <a:cubicBezTo>
                    <a:pt x="29380" y="8041"/>
                    <a:pt x="30441" y="6338"/>
                    <a:pt x="31373" y="5020"/>
                  </a:cubicBezTo>
                  <a:cubicBezTo>
                    <a:pt x="31823" y="4345"/>
                    <a:pt x="32241" y="3766"/>
                    <a:pt x="32627" y="3284"/>
                  </a:cubicBezTo>
                  <a:cubicBezTo>
                    <a:pt x="32980" y="2834"/>
                    <a:pt x="33302" y="2480"/>
                    <a:pt x="33494" y="2320"/>
                  </a:cubicBezTo>
                  <a:cubicBezTo>
                    <a:pt x="34555" y="1452"/>
                    <a:pt x="35391" y="1002"/>
                    <a:pt x="35937" y="777"/>
                  </a:cubicBezTo>
                  <a:cubicBezTo>
                    <a:pt x="36227" y="648"/>
                    <a:pt x="36452" y="584"/>
                    <a:pt x="36580" y="552"/>
                  </a:cubicBezTo>
                  <a:cubicBezTo>
                    <a:pt x="36645" y="552"/>
                    <a:pt x="36709" y="519"/>
                    <a:pt x="36741" y="519"/>
                  </a:cubicBezTo>
                  <a:lnTo>
                    <a:pt x="36773" y="519"/>
                  </a:lnTo>
                  <a:cubicBezTo>
                    <a:pt x="36902" y="519"/>
                    <a:pt x="37030" y="391"/>
                    <a:pt x="36998" y="230"/>
                  </a:cubicBezTo>
                  <a:cubicBezTo>
                    <a:pt x="36998" y="115"/>
                    <a:pt x="36895" y="0"/>
                    <a:pt x="36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4632075" y="3436975"/>
              <a:ext cx="252350" cy="170700"/>
            </a:xfrm>
            <a:custGeom>
              <a:avLst/>
              <a:gdLst/>
              <a:ahLst/>
              <a:cxnLst/>
              <a:rect l="l" t="t" r="r" b="b"/>
              <a:pathLst>
                <a:path w="10094" h="6828" extrusionOk="0">
                  <a:moveTo>
                    <a:pt x="2952" y="0"/>
                  </a:moveTo>
                  <a:cubicBezTo>
                    <a:pt x="2794" y="0"/>
                    <a:pt x="2685" y="65"/>
                    <a:pt x="2636" y="238"/>
                  </a:cubicBezTo>
                  <a:cubicBezTo>
                    <a:pt x="2443" y="913"/>
                    <a:pt x="3022" y="1203"/>
                    <a:pt x="3440" y="1428"/>
                  </a:cubicBezTo>
                  <a:cubicBezTo>
                    <a:pt x="3825" y="1620"/>
                    <a:pt x="4500" y="1620"/>
                    <a:pt x="4500" y="1620"/>
                  </a:cubicBezTo>
                  <a:cubicBezTo>
                    <a:pt x="4500" y="1620"/>
                    <a:pt x="4318" y="1665"/>
                    <a:pt x="4010" y="1665"/>
                  </a:cubicBezTo>
                  <a:cubicBezTo>
                    <a:pt x="3530" y="1665"/>
                    <a:pt x="2745" y="1558"/>
                    <a:pt x="1865" y="1010"/>
                  </a:cubicBezTo>
                  <a:cubicBezTo>
                    <a:pt x="1067" y="542"/>
                    <a:pt x="588" y="270"/>
                    <a:pt x="315" y="270"/>
                  </a:cubicBezTo>
                  <a:cubicBezTo>
                    <a:pt x="82" y="270"/>
                    <a:pt x="0" y="469"/>
                    <a:pt x="0" y="913"/>
                  </a:cubicBezTo>
                  <a:cubicBezTo>
                    <a:pt x="0" y="1910"/>
                    <a:pt x="1061" y="3453"/>
                    <a:pt x="1865" y="4449"/>
                  </a:cubicBezTo>
                  <a:cubicBezTo>
                    <a:pt x="2636" y="5414"/>
                    <a:pt x="7136" y="5799"/>
                    <a:pt x="7136" y="5799"/>
                  </a:cubicBezTo>
                  <a:cubicBezTo>
                    <a:pt x="7136" y="5799"/>
                    <a:pt x="7329" y="6185"/>
                    <a:pt x="7683" y="6828"/>
                  </a:cubicBezTo>
                  <a:cubicBezTo>
                    <a:pt x="8165" y="6185"/>
                    <a:pt x="8904" y="5574"/>
                    <a:pt x="10094" y="5060"/>
                  </a:cubicBezTo>
                  <a:cubicBezTo>
                    <a:pt x="9322" y="4096"/>
                    <a:pt x="8647" y="3131"/>
                    <a:pt x="8133" y="2392"/>
                  </a:cubicBezTo>
                  <a:cubicBezTo>
                    <a:pt x="7040" y="913"/>
                    <a:pt x="6847" y="720"/>
                    <a:pt x="5368" y="624"/>
                  </a:cubicBezTo>
                  <a:cubicBezTo>
                    <a:pt x="4292" y="552"/>
                    <a:pt x="3412" y="0"/>
                    <a:pt x="2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625650" y="3430050"/>
              <a:ext cx="265200" cy="184275"/>
            </a:xfrm>
            <a:custGeom>
              <a:avLst/>
              <a:gdLst/>
              <a:ahLst/>
              <a:cxnLst/>
              <a:rect l="l" t="t" r="r" b="b"/>
              <a:pathLst>
                <a:path w="10608" h="7371" extrusionOk="0">
                  <a:moveTo>
                    <a:pt x="3214" y="547"/>
                  </a:moveTo>
                  <a:cubicBezTo>
                    <a:pt x="3279" y="547"/>
                    <a:pt x="3407" y="580"/>
                    <a:pt x="3536" y="612"/>
                  </a:cubicBezTo>
                  <a:cubicBezTo>
                    <a:pt x="4018" y="772"/>
                    <a:pt x="4725" y="1126"/>
                    <a:pt x="5625" y="1158"/>
                  </a:cubicBezTo>
                  <a:cubicBezTo>
                    <a:pt x="5979" y="1190"/>
                    <a:pt x="6268" y="1222"/>
                    <a:pt x="6461" y="1287"/>
                  </a:cubicBezTo>
                  <a:cubicBezTo>
                    <a:pt x="6815" y="1351"/>
                    <a:pt x="7008" y="1447"/>
                    <a:pt x="7233" y="1672"/>
                  </a:cubicBezTo>
                  <a:cubicBezTo>
                    <a:pt x="7490" y="1897"/>
                    <a:pt x="7747" y="2283"/>
                    <a:pt x="8165" y="2830"/>
                  </a:cubicBezTo>
                  <a:cubicBezTo>
                    <a:pt x="8630" y="3470"/>
                    <a:pt x="9228" y="4347"/>
                    <a:pt x="9909" y="5223"/>
                  </a:cubicBezTo>
                  <a:lnTo>
                    <a:pt x="9909" y="5223"/>
                  </a:lnTo>
                  <a:cubicBezTo>
                    <a:pt x="9070" y="5629"/>
                    <a:pt x="8442" y="6117"/>
                    <a:pt x="7985" y="6620"/>
                  </a:cubicBezTo>
                  <a:lnTo>
                    <a:pt x="7985" y="6620"/>
                  </a:lnTo>
                  <a:cubicBezTo>
                    <a:pt x="7905" y="6462"/>
                    <a:pt x="7836" y="6333"/>
                    <a:pt x="7779" y="6237"/>
                  </a:cubicBezTo>
                  <a:cubicBezTo>
                    <a:pt x="7683" y="6076"/>
                    <a:pt x="7650" y="5980"/>
                    <a:pt x="7650" y="5980"/>
                  </a:cubicBezTo>
                  <a:cubicBezTo>
                    <a:pt x="7586" y="5883"/>
                    <a:pt x="7522" y="5819"/>
                    <a:pt x="7425" y="5819"/>
                  </a:cubicBezTo>
                  <a:cubicBezTo>
                    <a:pt x="7425" y="5819"/>
                    <a:pt x="7136" y="5787"/>
                    <a:pt x="6718" y="5755"/>
                  </a:cubicBezTo>
                  <a:cubicBezTo>
                    <a:pt x="6075" y="5658"/>
                    <a:pt x="5079" y="5530"/>
                    <a:pt x="4179" y="5337"/>
                  </a:cubicBezTo>
                  <a:cubicBezTo>
                    <a:pt x="3761" y="5208"/>
                    <a:pt x="3343" y="5112"/>
                    <a:pt x="2989" y="4951"/>
                  </a:cubicBezTo>
                  <a:cubicBezTo>
                    <a:pt x="2668" y="4823"/>
                    <a:pt x="2411" y="4662"/>
                    <a:pt x="2314" y="4565"/>
                  </a:cubicBezTo>
                  <a:cubicBezTo>
                    <a:pt x="1929" y="4083"/>
                    <a:pt x="1479" y="3440"/>
                    <a:pt x="1125" y="2830"/>
                  </a:cubicBezTo>
                  <a:cubicBezTo>
                    <a:pt x="772" y="2219"/>
                    <a:pt x="514" y="1608"/>
                    <a:pt x="514" y="1190"/>
                  </a:cubicBezTo>
                  <a:cubicBezTo>
                    <a:pt x="514" y="997"/>
                    <a:pt x="547" y="869"/>
                    <a:pt x="579" y="805"/>
                  </a:cubicBezTo>
                  <a:cubicBezTo>
                    <a:pt x="611" y="805"/>
                    <a:pt x="804" y="869"/>
                    <a:pt x="1029" y="997"/>
                  </a:cubicBezTo>
                  <a:cubicBezTo>
                    <a:pt x="1254" y="1094"/>
                    <a:pt x="1575" y="1287"/>
                    <a:pt x="1993" y="1512"/>
                  </a:cubicBezTo>
                  <a:cubicBezTo>
                    <a:pt x="2893" y="2090"/>
                    <a:pt x="3729" y="2187"/>
                    <a:pt x="4243" y="2187"/>
                  </a:cubicBezTo>
                  <a:cubicBezTo>
                    <a:pt x="4597" y="2187"/>
                    <a:pt x="4790" y="2155"/>
                    <a:pt x="4822" y="2155"/>
                  </a:cubicBezTo>
                  <a:cubicBezTo>
                    <a:pt x="4950" y="2123"/>
                    <a:pt x="5047" y="1994"/>
                    <a:pt x="5015" y="1865"/>
                  </a:cubicBezTo>
                  <a:cubicBezTo>
                    <a:pt x="5015" y="1705"/>
                    <a:pt x="4886" y="1608"/>
                    <a:pt x="4757" y="1608"/>
                  </a:cubicBezTo>
                  <a:lnTo>
                    <a:pt x="4661" y="1608"/>
                  </a:lnTo>
                  <a:cubicBezTo>
                    <a:pt x="4565" y="1608"/>
                    <a:pt x="4404" y="1608"/>
                    <a:pt x="4243" y="1576"/>
                  </a:cubicBezTo>
                  <a:cubicBezTo>
                    <a:pt x="4082" y="1544"/>
                    <a:pt x="3890" y="1512"/>
                    <a:pt x="3793" y="1447"/>
                  </a:cubicBezTo>
                  <a:cubicBezTo>
                    <a:pt x="3632" y="1351"/>
                    <a:pt x="3440" y="1255"/>
                    <a:pt x="3311" y="1158"/>
                  </a:cubicBezTo>
                  <a:cubicBezTo>
                    <a:pt x="3182" y="1030"/>
                    <a:pt x="3118" y="933"/>
                    <a:pt x="3118" y="772"/>
                  </a:cubicBezTo>
                  <a:cubicBezTo>
                    <a:pt x="3118" y="708"/>
                    <a:pt x="3118" y="676"/>
                    <a:pt x="3150" y="580"/>
                  </a:cubicBezTo>
                  <a:lnTo>
                    <a:pt x="3182" y="547"/>
                  </a:lnTo>
                  <a:close/>
                  <a:moveTo>
                    <a:pt x="3214" y="1"/>
                  </a:moveTo>
                  <a:cubicBezTo>
                    <a:pt x="3086" y="1"/>
                    <a:pt x="2957" y="33"/>
                    <a:pt x="2861" y="97"/>
                  </a:cubicBezTo>
                  <a:cubicBezTo>
                    <a:pt x="2732" y="194"/>
                    <a:pt x="2668" y="322"/>
                    <a:pt x="2636" y="451"/>
                  </a:cubicBezTo>
                  <a:cubicBezTo>
                    <a:pt x="2604" y="547"/>
                    <a:pt x="2604" y="676"/>
                    <a:pt x="2604" y="772"/>
                  </a:cubicBezTo>
                  <a:cubicBezTo>
                    <a:pt x="2583" y="1000"/>
                    <a:pt x="2655" y="1187"/>
                    <a:pt x="2761" y="1334"/>
                  </a:cubicBezTo>
                  <a:lnTo>
                    <a:pt x="2761" y="1334"/>
                  </a:lnTo>
                  <a:cubicBezTo>
                    <a:pt x="2597" y="1260"/>
                    <a:pt x="2426" y="1170"/>
                    <a:pt x="2250" y="1062"/>
                  </a:cubicBezTo>
                  <a:cubicBezTo>
                    <a:pt x="1864" y="837"/>
                    <a:pt x="1543" y="644"/>
                    <a:pt x="1286" y="515"/>
                  </a:cubicBezTo>
                  <a:cubicBezTo>
                    <a:pt x="997" y="387"/>
                    <a:pt x="804" y="290"/>
                    <a:pt x="579" y="290"/>
                  </a:cubicBezTo>
                  <a:cubicBezTo>
                    <a:pt x="482" y="290"/>
                    <a:pt x="386" y="290"/>
                    <a:pt x="289" y="355"/>
                  </a:cubicBezTo>
                  <a:cubicBezTo>
                    <a:pt x="129" y="451"/>
                    <a:pt x="64" y="580"/>
                    <a:pt x="32" y="740"/>
                  </a:cubicBezTo>
                  <a:cubicBezTo>
                    <a:pt x="0" y="869"/>
                    <a:pt x="0" y="1030"/>
                    <a:pt x="0" y="1190"/>
                  </a:cubicBezTo>
                  <a:cubicBezTo>
                    <a:pt x="0" y="1769"/>
                    <a:pt x="289" y="2444"/>
                    <a:pt x="675" y="3087"/>
                  </a:cubicBezTo>
                  <a:cubicBezTo>
                    <a:pt x="1029" y="3762"/>
                    <a:pt x="1511" y="4405"/>
                    <a:pt x="1897" y="4887"/>
                  </a:cubicBezTo>
                  <a:cubicBezTo>
                    <a:pt x="2186" y="5208"/>
                    <a:pt x="2636" y="5401"/>
                    <a:pt x="3182" y="5594"/>
                  </a:cubicBezTo>
                  <a:cubicBezTo>
                    <a:pt x="4611" y="6070"/>
                    <a:pt x="6724" y="6303"/>
                    <a:pt x="7243" y="6354"/>
                  </a:cubicBezTo>
                  <a:lnTo>
                    <a:pt x="7243" y="6354"/>
                  </a:lnTo>
                  <a:cubicBezTo>
                    <a:pt x="7327" y="6522"/>
                    <a:pt x="7479" y="6826"/>
                    <a:pt x="7683" y="7233"/>
                  </a:cubicBezTo>
                  <a:cubicBezTo>
                    <a:pt x="7747" y="7298"/>
                    <a:pt x="7811" y="7362"/>
                    <a:pt x="7908" y="7362"/>
                  </a:cubicBezTo>
                  <a:cubicBezTo>
                    <a:pt x="7925" y="7368"/>
                    <a:pt x="7943" y="7371"/>
                    <a:pt x="7960" y="7371"/>
                  </a:cubicBezTo>
                  <a:cubicBezTo>
                    <a:pt x="8037" y="7371"/>
                    <a:pt x="8106" y="7318"/>
                    <a:pt x="8133" y="7266"/>
                  </a:cubicBezTo>
                  <a:cubicBezTo>
                    <a:pt x="8583" y="6687"/>
                    <a:pt x="9290" y="6076"/>
                    <a:pt x="10447" y="5594"/>
                  </a:cubicBezTo>
                  <a:cubicBezTo>
                    <a:pt x="10511" y="5562"/>
                    <a:pt x="10576" y="5498"/>
                    <a:pt x="10608" y="5401"/>
                  </a:cubicBezTo>
                  <a:cubicBezTo>
                    <a:pt x="10608" y="5337"/>
                    <a:pt x="10608" y="5241"/>
                    <a:pt x="10543" y="5176"/>
                  </a:cubicBezTo>
                  <a:cubicBezTo>
                    <a:pt x="9804" y="4212"/>
                    <a:pt x="9129" y="3248"/>
                    <a:pt x="8583" y="2508"/>
                  </a:cubicBezTo>
                  <a:cubicBezTo>
                    <a:pt x="8068" y="1769"/>
                    <a:pt x="7715" y="1351"/>
                    <a:pt x="7297" y="1062"/>
                  </a:cubicBezTo>
                  <a:cubicBezTo>
                    <a:pt x="7104" y="901"/>
                    <a:pt x="6847" y="805"/>
                    <a:pt x="6590" y="740"/>
                  </a:cubicBezTo>
                  <a:cubicBezTo>
                    <a:pt x="6332" y="708"/>
                    <a:pt x="6011" y="676"/>
                    <a:pt x="5657" y="644"/>
                  </a:cubicBezTo>
                  <a:cubicBezTo>
                    <a:pt x="5143" y="612"/>
                    <a:pt x="4693" y="451"/>
                    <a:pt x="4275" y="322"/>
                  </a:cubicBezTo>
                  <a:cubicBezTo>
                    <a:pt x="4082" y="226"/>
                    <a:pt x="3890" y="162"/>
                    <a:pt x="3729" y="97"/>
                  </a:cubicBezTo>
                  <a:cubicBezTo>
                    <a:pt x="3536" y="65"/>
                    <a:pt x="3375" y="1"/>
                    <a:pt x="3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4"/>
          <p:cNvGrpSpPr/>
          <p:nvPr/>
        </p:nvGrpSpPr>
        <p:grpSpPr>
          <a:xfrm>
            <a:off x="3620998" y="990685"/>
            <a:ext cx="1951492" cy="1581008"/>
            <a:chOff x="556125" y="238075"/>
            <a:chExt cx="6466175" cy="5235125"/>
          </a:xfrm>
        </p:grpSpPr>
        <p:sp>
          <p:nvSpPr>
            <p:cNvPr id="4507" name="Google Shape;4507;p64"/>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957350" y="2520125"/>
              <a:ext cx="25" cy="430750"/>
            </a:xfrm>
            <a:custGeom>
              <a:avLst/>
              <a:gdLst/>
              <a:ahLst/>
              <a:cxnLst/>
              <a:rect l="l" t="t" r="r" b="b"/>
              <a:pathLst>
                <a:path w="1" h="17230" extrusionOk="0">
                  <a:moveTo>
                    <a:pt x="1" y="1"/>
                  </a:moveTo>
                  <a:lnTo>
                    <a:pt x="1" y="1722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722600" y="2735475"/>
              <a:ext cx="469550" cy="25"/>
            </a:xfrm>
            <a:custGeom>
              <a:avLst/>
              <a:gdLst/>
              <a:ahLst/>
              <a:cxnLst/>
              <a:rect l="l" t="t" r="r" b="b"/>
              <a:pathLst>
                <a:path w="18782" h="1" extrusionOk="0">
                  <a:moveTo>
                    <a:pt x="0" y="1"/>
                  </a:moveTo>
                  <a:lnTo>
                    <a:pt x="1878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6" name="Google Shape;4766;p64"/>
          <p:cNvGrpSpPr/>
          <p:nvPr/>
        </p:nvGrpSpPr>
        <p:grpSpPr>
          <a:xfrm>
            <a:off x="3970027" y="2722170"/>
            <a:ext cx="1419894" cy="1575237"/>
            <a:chOff x="1260950" y="-166737"/>
            <a:chExt cx="5129675" cy="5643987"/>
          </a:xfrm>
        </p:grpSpPr>
        <p:sp>
          <p:nvSpPr>
            <p:cNvPr id="4767" name="Google Shape;4767;p64"/>
            <p:cNvSpPr/>
            <p:nvPr/>
          </p:nvSpPr>
          <p:spPr>
            <a:xfrm>
              <a:off x="1260950" y="395850"/>
              <a:ext cx="5129675" cy="4941275"/>
            </a:xfrm>
            <a:custGeom>
              <a:avLst/>
              <a:gdLst/>
              <a:ahLst/>
              <a:cxnLst/>
              <a:rect l="l" t="t" r="r" b="b"/>
              <a:pathLst>
                <a:path w="205187" h="197651" extrusionOk="0">
                  <a:moveTo>
                    <a:pt x="118352" y="1"/>
                  </a:moveTo>
                  <a:cubicBezTo>
                    <a:pt x="118262" y="1"/>
                    <a:pt x="118173" y="1"/>
                    <a:pt x="118084" y="3"/>
                  </a:cubicBezTo>
                  <a:cubicBezTo>
                    <a:pt x="89771" y="436"/>
                    <a:pt x="90673" y="18108"/>
                    <a:pt x="82269" y="42454"/>
                  </a:cubicBezTo>
                  <a:cubicBezTo>
                    <a:pt x="73866" y="66763"/>
                    <a:pt x="45553" y="55726"/>
                    <a:pt x="26546" y="64563"/>
                  </a:cubicBezTo>
                  <a:cubicBezTo>
                    <a:pt x="7538" y="73399"/>
                    <a:pt x="13742" y="109647"/>
                    <a:pt x="14607" y="117618"/>
                  </a:cubicBezTo>
                  <a:cubicBezTo>
                    <a:pt x="15509" y="125588"/>
                    <a:pt x="6204" y="119385"/>
                    <a:pt x="3102" y="125120"/>
                  </a:cubicBezTo>
                  <a:cubicBezTo>
                    <a:pt x="0" y="130890"/>
                    <a:pt x="2164" y="141747"/>
                    <a:pt x="2164" y="141747"/>
                  </a:cubicBezTo>
                  <a:lnTo>
                    <a:pt x="178677" y="197651"/>
                  </a:lnTo>
                  <a:cubicBezTo>
                    <a:pt x="178677" y="197651"/>
                    <a:pt x="179975" y="195451"/>
                    <a:pt x="185746" y="186145"/>
                  </a:cubicBezTo>
                  <a:cubicBezTo>
                    <a:pt x="191481" y="176876"/>
                    <a:pt x="172906" y="151232"/>
                    <a:pt x="173736" y="140160"/>
                  </a:cubicBezTo>
                  <a:cubicBezTo>
                    <a:pt x="174565" y="129087"/>
                    <a:pt x="205186" y="110548"/>
                    <a:pt x="202084" y="89305"/>
                  </a:cubicBezTo>
                  <a:cubicBezTo>
                    <a:pt x="199028" y="68164"/>
                    <a:pt x="146727" y="1"/>
                    <a:pt x="1183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1297025" y="395900"/>
              <a:ext cx="5022350" cy="4941225"/>
            </a:xfrm>
            <a:custGeom>
              <a:avLst/>
              <a:gdLst/>
              <a:ahLst/>
              <a:cxnLst/>
              <a:rect l="l" t="t" r="r" b="b"/>
              <a:pathLst>
                <a:path w="200894" h="197649" extrusionOk="0">
                  <a:moveTo>
                    <a:pt x="116641" y="1"/>
                  </a:moveTo>
                  <a:cubicBezTo>
                    <a:pt x="88328" y="434"/>
                    <a:pt x="89230" y="18106"/>
                    <a:pt x="80826" y="42452"/>
                  </a:cubicBezTo>
                  <a:cubicBezTo>
                    <a:pt x="72423" y="66761"/>
                    <a:pt x="44110" y="55724"/>
                    <a:pt x="25103" y="64561"/>
                  </a:cubicBezTo>
                  <a:cubicBezTo>
                    <a:pt x="14030" y="69719"/>
                    <a:pt x="11505" y="84145"/>
                    <a:pt x="11505" y="96913"/>
                  </a:cubicBezTo>
                  <a:cubicBezTo>
                    <a:pt x="11505" y="106038"/>
                    <a:pt x="12804" y="114297"/>
                    <a:pt x="13164" y="117616"/>
                  </a:cubicBezTo>
                  <a:cubicBezTo>
                    <a:pt x="13201" y="117976"/>
                    <a:pt x="13237" y="118301"/>
                    <a:pt x="13237" y="118589"/>
                  </a:cubicBezTo>
                  <a:cubicBezTo>
                    <a:pt x="13237" y="125045"/>
                    <a:pt x="4617" y="119635"/>
                    <a:pt x="1659" y="125118"/>
                  </a:cubicBezTo>
                  <a:cubicBezTo>
                    <a:pt x="361" y="127534"/>
                    <a:pt x="0" y="130816"/>
                    <a:pt x="0" y="133846"/>
                  </a:cubicBezTo>
                  <a:cubicBezTo>
                    <a:pt x="0" y="138066"/>
                    <a:pt x="721" y="141745"/>
                    <a:pt x="721" y="141745"/>
                  </a:cubicBezTo>
                  <a:lnTo>
                    <a:pt x="41946" y="154801"/>
                  </a:lnTo>
                  <a:cubicBezTo>
                    <a:pt x="42199" y="153430"/>
                    <a:pt x="42559" y="151591"/>
                    <a:pt x="42992" y="149571"/>
                  </a:cubicBezTo>
                  <a:cubicBezTo>
                    <a:pt x="43858" y="145387"/>
                    <a:pt x="44976" y="140482"/>
                    <a:pt x="45986" y="137417"/>
                  </a:cubicBezTo>
                  <a:cubicBezTo>
                    <a:pt x="48041" y="131249"/>
                    <a:pt x="52189" y="128616"/>
                    <a:pt x="54678" y="127282"/>
                  </a:cubicBezTo>
                  <a:cubicBezTo>
                    <a:pt x="55327" y="126921"/>
                    <a:pt x="56156" y="126344"/>
                    <a:pt x="57094" y="125659"/>
                  </a:cubicBezTo>
                  <a:cubicBezTo>
                    <a:pt x="58934" y="124288"/>
                    <a:pt x="60989" y="122629"/>
                    <a:pt x="61891" y="121872"/>
                  </a:cubicBezTo>
                  <a:cubicBezTo>
                    <a:pt x="62035" y="121727"/>
                    <a:pt x="62144" y="121619"/>
                    <a:pt x="62252" y="121583"/>
                  </a:cubicBezTo>
                  <a:cubicBezTo>
                    <a:pt x="62252" y="121547"/>
                    <a:pt x="62252" y="121547"/>
                    <a:pt x="62288" y="121547"/>
                  </a:cubicBezTo>
                  <a:cubicBezTo>
                    <a:pt x="62396" y="121150"/>
                    <a:pt x="62829" y="119599"/>
                    <a:pt x="63658" y="117688"/>
                  </a:cubicBezTo>
                  <a:cubicBezTo>
                    <a:pt x="64596" y="115488"/>
                    <a:pt x="66039" y="112855"/>
                    <a:pt x="68059" y="110943"/>
                  </a:cubicBezTo>
                  <a:cubicBezTo>
                    <a:pt x="70078" y="109032"/>
                    <a:pt x="73397" y="107481"/>
                    <a:pt x="76246" y="106399"/>
                  </a:cubicBezTo>
                  <a:cubicBezTo>
                    <a:pt x="78807" y="105425"/>
                    <a:pt x="80971" y="104812"/>
                    <a:pt x="81367" y="104704"/>
                  </a:cubicBezTo>
                  <a:cubicBezTo>
                    <a:pt x="82954" y="103369"/>
                    <a:pt x="85407" y="102143"/>
                    <a:pt x="88184" y="101061"/>
                  </a:cubicBezTo>
                  <a:cubicBezTo>
                    <a:pt x="90997" y="99979"/>
                    <a:pt x="94135" y="99041"/>
                    <a:pt x="97057" y="98248"/>
                  </a:cubicBezTo>
                  <a:cubicBezTo>
                    <a:pt x="102358" y="96877"/>
                    <a:pt x="106975" y="96011"/>
                    <a:pt x="107877" y="95867"/>
                  </a:cubicBezTo>
                  <a:cubicBezTo>
                    <a:pt x="108129" y="95362"/>
                    <a:pt x="109067" y="93595"/>
                    <a:pt x="110978" y="91142"/>
                  </a:cubicBezTo>
                  <a:cubicBezTo>
                    <a:pt x="112169" y="89591"/>
                    <a:pt x="114225" y="88437"/>
                    <a:pt x="116028" y="87644"/>
                  </a:cubicBezTo>
                  <a:cubicBezTo>
                    <a:pt x="117615" y="86923"/>
                    <a:pt x="118985" y="86526"/>
                    <a:pt x="119274" y="86454"/>
                  </a:cubicBezTo>
                  <a:cubicBezTo>
                    <a:pt x="119310" y="86382"/>
                    <a:pt x="119454" y="86309"/>
                    <a:pt x="119635" y="86201"/>
                  </a:cubicBezTo>
                  <a:cubicBezTo>
                    <a:pt x="119887" y="86021"/>
                    <a:pt x="120284" y="85732"/>
                    <a:pt x="120825" y="85336"/>
                  </a:cubicBezTo>
                  <a:cubicBezTo>
                    <a:pt x="121907" y="84578"/>
                    <a:pt x="123530" y="83424"/>
                    <a:pt x="125730" y="81873"/>
                  </a:cubicBezTo>
                  <a:cubicBezTo>
                    <a:pt x="129337" y="79276"/>
                    <a:pt x="134422" y="76716"/>
                    <a:pt x="136153" y="75850"/>
                  </a:cubicBezTo>
                  <a:cubicBezTo>
                    <a:pt x="134278" y="74984"/>
                    <a:pt x="132763" y="73361"/>
                    <a:pt x="131465" y="71342"/>
                  </a:cubicBezTo>
                  <a:cubicBezTo>
                    <a:pt x="130022" y="69069"/>
                    <a:pt x="128868" y="66292"/>
                    <a:pt x="127858" y="63479"/>
                  </a:cubicBezTo>
                  <a:cubicBezTo>
                    <a:pt x="125874" y="57925"/>
                    <a:pt x="122051" y="52010"/>
                    <a:pt x="118985" y="49160"/>
                  </a:cubicBezTo>
                  <a:cubicBezTo>
                    <a:pt x="117867" y="48114"/>
                    <a:pt x="116930" y="47249"/>
                    <a:pt x="116244" y="46275"/>
                  </a:cubicBezTo>
                  <a:cubicBezTo>
                    <a:pt x="115595" y="45373"/>
                    <a:pt x="115198" y="44327"/>
                    <a:pt x="115198" y="43101"/>
                  </a:cubicBezTo>
                  <a:cubicBezTo>
                    <a:pt x="115198" y="42091"/>
                    <a:pt x="115451" y="40937"/>
                    <a:pt x="115992" y="39530"/>
                  </a:cubicBezTo>
                  <a:cubicBezTo>
                    <a:pt x="116677" y="37655"/>
                    <a:pt x="118228" y="35419"/>
                    <a:pt x="120031" y="33327"/>
                  </a:cubicBezTo>
                  <a:cubicBezTo>
                    <a:pt x="121835" y="31199"/>
                    <a:pt x="123927" y="29179"/>
                    <a:pt x="125694" y="27772"/>
                  </a:cubicBezTo>
                  <a:cubicBezTo>
                    <a:pt x="126884" y="26835"/>
                    <a:pt x="127930" y="26149"/>
                    <a:pt x="128723" y="25861"/>
                  </a:cubicBezTo>
                  <a:cubicBezTo>
                    <a:pt x="130022" y="25428"/>
                    <a:pt x="131392" y="24887"/>
                    <a:pt x="132547" y="24887"/>
                  </a:cubicBezTo>
                  <a:cubicBezTo>
                    <a:pt x="132907" y="24887"/>
                    <a:pt x="133268" y="24923"/>
                    <a:pt x="133556" y="25067"/>
                  </a:cubicBezTo>
                  <a:cubicBezTo>
                    <a:pt x="133881" y="25176"/>
                    <a:pt x="134170" y="25392"/>
                    <a:pt x="134386" y="25681"/>
                  </a:cubicBezTo>
                  <a:cubicBezTo>
                    <a:pt x="134819" y="26258"/>
                    <a:pt x="135071" y="27123"/>
                    <a:pt x="135071" y="28386"/>
                  </a:cubicBezTo>
                  <a:cubicBezTo>
                    <a:pt x="135071" y="28458"/>
                    <a:pt x="135071" y="28566"/>
                    <a:pt x="135071" y="28638"/>
                  </a:cubicBezTo>
                  <a:cubicBezTo>
                    <a:pt x="134999" y="30874"/>
                    <a:pt x="133701" y="32714"/>
                    <a:pt x="132258" y="34192"/>
                  </a:cubicBezTo>
                  <a:cubicBezTo>
                    <a:pt x="130815" y="35707"/>
                    <a:pt x="129192" y="36897"/>
                    <a:pt x="128399" y="37691"/>
                  </a:cubicBezTo>
                  <a:cubicBezTo>
                    <a:pt x="128182" y="37943"/>
                    <a:pt x="128038" y="38160"/>
                    <a:pt x="127966" y="38268"/>
                  </a:cubicBezTo>
                  <a:cubicBezTo>
                    <a:pt x="127641" y="39025"/>
                    <a:pt x="127461" y="39927"/>
                    <a:pt x="127461" y="40937"/>
                  </a:cubicBezTo>
                  <a:cubicBezTo>
                    <a:pt x="127461" y="41947"/>
                    <a:pt x="127641" y="43029"/>
                    <a:pt x="128074" y="44111"/>
                  </a:cubicBezTo>
                  <a:cubicBezTo>
                    <a:pt x="128507" y="45193"/>
                    <a:pt x="129842" y="47681"/>
                    <a:pt x="131501" y="50459"/>
                  </a:cubicBezTo>
                  <a:cubicBezTo>
                    <a:pt x="133124" y="53236"/>
                    <a:pt x="135107" y="56338"/>
                    <a:pt x="136911" y="58610"/>
                  </a:cubicBezTo>
                  <a:cubicBezTo>
                    <a:pt x="139580" y="62072"/>
                    <a:pt x="144882" y="68709"/>
                    <a:pt x="147767" y="72748"/>
                  </a:cubicBezTo>
                  <a:cubicBezTo>
                    <a:pt x="148741" y="74083"/>
                    <a:pt x="149426" y="75129"/>
                    <a:pt x="149715" y="75706"/>
                  </a:cubicBezTo>
                  <a:cubicBezTo>
                    <a:pt x="150039" y="76427"/>
                    <a:pt x="150256" y="76968"/>
                    <a:pt x="150256" y="77509"/>
                  </a:cubicBezTo>
                  <a:cubicBezTo>
                    <a:pt x="150256" y="78086"/>
                    <a:pt x="150039" y="78591"/>
                    <a:pt x="149715" y="79240"/>
                  </a:cubicBezTo>
                  <a:cubicBezTo>
                    <a:pt x="149390" y="79889"/>
                    <a:pt x="148885" y="80719"/>
                    <a:pt x="148272" y="81909"/>
                  </a:cubicBezTo>
                  <a:cubicBezTo>
                    <a:pt x="147262" y="83749"/>
                    <a:pt x="145206" y="86237"/>
                    <a:pt x="143403" y="88257"/>
                  </a:cubicBezTo>
                  <a:cubicBezTo>
                    <a:pt x="142068" y="89772"/>
                    <a:pt x="140842" y="90998"/>
                    <a:pt x="140301" y="91575"/>
                  </a:cubicBezTo>
                  <a:lnTo>
                    <a:pt x="140914" y="91864"/>
                  </a:lnTo>
                  <a:cubicBezTo>
                    <a:pt x="141022" y="91792"/>
                    <a:pt x="141203" y="91647"/>
                    <a:pt x="141455" y="91503"/>
                  </a:cubicBezTo>
                  <a:cubicBezTo>
                    <a:pt x="141888" y="91178"/>
                    <a:pt x="142465" y="90782"/>
                    <a:pt x="143150" y="90313"/>
                  </a:cubicBezTo>
                  <a:cubicBezTo>
                    <a:pt x="144521" y="89339"/>
                    <a:pt x="146252" y="88149"/>
                    <a:pt x="147587" y="87139"/>
                  </a:cubicBezTo>
                  <a:cubicBezTo>
                    <a:pt x="149931" y="85372"/>
                    <a:pt x="153105" y="84145"/>
                    <a:pt x="153970" y="83821"/>
                  </a:cubicBezTo>
                  <a:cubicBezTo>
                    <a:pt x="153934" y="83280"/>
                    <a:pt x="153826" y="81873"/>
                    <a:pt x="153826" y="79962"/>
                  </a:cubicBezTo>
                  <a:cubicBezTo>
                    <a:pt x="153826" y="76102"/>
                    <a:pt x="154151" y="70260"/>
                    <a:pt x="155882" y="65427"/>
                  </a:cubicBezTo>
                  <a:cubicBezTo>
                    <a:pt x="157289" y="61495"/>
                    <a:pt x="159381" y="55400"/>
                    <a:pt x="161256" y="49701"/>
                  </a:cubicBezTo>
                  <a:cubicBezTo>
                    <a:pt x="163131" y="44003"/>
                    <a:pt x="164755" y="38665"/>
                    <a:pt x="165187" y="36429"/>
                  </a:cubicBezTo>
                  <a:cubicBezTo>
                    <a:pt x="165368" y="35419"/>
                    <a:pt x="165476" y="34481"/>
                    <a:pt x="165548" y="33651"/>
                  </a:cubicBezTo>
                  <a:cubicBezTo>
                    <a:pt x="149137" y="15293"/>
                    <a:pt x="130346" y="1"/>
                    <a:pt x="116930" y="1"/>
                  </a:cubicBezTo>
                  <a:close/>
                  <a:moveTo>
                    <a:pt x="171499" y="40540"/>
                  </a:moveTo>
                  <a:cubicBezTo>
                    <a:pt x="171391" y="40612"/>
                    <a:pt x="171283" y="40721"/>
                    <a:pt x="171211" y="40829"/>
                  </a:cubicBezTo>
                  <a:cubicBezTo>
                    <a:pt x="170850" y="41262"/>
                    <a:pt x="170561" y="41766"/>
                    <a:pt x="170381" y="42163"/>
                  </a:cubicBezTo>
                  <a:cubicBezTo>
                    <a:pt x="170237" y="42416"/>
                    <a:pt x="170165" y="42632"/>
                    <a:pt x="170165" y="42704"/>
                  </a:cubicBezTo>
                  <a:lnTo>
                    <a:pt x="170129" y="42740"/>
                  </a:lnTo>
                  <a:lnTo>
                    <a:pt x="170129" y="42812"/>
                  </a:lnTo>
                  <a:cubicBezTo>
                    <a:pt x="170129" y="42885"/>
                    <a:pt x="170129" y="42993"/>
                    <a:pt x="170092" y="43101"/>
                  </a:cubicBezTo>
                  <a:cubicBezTo>
                    <a:pt x="170056" y="43353"/>
                    <a:pt x="170020" y="43714"/>
                    <a:pt x="169984" y="44147"/>
                  </a:cubicBezTo>
                  <a:cubicBezTo>
                    <a:pt x="169876" y="45013"/>
                    <a:pt x="169732" y="46275"/>
                    <a:pt x="169587" y="47754"/>
                  </a:cubicBezTo>
                  <a:cubicBezTo>
                    <a:pt x="169263" y="50783"/>
                    <a:pt x="168830" y="54823"/>
                    <a:pt x="168397" y="59115"/>
                  </a:cubicBezTo>
                  <a:cubicBezTo>
                    <a:pt x="167496" y="67663"/>
                    <a:pt x="166522" y="77112"/>
                    <a:pt x="166125" y="80899"/>
                  </a:cubicBezTo>
                  <a:cubicBezTo>
                    <a:pt x="165728" y="84722"/>
                    <a:pt x="165223" y="87716"/>
                    <a:pt x="163817" y="90818"/>
                  </a:cubicBezTo>
                  <a:cubicBezTo>
                    <a:pt x="162446" y="93920"/>
                    <a:pt x="160174" y="97093"/>
                    <a:pt x="156279" y="101385"/>
                  </a:cubicBezTo>
                  <a:cubicBezTo>
                    <a:pt x="148813" y="109609"/>
                    <a:pt x="139940" y="113360"/>
                    <a:pt x="139183" y="113648"/>
                  </a:cubicBezTo>
                  <a:lnTo>
                    <a:pt x="127533" y="124072"/>
                  </a:lnTo>
                  <a:cubicBezTo>
                    <a:pt x="127533" y="124360"/>
                    <a:pt x="127461" y="125370"/>
                    <a:pt x="127209" y="128796"/>
                  </a:cubicBezTo>
                  <a:cubicBezTo>
                    <a:pt x="127064" y="130924"/>
                    <a:pt x="126523" y="132547"/>
                    <a:pt x="125982" y="133738"/>
                  </a:cubicBezTo>
                  <a:cubicBezTo>
                    <a:pt x="125441" y="134928"/>
                    <a:pt x="124864" y="135721"/>
                    <a:pt x="124612" y="136154"/>
                  </a:cubicBezTo>
                  <a:cubicBezTo>
                    <a:pt x="124612" y="136190"/>
                    <a:pt x="124612" y="136190"/>
                    <a:pt x="124612" y="136190"/>
                  </a:cubicBezTo>
                  <a:cubicBezTo>
                    <a:pt x="124540" y="136298"/>
                    <a:pt x="124504" y="136407"/>
                    <a:pt x="124504" y="136443"/>
                  </a:cubicBezTo>
                  <a:cubicBezTo>
                    <a:pt x="124504" y="136515"/>
                    <a:pt x="124468" y="136623"/>
                    <a:pt x="124468" y="136731"/>
                  </a:cubicBezTo>
                  <a:cubicBezTo>
                    <a:pt x="124431" y="136803"/>
                    <a:pt x="124395" y="136875"/>
                    <a:pt x="124395" y="136984"/>
                  </a:cubicBezTo>
                  <a:cubicBezTo>
                    <a:pt x="124395" y="136984"/>
                    <a:pt x="124359" y="137020"/>
                    <a:pt x="124359" y="137020"/>
                  </a:cubicBezTo>
                  <a:cubicBezTo>
                    <a:pt x="124359" y="137056"/>
                    <a:pt x="124359" y="137056"/>
                    <a:pt x="124359" y="137092"/>
                  </a:cubicBezTo>
                  <a:cubicBezTo>
                    <a:pt x="124359" y="137092"/>
                    <a:pt x="124359" y="137092"/>
                    <a:pt x="124359" y="137128"/>
                  </a:cubicBezTo>
                  <a:cubicBezTo>
                    <a:pt x="124251" y="137453"/>
                    <a:pt x="124107" y="137849"/>
                    <a:pt x="123963" y="138354"/>
                  </a:cubicBezTo>
                  <a:cubicBezTo>
                    <a:pt x="123638" y="139364"/>
                    <a:pt x="123205" y="140699"/>
                    <a:pt x="122736" y="142105"/>
                  </a:cubicBezTo>
                  <a:cubicBezTo>
                    <a:pt x="121726" y="144991"/>
                    <a:pt x="120464" y="148345"/>
                    <a:pt x="119346" y="150653"/>
                  </a:cubicBezTo>
                  <a:cubicBezTo>
                    <a:pt x="118192" y="152961"/>
                    <a:pt x="117146" y="154837"/>
                    <a:pt x="115379" y="156640"/>
                  </a:cubicBezTo>
                  <a:cubicBezTo>
                    <a:pt x="113647" y="158444"/>
                    <a:pt x="111195" y="160139"/>
                    <a:pt x="107300" y="162122"/>
                  </a:cubicBezTo>
                  <a:cubicBezTo>
                    <a:pt x="100555" y="165549"/>
                    <a:pt x="95506" y="169228"/>
                    <a:pt x="94388" y="170093"/>
                  </a:cubicBezTo>
                  <a:cubicBezTo>
                    <a:pt x="94207" y="170202"/>
                    <a:pt x="94135" y="170274"/>
                    <a:pt x="94135" y="170274"/>
                  </a:cubicBezTo>
                  <a:cubicBezTo>
                    <a:pt x="94063" y="170310"/>
                    <a:pt x="93991" y="170310"/>
                    <a:pt x="93955" y="170310"/>
                  </a:cubicBezTo>
                  <a:cubicBezTo>
                    <a:pt x="93883" y="170310"/>
                    <a:pt x="93811" y="170310"/>
                    <a:pt x="93738" y="170274"/>
                  </a:cubicBezTo>
                  <a:lnTo>
                    <a:pt x="88473" y="165982"/>
                  </a:lnTo>
                  <a:cubicBezTo>
                    <a:pt x="88364" y="165910"/>
                    <a:pt x="88328" y="165729"/>
                    <a:pt x="88400" y="165621"/>
                  </a:cubicBezTo>
                  <a:cubicBezTo>
                    <a:pt x="88400" y="165621"/>
                    <a:pt x="88869" y="164828"/>
                    <a:pt x="89591" y="163637"/>
                  </a:cubicBezTo>
                  <a:cubicBezTo>
                    <a:pt x="90312" y="162411"/>
                    <a:pt x="91286" y="160788"/>
                    <a:pt x="92296" y="159057"/>
                  </a:cubicBezTo>
                  <a:cubicBezTo>
                    <a:pt x="94352" y="155558"/>
                    <a:pt x="96588" y="151663"/>
                    <a:pt x="97381" y="150040"/>
                  </a:cubicBezTo>
                  <a:cubicBezTo>
                    <a:pt x="98211" y="148309"/>
                    <a:pt x="100194" y="146830"/>
                    <a:pt x="101926" y="145748"/>
                  </a:cubicBezTo>
                  <a:cubicBezTo>
                    <a:pt x="103404" y="144810"/>
                    <a:pt x="104739" y="144197"/>
                    <a:pt x="105136" y="144017"/>
                  </a:cubicBezTo>
                  <a:lnTo>
                    <a:pt x="107336" y="137200"/>
                  </a:lnTo>
                  <a:cubicBezTo>
                    <a:pt x="107336" y="137200"/>
                    <a:pt x="107336" y="137200"/>
                    <a:pt x="107336" y="137164"/>
                  </a:cubicBezTo>
                  <a:lnTo>
                    <a:pt x="107624" y="136298"/>
                  </a:lnTo>
                  <a:lnTo>
                    <a:pt x="107624" y="136298"/>
                  </a:lnTo>
                  <a:cubicBezTo>
                    <a:pt x="106326" y="136479"/>
                    <a:pt x="102575" y="136984"/>
                    <a:pt x="98066" y="136984"/>
                  </a:cubicBezTo>
                  <a:cubicBezTo>
                    <a:pt x="95470" y="136984"/>
                    <a:pt x="92620" y="136803"/>
                    <a:pt x="89843" y="136334"/>
                  </a:cubicBezTo>
                  <a:cubicBezTo>
                    <a:pt x="81872" y="135000"/>
                    <a:pt x="74803" y="130456"/>
                    <a:pt x="73649" y="129698"/>
                  </a:cubicBezTo>
                  <a:cubicBezTo>
                    <a:pt x="72747" y="130275"/>
                    <a:pt x="68491" y="133088"/>
                    <a:pt x="65786" y="134856"/>
                  </a:cubicBezTo>
                  <a:cubicBezTo>
                    <a:pt x="64813" y="135469"/>
                    <a:pt x="64019" y="135974"/>
                    <a:pt x="63694" y="136190"/>
                  </a:cubicBezTo>
                  <a:cubicBezTo>
                    <a:pt x="63586" y="136226"/>
                    <a:pt x="63550" y="136262"/>
                    <a:pt x="63514" y="136298"/>
                  </a:cubicBezTo>
                  <a:lnTo>
                    <a:pt x="63478" y="136371"/>
                  </a:lnTo>
                  <a:cubicBezTo>
                    <a:pt x="63406" y="136443"/>
                    <a:pt x="63370" y="136551"/>
                    <a:pt x="63298" y="136659"/>
                  </a:cubicBezTo>
                  <a:cubicBezTo>
                    <a:pt x="63153" y="136948"/>
                    <a:pt x="62937" y="137344"/>
                    <a:pt x="62721" y="137849"/>
                  </a:cubicBezTo>
                  <a:cubicBezTo>
                    <a:pt x="62252" y="138859"/>
                    <a:pt x="61567" y="140194"/>
                    <a:pt x="60773" y="141745"/>
                  </a:cubicBezTo>
                  <a:cubicBezTo>
                    <a:pt x="59114" y="144774"/>
                    <a:pt x="56842" y="148489"/>
                    <a:pt x="53992" y="151302"/>
                  </a:cubicBezTo>
                  <a:cubicBezTo>
                    <a:pt x="51576" y="153683"/>
                    <a:pt x="50205" y="155666"/>
                    <a:pt x="49412" y="157181"/>
                  </a:cubicBezTo>
                  <a:lnTo>
                    <a:pt x="110041" y="176369"/>
                  </a:lnTo>
                  <a:lnTo>
                    <a:pt x="167532" y="194439"/>
                  </a:lnTo>
                  <a:cubicBezTo>
                    <a:pt x="167640" y="194475"/>
                    <a:pt x="167712" y="194547"/>
                    <a:pt x="167748" y="194655"/>
                  </a:cubicBezTo>
                  <a:lnTo>
                    <a:pt x="177234" y="197649"/>
                  </a:lnTo>
                  <a:cubicBezTo>
                    <a:pt x="177234" y="197649"/>
                    <a:pt x="178532" y="195449"/>
                    <a:pt x="184303" y="186143"/>
                  </a:cubicBezTo>
                  <a:cubicBezTo>
                    <a:pt x="185060" y="184917"/>
                    <a:pt x="185385" y="183366"/>
                    <a:pt x="185385" y="181599"/>
                  </a:cubicBezTo>
                  <a:cubicBezTo>
                    <a:pt x="185421" y="170526"/>
                    <a:pt x="172256" y="150761"/>
                    <a:pt x="172256" y="140879"/>
                  </a:cubicBezTo>
                  <a:cubicBezTo>
                    <a:pt x="172256" y="140626"/>
                    <a:pt x="172256" y="140410"/>
                    <a:pt x="172293" y="140158"/>
                  </a:cubicBezTo>
                  <a:cubicBezTo>
                    <a:pt x="173086" y="129626"/>
                    <a:pt x="200894" y="112314"/>
                    <a:pt x="200858" y="92333"/>
                  </a:cubicBezTo>
                  <a:cubicBezTo>
                    <a:pt x="200858" y="91323"/>
                    <a:pt x="200786" y="90313"/>
                    <a:pt x="200641" y="89303"/>
                  </a:cubicBezTo>
                  <a:cubicBezTo>
                    <a:pt x="199199" y="79421"/>
                    <a:pt x="187008" y="59223"/>
                    <a:pt x="171499" y="405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5625075" y="5303525"/>
              <a:ext cx="225425" cy="80725"/>
            </a:xfrm>
            <a:custGeom>
              <a:avLst/>
              <a:gdLst/>
              <a:ahLst/>
              <a:cxnLst/>
              <a:rect l="l" t="t" r="r" b="b"/>
              <a:pathLst>
                <a:path w="9017" h="3229" extrusionOk="0">
                  <a:moveTo>
                    <a:pt x="359" y="0"/>
                  </a:moveTo>
                  <a:cubicBezTo>
                    <a:pt x="233" y="0"/>
                    <a:pt x="102" y="75"/>
                    <a:pt x="72" y="226"/>
                  </a:cubicBezTo>
                  <a:cubicBezTo>
                    <a:pt x="0" y="370"/>
                    <a:pt x="108" y="550"/>
                    <a:pt x="253" y="586"/>
                  </a:cubicBezTo>
                  <a:lnTo>
                    <a:pt x="8584" y="3219"/>
                  </a:lnTo>
                  <a:cubicBezTo>
                    <a:pt x="8614" y="3225"/>
                    <a:pt x="8643" y="3228"/>
                    <a:pt x="8671" y="3228"/>
                  </a:cubicBezTo>
                  <a:cubicBezTo>
                    <a:pt x="8810" y="3228"/>
                    <a:pt x="8921" y="3153"/>
                    <a:pt x="8981" y="3003"/>
                  </a:cubicBezTo>
                  <a:cubicBezTo>
                    <a:pt x="9017" y="2858"/>
                    <a:pt x="8945" y="2678"/>
                    <a:pt x="8764" y="2642"/>
                  </a:cubicBezTo>
                  <a:lnTo>
                    <a:pt x="433" y="9"/>
                  </a:lnTo>
                  <a:cubicBezTo>
                    <a:pt x="409" y="3"/>
                    <a:pt x="384"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1607200" y="4042075"/>
              <a:ext cx="3884450" cy="1229450"/>
            </a:xfrm>
            <a:custGeom>
              <a:avLst/>
              <a:gdLst/>
              <a:ahLst/>
              <a:cxnLst/>
              <a:rect l="l" t="t" r="r" b="b"/>
              <a:pathLst>
                <a:path w="155378" h="49178" extrusionOk="0">
                  <a:moveTo>
                    <a:pt x="356" y="0"/>
                  </a:moveTo>
                  <a:cubicBezTo>
                    <a:pt x="231" y="0"/>
                    <a:pt x="102" y="70"/>
                    <a:pt x="72" y="190"/>
                  </a:cubicBezTo>
                  <a:cubicBezTo>
                    <a:pt x="0" y="370"/>
                    <a:pt x="108" y="550"/>
                    <a:pt x="253" y="586"/>
                  </a:cubicBezTo>
                  <a:lnTo>
                    <a:pt x="154944" y="49169"/>
                  </a:lnTo>
                  <a:cubicBezTo>
                    <a:pt x="154968" y="49175"/>
                    <a:pt x="154993" y="49178"/>
                    <a:pt x="155019" y="49178"/>
                  </a:cubicBezTo>
                  <a:cubicBezTo>
                    <a:pt x="155145" y="49178"/>
                    <a:pt x="155275" y="49103"/>
                    <a:pt x="155305" y="48952"/>
                  </a:cubicBezTo>
                  <a:cubicBezTo>
                    <a:pt x="155377" y="48808"/>
                    <a:pt x="155269" y="48628"/>
                    <a:pt x="155125" y="48592"/>
                  </a:cubicBezTo>
                  <a:lnTo>
                    <a:pt x="433" y="9"/>
                  </a:lnTo>
                  <a:cubicBezTo>
                    <a:pt x="408" y="3"/>
                    <a:pt x="382" y="0"/>
                    <a:pt x="3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109425" y="4449850"/>
              <a:ext cx="1904375" cy="1019825"/>
            </a:xfrm>
            <a:custGeom>
              <a:avLst/>
              <a:gdLst/>
              <a:ahLst/>
              <a:cxnLst/>
              <a:rect l="l" t="t" r="r" b="b"/>
              <a:pathLst>
                <a:path w="76175" h="40793" extrusionOk="0">
                  <a:moveTo>
                    <a:pt x="16880" y="1"/>
                  </a:moveTo>
                  <a:lnTo>
                    <a:pt x="0" y="20775"/>
                  </a:lnTo>
                  <a:lnTo>
                    <a:pt x="57419" y="40792"/>
                  </a:lnTo>
                  <a:lnTo>
                    <a:pt x="76174" y="20018"/>
                  </a:lnTo>
                  <a:lnTo>
                    <a:pt x="168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101300" y="4442275"/>
              <a:ext cx="1920600" cy="1034975"/>
            </a:xfrm>
            <a:custGeom>
              <a:avLst/>
              <a:gdLst/>
              <a:ahLst/>
              <a:cxnLst/>
              <a:rect l="l" t="t" r="r" b="b"/>
              <a:pathLst>
                <a:path w="76824" h="41399" extrusionOk="0">
                  <a:moveTo>
                    <a:pt x="17313" y="628"/>
                  </a:moveTo>
                  <a:lnTo>
                    <a:pt x="75994" y="20465"/>
                  </a:lnTo>
                  <a:lnTo>
                    <a:pt x="57671" y="40756"/>
                  </a:lnTo>
                  <a:lnTo>
                    <a:pt x="57671" y="40756"/>
                  </a:lnTo>
                  <a:lnTo>
                    <a:pt x="830" y="20934"/>
                  </a:lnTo>
                  <a:lnTo>
                    <a:pt x="17313" y="628"/>
                  </a:lnTo>
                  <a:close/>
                  <a:moveTo>
                    <a:pt x="17220" y="1"/>
                  </a:moveTo>
                  <a:cubicBezTo>
                    <a:pt x="17133" y="1"/>
                    <a:pt x="17041" y="34"/>
                    <a:pt x="16988" y="87"/>
                  </a:cubicBezTo>
                  <a:lnTo>
                    <a:pt x="73" y="20862"/>
                  </a:lnTo>
                  <a:cubicBezTo>
                    <a:pt x="37" y="20970"/>
                    <a:pt x="1" y="21042"/>
                    <a:pt x="37" y="21150"/>
                  </a:cubicBezTo>
                  <a:cubicBezTo>
                    <a:pt x="73" y="21259"/>
                    <a:pt x="145" y="21331"/>
                    <a:pt x="217" y="21367"/>
                  </a:cubicBezTo>
                  <a:lnTo>
                    <a:pt x="57636" y="41384"/>
                  </a:lnTo>
                  <a:cubicBezTo>
                    <a:pt x="57665" y="41394"/>
                    <a:pt x="57697" y="41398"/>
                    <a:pt x="57729" y="41398"/>
                  </a:cubicBezTo>
                  <a:cubicBezTo>
                    <a:pt x="57816" y="41398"/>
                    <a:pt x="57908" y="41365"/>
                    <a:pt x="57961" y="41312"/>
                  </a:cubicBezTo>
                  <a:lnTo>
                    <a:pt x="76716" y="20537"/>
                  </a:lnTo>
                  <a:cubicBezTo>
                    <a:pt x="76788" y="20429"/>
                    <a:pt x="76824" y="20357"/>
                    <a:pt x="76788" y="20249"/>
                  </a:cubicBezTo>
                  <a:cubicBezTo>
                    <a:pt x="76788" y="20140"/>
                    <a:pt x="76716" y="20068"/>
                    <a:pt x="76607" y="20032"/>
                  </a:cubicBezTo>
                  <a:lnTo>
                    <a:pt x="17313" y="15"/>
                  </a:lnTo>
                  <a:cubicBezTo>
                    <a:pt x="17284" y="5"/>
                    <a:pt x="17252" y="1"/>
                    <a:pt x="17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372725" y="4594125"/>
              <a:ext cx="1442700" cy="737600"/>
            </a:xfrm>
            <a:custGeom>
              <a:avLst/>
              <a:gdLst/>
              <a:ahLst/>
              <a:cxnLst/>
              <a:rect l="l" t="t" r="r" b="b"/>
              <a:pathLst>
                <a:path w="57708" h="29504" extrusionOk="0">
                  <a:moveTo>
                    <a:pt x="12587" y="0"/>
                  </a:moveTo>
                  <a:lnTo>
                    <a:pt x="0" y="14571"/>
                  </a:lnTo>
                  <a:lnTo>
                    <a:pt x="45084" y="29503"/>
                  </a:lnTo>
                  <a:lnTo>
                    <a:pt x="57707" y="15906"/>
                  </a:lnTo>
                  <a:lnTo>
                    <a:pt x="12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364600" y="4586550"/>
              <a:ext cx="1458025" cy="752725"/>
            </a:xfrm>
            <a:custGeom>
              <a:avLst/>
              <a:gdLst/>
              <a:ahLst/>
              <a:cxnLst/>
              <a:rect l="l" t="t" r="r" b="b"/>
              <a:pathLst>
                <a:path w="58321" h="30109" extrusionOk="0">
                  <a:moveTo>
                    <a:pt x="13021" y="628"/>
                  </a:moveTo>
                  <a:lnTo>
                    <a:pt x="57491" y="16353"/>
                  </a:lnTo>
                  <a:lnTo>
                    <a:pt x="45320" y="29452"/>
                  </a:lnTo>
                  <a:lnTo>
                    <a:pt x="45320" y="29452"/>
                  </a:lnTo>
                  <a:lnTo>
                    <a:pt x="830" y="14730"/>
                  </a:lnTo>
                  <a:lnTo>
                    <a:pt x="13021" y="628"/>
                  </a:lnTo>
                  <a:close/>
                  <a:moveTo>
                    <a:pt x="12928" y="1"/>
                  </a:moveTo>
                  <a:cubicBezTo>
                    <a:pt x="12840" y="1"/>
                    <a:pt x="12749" y="34"/>
                    <a:pt x="12696" y="87"/>
                  </a:cubicBezTo>
                  <a:lnTo>
                    <a:pt x="73" y="14694"/>
                  </a:lnTo>
                  <a:cubicBezTo>
                    <a:pt x="0" y="14766"/>
                    <a:pt x="0" y="14874"/>
                    <a:pt x="37" y="14947"/>
                  </a:cubicBezTo>
                  <a:cubicBezTo>
                    <a:pt x="37" y="15055"/>
                    <a:pt x="109" y="15127"/>
                    <a:pt x="217" y="15163"/>
                  </a:cubicBezTo>
                  <a:lnTo>
                    <a:pt x="45337" y="30095"/>
                  </a:lnTo>
                  <a:cubicBezTo>
                    <a:pt x="45366" y="30104"/>
                    <a:pt x="45395" y="30109"/>
                    <a:pt x="45423" y="30109"/>
                  </a:cubicBezTo>
                  <a:cubicBezTo>
                    <a:pt x="45500" y="30109"/>
                    <a:pt x="45573" y="30075"/>
                    <a:pt x="45625" y="30023"/>
                  </a:cubicBezTo>
                  <a:lnTo>
                    <a:pt x="58249" y="16425"/>
                  </a:lnTo>
                  <a:cubicBezTo>
                    <a:pt x="58321" y="16353"/>
                    <a:pt x="58321" y="16245"/>
                    <a:pt x="58321" y="16137"/>
                  </a:cubicBezTo>
                  <a:cubicBezTo>
                    <a:pt x="58285" y="16029"/>
                    <a:pt x="58213" y="15956"/>
                    <a:pt x="58105" y="15920"/>
                  </a:cubicBezTo>
                  <a:lnTo>
                    <a:pt x="13021" y="15"/>
                  </a:lnTo>
                  <a:cubicBezTo>
                    <a:pt x="12992" y="5"/>
                    <a:pt x="12960" y="1"/>
                    <a:pt x="1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342050" y="1025400"/>
              <a:ext cx="3594125" cy="3621050"/>
            </a:xfrm>
            <a:custGeom>
              <a:avLst/>
              <a:gdLst/>
              <a:ahLst/>
              <a:cxnLst/>
              <a:rect l="l" t="t" r="r" b="b"/>
              <a:pathLst>
                <a:path w="143765" h="144842" extrusionOk="0">
                  <a:moveTo>
                    <a:pt x="90743" y="0"/>
                  </a:moveTo>
                  <a:cubicBezTo>
                    <a:pt x="89664" y="0"/>
                    <a:pt x="88322" y="517"/>
                    <a:pt x="87031" y="969"/>
                  </a:cubicBezTo>
                  <a:cubicBezTo>
                    <a:pt x="84109" y="1979"/>
                    <a:pt x="76247" y="9626"/>
                    <a:pt x="74443" y="14422"/>
                  </a:cubicBezTo>
                  <a:cubicBezTo>
                    <a:pt x="72676" y="19255"/>
                    <a:pt x="74227" y="20842"/>
                    <a:pt x="77365" y="23728"/>
                  </a:cubicBezTo>
                  <a:cubicBezTo>
                    <a:pt x="80503" y="26649"/>
                    <a:pt x="84326" y="32600"/>
                    <a:pt x="86345" y="38227"/>
                  </a:cubicBezTo>
                  <a:cubicBezTo>
                    <a:pt x="88365" y="43817"/>
                    <a:pt x="90926" y="49191"/>
                    <a:pt x="95074" y="50670"/>
                  </a:cubicBezTo>
                  <a:cubicBezTo>
                    <a:pt x="95074" y="50670"/>
                    <a:pt x="88473" y="53808"/>
                    <a:pt x="84109" y="56946"/>
                  </a:cubicBezTo>
                  <a:cubicBezTo>
                    <a:pt x="79709" y="60083"/>
                    <a:pt x="77581" y="61526"/>
                    <a:pt x="77581" y="61526"/>
                  </a:cubicBezTo>
                  <a:cubicBezTo>
                    <a:pt x="77581" y="61526"/>
                    <a:pt x="71666" y="63221"/>
                    <a:pt x="69394" y="66143"/>
                  </a:cubicBezTo>
                  <a:cubicBezTo>
                    <a:pt x="67158" y="69028"/>
                    <a:pt x="66256" y="70940"/>
                    <a:pt x="66256" y="70940"/>
                  </a:cubicBezTo>
                  <a:cubicBezTo>
                    <a:pt x="66256" y="70940"/>
                    <a:pt x="45986" y="74438"/>
                    <a:pt x="39711" y="79812"/>
                  </a:cubicBezTo>
                  <a:cubicBezTo>
                    <a:pt x="39711" y="79812"/>
                    <a:pt x="30405" y="82265"/>
                    <a:pt x="26474" y="85980"/>
                  </a:cubicBezTo>
                  <a:cubicBezTo>
                    <a:pt x="22543" y="89695"/>
                    <a:pt x="20739" y="96511"/>
                    <a:pt x="20739" y="96511"/>
                  </a:cubicBezTo>
                  <a:cubicBezTo>
                    <a:pt x="20739" y="96511"/>
                    <a:pt x="15474" y="101020"/>
                    <a:pt x="13021" y="102354"/>
                  </a:cubicBezTo>
                  <a:cubicBezTo>
                    <a:pt x="10532" y="103689"/>
                    <a:pt x="6493" y="106285"/>
                    <a:pt x="4473" y="112345"/>
                  </a:cubicBezTo>
                  <a:cubicBezTo>
                    <a:pt x="2453" y="118368"/>
                    <a:pt x="1" y="132073"/>
                    <a:pt x="1" y="132073"/>
                  </a:cubicBezTo>
                  <a:lnTo>
                    <a:pt x="6276" y="134995"/>
                  </a:lnTo>
                  <a:cubicBezTo>
                    <a:pt x="6276" y="134995"/>
                    <a:pt x="6385" y="131388"/>
                    <a:pt x="12011" y="125906"/>
                  </a:cubicBezTo>
                  <a:cubicBezTo>
                    <a:pt x="17602" y="120388"/>
                    <a:pt x="21064" y="111082"/>
                    <a:pt x="21533" y="110866"/>
                  </a:cubicBezTo>
                  <a:cubicBezTo>
                    <a:pt x="21966" y="110650"/>
                    <a:pt x="31848" y="104157"/>
                    <a:pt x="31848" y="104157"/>
                  </a:cubicBezTo>
                  <a:cubicBezTo>
                    <a:pt x="31848" y="104157"/>
                    <a:pt x="39458" y="109423"/>
                    <a:pt x="48114" y="110866"/>
                  </a:cubicBezTo>
                  <a:cubicBezTo>
                    <a:pt x="50854" y="111336"/>
                    <a:pt x="53685" y="111496"/>
                    <a:pt x="56272" y="111496"/>
                  </a:cubicBezTo>
                  <a:cubicBezTo>
                    <a:pt x="61825" y="111496"/>
                    <a:pt x="66256" y="110758"/>
                    <a:pt x="66256" y="110758"/>
                  </a:cubicBezTo>
                  <a:lnTo>
                    <a:pt x="66256" y="110758"/>
                  </a:lnTo>
                  <a:lnTo>
                    <a:pt x="63587" y="119053"/>
                  </a:lnTo>
                  <a:cubicBezTo>
                    <a:pt x="63587" y="119053"/>
                    <a:pt x="57420" y="121758"/>
                    <a:pt x="55833" y="125004"/>
                  </a:cubicBezTo>
                  <a:cubicBezTo>
                    <a:pt x="54282" y="128250"/>
                    <a:pt x="46888" y="140585"/>
                    <a:pt x="46888" y="140585"/>
                  </a:cubicBezTo>
                  <a:lnTo>
                    <a:pt x="52154" y="144841"/>
                  </a:lnTo>
                  <a:cubicBezTo>
                    <a:pt x="52154" y="144841"/>
                    <a:pt x="57636" y="140585"/>
                    <a:pt x="65390" y="136654"/>
                  </a:cubicBezTo>
                  <a:cubicBezTo>
                    <a:pt x="73109" y="132723"/>
                    <a:pt x="75020" y="129945"/>
                    <a:pt x="77256" y="125329"/>
                  </a:cubicBezTo>
                  <a:cubicBezTo>
                    <a:pt x="79493" y="120748"/>
                    <a:pt x="82306" y="111984"/>
                    <a:pt x="82414" y="111191"/>
                  </a:cubicBezTo>
                  <a:cubicBezTo>
                    <a:pt x="82522" y="110433"/>
                    <a:pt x="84758" y="108413"/>
                    <a:pt x="85119" y="103580"/>
                  </a:cubicBezTo>
                  <a:lnTo>
                    <a:pt x="85444" y="98747"/>
                  </a:lnTo>
                  <a:lnTo>
                    <a:pt x="97202" y="88216"/>
                  </a:lnTo>
                  <a:cubicBezTo>
                    <a:pt x="97202" y="88216"/>
                    <a:pt x="106543" y="84537"/>
                    <a:pt x="114261" y="75989"/>
                  </a:cubicBezTo>
                  <a:cubicBezTo>
                    <a:pt x="122016" y="67477"/>
                    <a:pt x="123242" y="63329"/>
                    <a:pt x="124036" y="55719"/>
                  </a:cubicBezTo>
                  <a:cubicBezTo>
                    <a:pt x="124793" y="48073"/>
                    <a:pt x="127931" y="17921"/>
                    <a:pt x="128039" y="17452"/>
                  </a:cubicBezTo>
                  <a:cubicBezTo>
                    <a:pt x="128183" y="17019"/>
                    <a:pt x="129193" y="14783"/>
                    <a:pt x="130528" y="14567"/>
                  </a:cubicBezTo>
                  <a:cubicBezTo>
                    <a:pt x="130553" y="14562"/>
                    <a:pt x="130580" y="14560"/>
                    <a:pt x="130610" y="14560"/>
                  </a:cubicBezTo>
                  <a:cubicBezTo>
                    <a:pt x="132140" y="14560"/>
                    <a:pt x="139275" y="20855"/>
                    <a:pt x="140266" y="21492"/>
                  </a:cubicBezTo>
                  <a:cubicBezTo>
                    <a:pt x="140695" y="21783"/>
                    <a:pt x="141308" y="22009"/>
                    <a:pt x="141886" y="22009"/>
                  </a:cubicBezTo>
                  <a:cubicBezTo>
                    <a:pt x="142668" y="22009"/>
                    <a:pt x="143387" y="21596"/>
                    <a:pt x="143512" y="20374"/>
                  </a:cubicBezTo>
                  <a:cubicBezTo>
                    <a:pt x="143764" y="18246"/>
                    <a:pt x="141961" y="12980"/>
                    <a:pt x="136226" y="7245"/>
                  </a:cubicBezTo>
                  <a:cubicBezTo>
                    <a:pt x="132064" y="3083"/>
                    <a:pt x="128730" y="1480"/>
                    <a:pt x="126700" y="1480"/>
                  </a:cubicBezTo>
                  <a:cubicBezTo>
                    <a:pt x="125950" y="1480"/>
                    <a:pt x="125379" y="1698"/>
                    <a:pt x="125009" y="2087"/>
                  </a:cubicBezTo>
                  <a:cubicBezTo>
                    <a:pt x="123675" y="3566"/>
                    <a:pt x="124577" y="6704"/>
                    <a:pt x="123675" y="11285"/>
                  </a:cubicBezTo>
                  <a:cubicBezTo>
                    <a:pt x="122773" y="15901"/>
                    <a:pt x="117183" y="32492"/>
                    <a:pt x="114370" y="40355"/>
                  </a:cubicBezTo>
                  <a:cubicBezTo>
                    <a:pt x="111556" y="48181"/>
                    <a:pt x="112458" y="58857"/>
                    <a:pt x="112458" y="58857"/>
                  </a:cubicBezTo>
                  <a:cubicBezTo>
                    <a:pt x="112458" y="58857"/>
                    <a:pt x="108671" y="60192"/>
                    <a:pt x="105966" y="62211"/>
                  </a:cubicBezTo>
                  <a:cubicBezTo>
                    <a:pt x="103261" y="64231"/>
                    <a:pt x="99113" y="67044"/>
                    <a:pt x="99113" y="67044"/>
                  </a:cubicBezTo>
                  <a:lnTo>
                    <a:pt x="97995" y="66467"/>
                  </a:lnTo>
                  <a:cubicBezTo>
                    <a:pt x="97995" y="66467"/>
                    <a:pt x="104271" y="60192"/>
                    <a:pt x="106182" y="56585"/>
                  </a:cubicBezTo>
                  <a:cubicBezTo>
                    <a:pt x="108094" y="53014"/>
                    <a:pt x="108671" y="52798"/>
                    <a:pt x="107661" y="50670"/>
                  </a:cubicBezTo>
                  <a:cubicBezTo>
                    <a:pt x="106651" y="48542"/>
                    <a:pt x="98464" y="38227"/>
                    <a:pt x="94857" y="33610"/>
                  </a:cubicBezTo>
                  <a:cubicBezTo>
                    <a:pt x="91287" y="29030"/>
                    <a:pt x="86886" y="21275"/>
                    <a:pt x="86021" y="19039"/>
                  </a:cubicBezTo>
                  <a:cubicBezTo>
                    <a:pt x="85119" y="16803"/>
                    <a:pt x="85227" y="14567"/>
                    <a:pt x="85877" y="12980"/>
                  </a:cubicBezTo>
                  <a:cubicBezTo>
                    <a:pt x="86562" y="11393"/>
                    <a:pt x="92837" y="8255"/>
                    <a:pt x="92946" y="3458"/>
                  </a:cubicBezTo>
                  <a:cubicBezTo>
                    <a:pt x="93005" y="788"/>
                    <a:pt x="92075" y="0"/>
                    <a:pt x="90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3621525" y="3838525"/>
              <a:ext cx="734900" cy="798900"/>
            </a:xfrm>
            <a:custGeom>
              <a:avLst/>
              <a:gdLst/>
              <a:ahLst/>
              <a:cxnLst/>
              <a:rect l="l" t="t" r="r" b="b"/>
              <a:pathLst>
                <a:path w="29396" h="31956" extrusionOk="0">
                  <a:moveTo>
                    <a:pt x="26835" y="0"/>
                  </a:moveTo>
                  <a:cubicBezTo>
                    <a:pt x="26655" y="1948"/>
                    <a:pt x="26186" y="5086"/>
                    <a:pt x="25104" y="7358"/>
                  </a:cubicBezTo>
                  <a:cubicBezTo>
                    <a:pt x="23481" y="10856"/>
                    <a:pt x="20920" y="12046"/>
                    <a:pt x="20920" y="12046"/>
                  </a:cubicBezTo>
                  <a:cubicBezTo>
                    <a:pt x="20920" y="12046"/>
                    <a:pt x="21136" y="16014"/>
                    <a:pt x="17854" y="19043"/>
                  </a:cubicBezTo>
                  <a:cubicBezTo>
                    <a:pt x="14608" y="22073"/>
                    <a:pt x="6421" y="26978"/>
                    <a:pt x="1263" y="30260"/>
                  </a:cubicBezTo>
                  <a:cubicBezTo>
                    <a:pt x="831" y="30549"/>
                    <a:pt x="398" y="30837"/>
                    <a:pt x="1" y="31162"/>
                  </a:cubicBezTo>
                  <a:lnTo>
                    <a:pt x="975" y="31956"/>
                  </a:lnTo>
                  <a:cubicBezTo>
                    <a:pt x="1985" y="31162"/>
                    <a:pt x="7142" y="27375"/>
                    <a:pt x="14067" y="23876"/>
                  </a:cubicBezTo>
                  <a:cubicBezTo>
                    <a:pt x="17926" y="21929"/>
                    <a:pt x="20307" y="20234"/>
                    <a:pt x="21966" y="18502"/>
                  </a:cubicBezTo>
                  <a:cubicBezTo>
                    <a:pt x="23661" y="16771"/>
                    <a:pt x="24707" y="14968"/>
                    <a:pt x="25825" y="12696"/>
                  </a:cubicBezTo>
                  <a:cubicBezTo>
                    <a:pt x="27015" y="10243"/>
                    <a:pt x="28350" y="6600"/>
                    <a:pt x="29396" y="3607"/>
                  </a:cubicBezTo>
                  <a:cubicBezTo>
                    <a:pt x="28927" y="2272"/>
                    <a:pt x="28169" y="1010"/>
                    <a:pt x="268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437625" y="3653675"/>
              <a:ext cx="495950" cy="734875"/>
            </a:xfrm>
            <a:custGeom>
              <a:avLst/>
              <a:gdLst/>
              <a:ahLst/>
              <a:cxnLst/>
              <a:rect l="l" t="t" r="r" b="b"/>
              <a:pathLst>
                <a:path w="19838" h="29395" extrusionOk="0">
                  <a:moveTo>
                    <a:pt x="19621" y="0"/>
                  </a:moveTo>
                  <a:cubicBezTo>
                    <a:pt x="17493" y="1118"/>
                    <a:pt x="15690" y="2128"/>
                    <a:pt x="15690" y="2128"/>
                  </a:cubicBezTo>
                  <a:cubicBezTo>
                    <a:pt x="15690" y="2128"/>
                    <a:pt x="15438" y="8692"/>
                    <a:pt x="10785" y="12660"/>
                  </a:cubicBezTo>
                  <a:cubicBezTo>
                    <a:pt x="6096" y="16627"/>
                    <a:pt x="722" y="25896"/>
                    <a:pt x="722" y="25896"/>
                  </a:cubicBezTo>
                  <a:lnTo>
                    <a:pt x="1" y="28385"/>
                  </a:lnTo>
                  <a:lnTo>
                    <a:pt x="2201" y="29395"/>
                  </a:lnTo>
                  <a:cubicBezTo>
                    <a:pt x="2417" y="28277"/>
                    <a:pt x="3391" y="25031"/>
                    <a:pt x="7972" y="20559"/>
                  </a:cubicBezTo>
                  <a:cubicBezTo>
                    <a:pt x="11723" y="16844"/>
                    <a:pt x="14572" y="11361"/>
                    <a:pt x="16123" y="8188"/>
                  </a:cubicBezTo>
                  <a:cubicBezTo>
                    <a:pt x="16628" y="7106"/>
                    <a:pt x="17025" y="6312"/>
                    <a:pt x="17241" y="5879"/>
                  </a:cubicBezTo>
                  <a:cubicBezTo>
                    <a:pt x="17313" y="5771"/>
                    <a:pt x="17349" y="5663"/>
                    <a:pt x="17421" y="5591"/>
                  </a:cubicBezTo>
                  <a:cubicBezTo>
                    <a:pt x="17457" y="5555"/>
                    <a:pt x="17493" y="5519"/>
                    <a:pt x="17566" y="5482"/>
                  </a:cubicBezTo>
                  <a:cubicBezTo>
                    <a:pt x="17566" y="5482"/>
                    <a:pt x="17602" y="5446"/>
                    <a:pt x="17674" y="5410"/>
                  </a:cubicBezTo>
                  <a:cubicBezTo>
                    <a:pt x="17746" y="5374"/>
                    <a:pt x="17818" y="5338"/>
                    <a:pt x="17890" y="5266"/>
                  </a:cubicBezTo>
                  <a:cubicBezTo>
                    <a:pt x="18107" y="5158"/>
                    <a:pt x="18359" y="4978"/>
                    <a:pt x="18648" y="4797"/>
                  </a:cubicBezTo>
                  <a:cubicBezTo>
                    <a:pt x="18972" y="4581"/>
                    <a:pt x="19333" y="4364"/>
                    <a:pt x="19694" y="4112"/>
                  </a:cubicBezTo>
                  <a:cubicBezTo>
                    <a:pt x="19766" y="3571"/>
                    <a:pt x="19838" y="2886"/>
                    <a:pt x="19838" y="2200"/>
                  </a:cubicBezTo>
                  <a:cubicBezTo>
                    <a:pt x="19838" y="1479"/>
                    <a:pt x="19766" y="722"/>
                    <a:pt x="196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333950" y="1018075"/>
              <a:ext cx="3604025" cy="3636025"/>
            </a:xfrm>
            <a:custGeom>
              <a:avLst/>
              <a:gdLst/>
              <a:ahLst/>
              <a:cxnLst/>
              <a:rect l="l" t="t" r="r" b="b"/>
              <a:pathLst>
                <a:path w="144161" h="145441" extrusionOk="0">
                  <a:moveTo>
                    <a:pt x="91070" y="613"/>
                  </a:moveTo>
                  <a:cubicBezTo>
                    <a:pt x="91394" y="613"/>
                    <a:pt x="91647" y="649"/>
                    <a:pt x="91863" y="721"/>
                  </a:cubicBezTo>
                  <a:cubicBezTo>
                    <a:pt x="92188" y="866"/>
                    <a:pt x="92440" y="1082"/>
                    <a:pt x="92657" y="1515"/>
                  </a:cubicBezTo>
                  <a:cubicBezTo>
                    <a:pt x="92873" y="1948"/>
                    <a:pt x="92981" y="2597"/>
                    <a:pt x="92981" y="3499"/>
                  </a:cubicBezTo>
                  <a:cubicBezTo>
                    <a:pt x="92981" y="3571"/>
                    <a:pt x="92981" y="3643"/>
                    <a:pt x="92981" y="3751"/>
                  </a:cubicBezTo>
                  <a:cubicBezTo>
                    <a:pt x="92945" y="4869"/>
                    <a:pt x="92548" y="5915"/>
                    <a:pt x="91971" y="6889"/>
                  </a:cubicBezTo>
                  <a:cubicBezTo>
                    <a:pt x="91070" y="8332"/>
                    <a:pt x="89735" y="9594"/>
                    <a:pt x="88509" y="10604"/>
                  </a:cubicBezTo>
                  <a:cubicBezTo>
                    <a:pt x="87932" y="11109"/>
                    <a:pt x="87355" y="11578"/>
                    <a:pt x="86922" y="12010"/>
                  </a:cubicBezTo>
                  <a:cubicBezTo>
                    <a:pt x="86453" y="12407"/>
                    <a:pt x="86092" y="12768"/>
                    <a:pt x="85948" y="13165"/>
                  </a:cubicBezTo>
                  <a:cubicBezTo>
                    <a:pt x="85587" y="13994"/>
                    <a:pt x="85371" y="14968"/>
                    <a:pt x="85371" y="16050"/>
                  </a:cubicBezTo>
                  <a:cubicBezTo>
                    <a:pt x="85371" y="17132"/>
                    <a:pt x="85587" y="18286"/>
                    <a:pt x="86056" y="19440"/>
                  </a:cubicBezTo>
                  <a:cubicBezTo>
                    <a:pt x="86525" y="20594"/>
                    <a:pt x="87824" y="23083"/>
                    <a:pt x="89483" y="25896"/>
                  </a:cubicBezTo>
                  <a:cubicBezTo>
                    <a:pt x="91142" y="28673"/>
                    <a:pt x="93161" y="31775"/>
                    <a:pt x="94965" y="34084"/>
                  </a:cubicBezTo>
                  <a:cubicBezTo>
                    <a:pt x="96732" y="36392"/>
                    <a:pt x="99690" y="40107"/>
                    <a:pt x="102323" y="43533"/>
                  </a:cubicBezTo>
                  <a:cubicBezTo>
                    <a:pt x="103621" y="45228"/>
                    <a:pt x="104847" y="46887"/>
                    <a:pt x="105821" y="48222"/>
                  </a:cubicBezTo>
                  <a:cubicBezTo>
                    <a:pt x="106759" y="49556"/>
                    <a:pt x="107480" y="50602"/>
                    <a:pt x="107697" y="51071"/>
                  </a:cubicBezTo>
                  <a:cubicBezTo>
                    <a:pt x="108021" y="51756"/>
                    <a:pt x="108165" y="52225"/>
                    <a:pt x="108165" y="52622"/>
                  </a:cubicBezTo>
                  <a:cubicBezTo>
                    <a:pt x="108165" y="53019"/>
                    <a:pt x="108021" y="53452"/>
                    <a:pt x="107697" y="54065"/>
                  </a:cubicBezTo>
                  <a:cubicBezTo>
                    <a:pt x="107372" y="54714"/>
                    <a:pt x="106903" y="55543"/>
                    <a:pt x="106254" y="56734"/>
                  </a:cubicBezTo>
                  <a:cubicBezTo>
                    <a:pt x="105316" y="58501"/>
                    <a:pt x="103296" y="60954"/>
                    <a:pt x="101493" y="62973"/>
                  </a:cubicBezTo>
                  <a:cubicBezTo>
                    <a:pt x="100591" y="63983"/>
                    <a:pt x="99726" y="64885"/>
                    <a:pt x="99113" y="65498"/>
                  </a:cubicBezTo>
                  <a:cubicBezTo>
                    <a:pt x="98824" y="65823"/>
                    <a:pt x="98572" y="66111"/>
                    <a:pt x="98391" y="66255"/>
                  </a:cubicBezTo>
                  <a:cubicBezTo>
                    <a:pt x="98211" y="66436"/>
                    <a:pt x="98103" y="66544"/>
                    <a:pt x="98103" y="66544"/>
                  </a:cubicBezTo>
                  <a:cubicBezTo>
                    <a:pt x="98031" y="66616"/>
                    <a:pt x="98031" y="66724"/>
                    <a:pt x="98031" y="66796"/>
                  </a:cubicBezTo>
                  <a:cubicBezTo>
                    <a:pt x="98031" y="66905"/>
                    <a:pt x="98103" y="66977"/>
                    <a:pt x="98211" y="67013"/>
                  </a:cubicBezTo>
                  <a:lnTo>
                    <a:pt x="99329" y="67590"/>
                  </a:lnTo>
                  <a:cubicBezTo>
                    <a:pt x="99359" y="67605"/>
                    <a:pt x="99401" y="67614"/>
                    <a:pt x="99445" y="67614"/>
                  </a:cubicBezTo>
                  <a:cubicBezTo>
                    <a:pt x="99508" y="67614"/>
                    <a:pt x="99575" y="67596"/>
                    <a:pt x="99617" y="67554"/>
                  </a:cubicBezTo>
                  <a:cubicBezTo>
                    <a:pt x="99617" y="67554"/>
                    <a:pt x="103765" y="64777"/>
                    <a:pt x="106470" y="62757"/>
                  </a:cubicBezTo>
                  <a:cubicBezTo>
                    <a:pt x="107769" y="61747"/>
                    <a:pt x="109392" y="60917"/>
                    <a:pt x="110690" y="60340"/>
                  </a:cubicBezTo>
                  <a:cubicBezTo>
                    <a:pt x="111303" y="60052"/>
                    <a:pt x="111880" y="59799"/>
                    <a:pt x="112277" y="59655"/>
                  </a:cubicBezTo>
                  <a:cubicBezTo>
                    <a:pt x="112457" y="59583"/>
                    <a:pt x="112638" y="59511"/>
                    <a:pt x="112746" y="59475"/>
                  </a:cubicBezTo>
                  <a:cubicBezTo>
                    <a:pt x="112854" y="59439"/>
                    <a:pt x="112890" y="59403"/>
                    <a:pt x="112890" y="59403"/>
                  </a:cubicBezTo>
                  <a:cubicBezTo>
                    <a:pt x="113034" y="59367"/>
                    <a:pt x="113107" y="59258"/>
                    <a:pt x="113107" y="59114"/>
                  </a:cubicBezTo>
                  <a:cubicBezTo>
                    <a:pt x="113107" y="59114"/>
                    <a:pt x="113071" y="59006"/>
                    <a:pt x="113071" y="58826"/>
                  </a:cubicBezTo>
                  <a:cubicBezTo>
                    <a:pt x="113034" y="58248"/>
                    <a:pt x="112962" y="56878"/>
                    <a:pt x="112962" y="55075"/>
                  </a:cubicBezTo>
                  <a:cubicBezTo>
                    <a:pt x="112962" y="51251"/>
                    <a:pt x="113287" y="45445"/>
                    <a:pt x="114982" y="40720"/>
                  </a:cubicBezTo>
                  <a:cubicBezTo>
                    <a:pt x="116389" y="36789"/>
                    <a:pt x="118481" y="30693"/>
                    <a:pt x="120356" y="24995"/>
                  </a:cubicBezTo>
                  <a:cubicBezTo>
                    <a:pt x="122232" y="19260"/>
                    <a:pt x="123855" y="13994"/>
                    <a:pt x="124287" y="11650"/>
                  </a:cubicBezTo>
                  <a:cubicBezTo>
                    <a:pt x="124756" y="9305"/>
                    <a:pt x="124756" y="7358"/>
                    <a:pt x="124828" y="5843"/>
                  </a:cubicBezTo>
                  <a:cubicBezTo>
                    <a:pt x="124828" y="5049"/>
                    <a:pt x="124864" y="4400"/>
                    <a:pt x="125009" y="3859"/>
                  </a:cubicBezTo>
                  <a:cubicBezTo>
                    <a:pt x="125117" y="3318"/>
                    <a:pt x="125297" y="2922"/>
                    <a:pt x="125586" y="2597"/>
                  </a:cubicBezTo>
                  <a:cubicBezTo>
                    <a:pt x="125874" y="2272"/>
                    <a:pt x="126343" y="2092"/>
                    <a:pt x="127028" y="2092"/>
                  </a:cubicBezTo>
                  <a:cubicBezTo>
                    <a:pt x="127966" y="2092"/>
                    <a:pt x="129265" y="2453"/>
                    <a:pt x="130852" y="3354"/>
                  </a:cubicBezTo>
                  <a:cubicBezTo>
                    <a:pt x="132439" y="4256"/>
                    <a:pt x="134278" y="5699"/>
                    <a:pt x="136370" y="7754"/>
                  </a:cubicBezTo>
                  <a:cubicBezTo>
                    <a:pt x="139039" y="10460"/>
                    <a:pt x="140842" y="13020"/>
                    <a:pt x="141996" y="15220"/>
                  </a:cubicBezTo>
                  <a:cubicBezTo>
                    <a:pt x="143114" y="17420"/>
                    <a:pt x="143583" y="19224"/>
                    <a:pt x="143583" y="20306"/>
                  </a:cubicBezTo>
                  <a:cubicBezTo>
                    <a:pt x="143583" y="20414"/>
                    <a:pt x="143547" y="20522"/>
                    <a:pt x="143547" y="20630"/>
                  </a:cubicBezTo>
                  <a:cubicBezTo>
                    <a:pt x="143511" y="21208"/>
                    <a:pt x="143295" y="21532"/>
                    <a:pt x="143078" y="21712"/>
                  </a:cubicBezTo>
                  <a:cubicBezTo>
                    <a:pt x="142862" y="21929"/>
                    <a:pt x="142573" y="22001"/>
                    <a:pt x="142213" y="22001"/>
                  </a:cubicBezTo>
                  <a:cubicBezTo>
                    <a:pt x="141708" y="22001"/>
                    <a:pt x="141131" y="21785"/>
                    <a:pt x="140770" y="21532"/>
                  </a:cubicBezTo>
                  <a:cubicBezTo>
                    <a:pt x="140662" y="21460"/>
                    <a:pt x="140445" y="21316"/>
                    <a:pt x="140157" y="21063"/>
                  </a:cubicBezTo>
                  <a:cubicBezTo>
                    <a:pt x="139111" y="20234"/>
                    <a:pt x="137199" y="18647"/>
                    <a:pt x="135360" y="17204"/>
                  </a:cubicBezTo>
                  <a:cubicBezTo>
                    <a:pt x="134422" y="16519"/>
                    <a:pt x="133521" y="15834"/>
                    <a:pt x="132763" y="15365"/>
                  </a:cubicBezTo>
                  <a:cubicBezTo>
                    <a:pt x="132366" y="15112"/>
                    <a:pt x="132042" y="14932"/>
                    <a:pt x="131717" y="14788"/>
                  </a:cubicBezTo>
                  <a:cubicBezTo>
                    <a:pt x="131429" y="14643"/>
                    <a:pt x="131176" y="14535"/>
                    <a:pt x="130924" y="14535"/>
                  </a:cubicBezTo>
                  <a:lnTo>
                    <a:pt x="130779" y="14535"/>
                  </a:lnTo>
                  <a:cubicBezTo>
                    <a:pt x="129986" y="14679"/>
                    <a:pt x="129373" y="15365"/>
                    <a:pt x="128904" y="16050"/>
                  </a:cubicBezTo>
                  <a:cubicBezTo>
                    <a:pt x="128688" y="16375"/>
                    <a:pt x="128471" y="16735"/>
                    <a:pt x="128363" y="17024"/>
                  </a:cubicBezTo>
                  <a:cubicBezTo>
                    <a:pt x="128219" y="17312"/>
                    <a:pt x="128110" y="17529"/>
                    <a:pt x="128074" y="17673"/>
                  </a:cubicBezTo>
                  <a:lnTo>
                    <a:pt x="128074" y="17745"/>
                  </a:lnTo>
                  <a:cubicBezTo>
                    <a:pt x="128038" y="18106"/>
                    <a:pt x="127786" y="20198"/>
                    <a:pt x="127461" y="23263"/>
                  </a:cubicBezTo>
                  <a:cubicBezTo>
                    <a:pt x="126487" y="32424"/>
                    <a:pt x="124612" y="50350"/>
                    <a:pt x="124035" y="55976"/>
                  </a:cubicBezTo>
                  <a:cubicBezTo>
                    <a:pt x="123638" y="59763"/>
                    <a:pt x="123169" y="62685"/>
                    <a:pt x="121799" y="65678"/>
                  </a:cubicBezTo>
                  <a:cubicBezTo>
                    <a:pt x="120428" y="68708"/>
                    <a:pt x="118228" y="71846"/>
                    <a:pt x="114369" y="76102"/>
                  </a:cubicBezTo>
                  <a:cubicBezTo>
                    <a:pt x="110510" y="80322"/>
                    <a:pt x="106290" y="83351"/>
                    <a:pt x="103008" y="85335"/>
                  </a:cubicBezTo>
                  <a:cubicBezTo>
                    <a:pt x="101385" y="86345"/>
                    <a:pt x="99978" y="87066"/>
                    <a:pt x="99004" y="87535"/>
                  </a:cubicBezTo>
                  <a:cubicBezTo>
                    <a:pt x="98499" y="87787"/>
                    <a:pt x="98103" y="87932"/>
                    <a:pt x="97850" y="88076"/>
                  </a:cubicBezTo>
                  <a:cubicBezTo>
                    <a:pt x="97706" y="88112"/>
                    <a:pt x="97598" y="88148"/>
                    <a:pt x="97526" y="88184"/>
                  </a:cubicBezTo>
                  <a:cubicBezTo>
                    <a:pt x="97453" y="88220"/>
                    <a:pt x="97417" y="88220"/>
                    <a:pt x="97417" y="88220"/>
                  </a:cubicBezTo>
                  <a:lnTo>
                    <a:pt x="97345" y="88292"/>
                  </a:lnTo>
                  <a:lnTo>
                    <a:pt x="85551" y="98824"/>
                  </a:lnTo>
                  <a:cubicBezTo>
                    <a:pt x="85515" y="98896"/>
                    <a:pt x="85479" y="98968"/>
                    <a:pt x="85479" y="99040"/>
                  </a:cubicBezTo>
                  <a:cubicBezTo>
                    <a:pt x="85479" y="99040"/>
                    <a:pt x="85479" y="99040"/>
                    <a:pt x="85443" y="99654"/>
                  </a:cubicBezTo>
                  <a:cubicBezTo>
                    <a:pt x="85371" y="100231"/>
                    <a:pt x="85299" y="101457"/>
                    <a:pt x="85119" y="103837"/>
                  </a:cubicBezTo>
                  <a:cubicBezTo>
                    <a:pt x="84974" y="106218"/>
                    <a:pt x="84325" y="107877"/>
                    <a:pt x="83748" y="109067"/>
                  </a:cubicBezTo>
                  <a:cubicBezTo>
                    <a:pt x="83423" y="109644"/>
                    <a:pt x="83135" y="110113"/>
                    <a:pt x="82918" y="110510"/>
                  </a:cubicBezTo>
                  <a:cubicBezTo>
                    <a:pt x="82774" y="110690"/>
                    <a:pt x="82702" y="110870"/>
                    <a:pt x="82594" y="111015"/>
                  </a:cubicBezTo>
                  <a:cubicBezTo>
                    <a:pt x="82522" y="111159"/>
                    <a:pt x="82450" y="111303"/>
                    <a:pt x="82450" y="111447"/>
                  </a:cubicBezTo>
                  <a:cubicBezTo>
                    <a:pt x="82450" y="111520"/>
                    <a:pt x="82377" y="111736"/>
                    <a:pt x="82305" y="112061"/>
                  </a:cubicBezTo>
                  <a:cubicBezTo>
                    <a:pt x="81656" y="114297"/>
                    <a:pt x="79276" y="121510"/>
                    <a:pt x="77328" y="125514"/>
                  </a:cubicBezTo>
                  <a:cubicBezTo>
                    <a:pt x="76210" y="127786"/>
                    <a:pt x="75164" y="129589"/>
                    <a:pt x="73469" y="131320"/>
                  </a:cubicBezTo>
                  <a:cubicBezTo>
                    <a:pt x="71810" y="133052"/>
                    <a:pt x="69429" y="134747"/>
                    <a:pt x="65570" y="136694"/>
                  </a:cubicBezTo>
                  <a:cubicBezTo>
                    <a:pt x="58632" y="140212"/>
                    <a:pt x="53484" y="143989"/>
                    <a:pt x="52477" y="144771"/>
                  </a:cubicBezTo>
                  <a:lnTo>
                    <a:pt x="52477" y="144771"/>
                  </a:lnTo>
                  <a:lnTo>
                    <a:pt x="47587" y="140819"/>
                  </a:lnTo>
                  <a:lnTo>
                    <a:pt x="47587" y="140819"/>
                  </a:lnTo>
                  <a:cubicBezTo>
                    <a:pt x="48029" y="140079"/>
                    <a:pt x="49617" y="137424"/>
                    <a:pt x="51360" y="134458"/>
                  </a:cubicBezTo>
                  <a:cubicBezTo>
                    <a:pt x="53416" y="130960"/>
                    <a:pt x="55652" y="127065"/>
                    <a:pt x="56445" y="125405"/>
                  </a:cubicBezTo>
                  <a:cubicBezTo>
                    <a:pt x="57167" y="123891"/>
                    <a:pt x="59078" y="122412"/>
                    <a:pt x="60773" y="121366"/>
                  </a:cubicBezTo>
                  <a:cubicBezTo>
                    <a:pt x="61639" y="120825"/>
                    <a:pt x="62468" y="120392"/>
                    <a:pt x="63045" y="120104"/>
                  </a:cubicBezTo>
                  <a:cubicBezTo>
                    <a:pt x="63334" y="119923"/>
                    <a:pt x="63586" y="119815"/>
                    <a:pt x="63767" y="119743"/>
                  </a:cubicBezTo>
                  <a:cubicBezTo>
                    <a:pt x="63947" y="119671"/>
                    <a:pt x="64019" y="119635"/>
                    <a:pt x="64019" y="119635"/>
                  </a:cubicBezTo>
                  <a:cubicBezTo>
                    <a:pt x="64091" y="119599"/>
                    <a:pt x="64164" y="119527"/>
                    <a:pt x="64200" y="119454"/>
                  </a:cubicBezTo>
                  <a:lnTo>
                    <a:pt x="66869" y="111159"/>
                  </a:lnTo>
                  <a:cubicBezTo>
                    <a:pt x="66905" y="111051"/>
                    <a:pt x="66905" y="110943"/>
                    <a:pt x="66833" y="110870"/>
                  </a:cubicBezTo>
                  <a:cubicBezTo>
                    <a:pt x="66778" y="110789"/>
                    <a:pt x="66704" y="110749"/>
                    <a:pt x="66625" y="110749"/>
                  </a:cubicBezTo>
                  <a:cubicBezTo>
                    <a:pt x="66598" y="110749"/>
                    <a:pt x="66571" y="110753"/>
                    <a:pt x="66544" y="110762"/>
                  </a:cubicBezTo>
                  <a:cubicBezTo>
                    <a:pt x="66544" y="110762"/>
                    <a:pt x="66255" y="110798"/>
                    <a:pt x="65787" y="110870"/>
                  </a:cubicBezTo>
                  <a:cubicBezTo>
                    <a:pt x="64272" y="111087"/>
                    <a:pt x="60737" y="111484"/>
                    <a:pt x="56589" y="111484"/>
                  </a:cubicBezTo>
                  <a:cubicBezTo>
                    <a:pt x="53993" y="111484"/>
                    <a:pt x="51179" y="111339"/>
                    <a:pt x="48474" y="110870"/>
                  </a:cubicBezTo>
                  <a:cubicBezTo>
                    <a:pt x="44218" y="110149"/>
                    <a:pt x="40179" y="108490"/>
                    <a:pt x="37185" y="106975"/>
                  </a:cubicBezTo>
                  <a:cubicBezTo>
                    <a:pt x="35707" y="106254"/>
                    <a:pt x="34480" y="105532"/>
                    <a:pt x="33651" y="105028"/>
                  </a:cubicBezTo>
                  <a:cubicBezTo>
                    <a:pt x="33218" y="104775"/>
                    <a:pt x="32893" y="104559"/>
                    <a:pt x="32677" y="104414"/>
                  </a:cubicBezTo>
                  <a:cubicBezTo>
                    <a:pt x="32569" y="104342"/>
                    <a:pt x="32497" y="104270"/>
                    <a:pt x="32424" y="104234"/>
                  </a:cubicBezTo>
                  <a:cubicBezTo>
                    <a:pt x="32352" y="104198"/>
                    <a:pt x="32352" y="104198"/>
                    <a:pt x="32352" y="104198"/>
                  </a:cubicBezTo>
                  <a:cubicBezTo>
                    <a:pt x="32298" y="104162"/>
                    <a:pt x="32235" y="104144"/>
                    <a:pt x="32172" y="104144"/>
                  </a:cubicBezTo>
                  <a:cubicBezTo>
                    <a:pt x="32109" y="104144"/>
                    <a:pt x="32046" y="104162"/>
                    <a:pt x="31992" y="104198"/>
                  </a:cubicBezTo>
                  <a:cubicBezTo>
                    <a:pt x="31992" y="104198"/>
                    <a:pt x="31379" y="104595"/>
                    <a:pt x="30441" y="105208"/>
                  </a:cubicBezTo>
                  <a:cubicBezTo>
                    <a:pt x="29070" y="106110"/>
                    <a:pt x="26942" y="107516"/>
                    <a:pt x="25139" y="108670"/>
                  </a:cubicBezTo>
                  <a:cubicBezTo>
                    <a:pt x="24237" y="109283"/>
                    <a:pt x="23444" y="109824"/>
                    <a:pt x="22795" y="110221"/>
                  </a:cubicBezTo>
                  <a:cubicBezTo>
                    <a:pt x="22506" y="110402"/>
                    <a:pt x="22254" y="110582"/>
                    <a:pt x="22037" y="110690"/>
                  </a:cubicBezTo>
                  <a:cubicBezTo>
                    <a:pt x="21965" y="110762"/>
                    <a:pt x="21893" y="110798"/>
                    <a:pt x="21821" y="110834"/>
                  </a:cubicBezTo>
                  <a:cubicBezTo>
                    <a:pt x="21749" y="110870"/>
                    <a:pt x="21713" y="110906"/>
                    <a:pt x="21713" y="110906"/>
                  </a:cubicBezTo>
                  <a:cubicBezTo>
                    <a:pt x="21640" y="110943"/>
                    <a:pt x="21604" y="110979"/>
                    <a:pt x="21568" y="111015"/>
                  </a:cubicBezTo>
                  <a:cubicBezTo>
                    <a:pt x="21496" y="111087"/>
                    <a:pt x="21460" y="111195"/>
                    <a:pt x="21388" y="111303"/>
                  </a:cubicBezTo>
                  <a:cubicBezTo>
                    <a:pt x="21172" y="111736"/>
                    <a:pt x="20775" y="112530"/>
                    <a:pt x="20270" y="113612"/>
                  </a:cubicBezTo>
                  <a:cubicBezTo>
                    <a:pt x="18719" y="116785"/>
                    <a:pt x="15870" y="122268"/>
                    <a:pt x="12119" y="125983"/>
                  </a:cubicBezTo>
                  <a:cubicBezTo>
                    <a:pt x="7545" y="130440"/>
                    <a:pt x="6571" y="133698"/>
                    <a:pt x="6366" y="134823"/>
                  </a:cubicBezTo>
                  <a:lnTo>
                    <a:pt x="6366" y="134823"/>
                  </a:lnTo>
                  <a:lnTo>
                    <a:pt x="656" y="132165"/>
                  </a:lnTo>
                  <a:lnTo>
                    <a:pt x="656" y="132165"/>
                  </a:lnTo>
                  <a:cubicBezTo>
                    <a:pt x="718" y="131825"/>
                    <a:pt x="848" y="131131"/>
                    <a:pt x="1046" y="130166"/>
                  </a:cubicBezTo>
                  <a:cubicBezTo>
                    <a:pt x="1840" y="126055"/>
                    <a:pt x="3607" y="117218"/>
                    <a:pt x="5086" y="112710"/>
                  </a:cubicBezTo>
                  <a:cubicBezTo>
                    <a:pt x="7069" y="106759"/>
                    <a:pt x="11037" y="104234"/>
                    <a:pt x="13489" y="102900"/>
                  </a:cubicBezTo>
                  <a:cubicBezTo>
                    <a:pt x="14752" y="102214"/>
                    <a:pt x="16663" y="100736"/>
                    <a:pt x="18322" y="99473"/>
                  </a:cubicBezTo>
                  <a:cubicBezTo>
                    <a:pt x="19945" y="98175"/>
                    <a:pt x="21280" y="97057"/>
                    <a:pt x="21280" y="97057"/>
                  </a:cubicBezTo>
                  <a:cubicBezTo>
                    <a:pt x="21316" y="96985"/>
                    <a:pt x="21352" y="96949"/>
                    <a:pt x="21352" y="96876"/>
                  </a:cubicBezTo>
                  <a:cubicBezTo>
                    <a:pt x="21352" y="96876"/>
                    <a:pt x="21388" y="96768"/>
                    <a:pt x="21460" y="96588"/>
                  </a:cubicBezTo>
                  <a:cubicBezTo>
                    <a:pt x="21821" y="95253"/>
                    <a:pt x="23624" y="89627"/>
                    <a:pt x="26978" y="86489"/>
                  </a:cubicBezTo>
                  <a:cubicBezTo>
                    <a:pt x="28890" y="84686"/>
                    <a:pt x="32172" y="83135"/>
                    <a:pt x="34985" y="82089"/>
                  </a:cubicBezTo>
                  <a:cubicBezTo>
                    <a:pt x="36392" y="81548"/>
                    <a:pt x="37654" y="81115"/>
                    <a:pt x="38592" y="80826"/>
                  </a:cubicBezTo>
                  <a:cubicBezTo>
                    <a:pt x="39061" y="80682"/>
                    <a:pt x="39422" y="80574"/>
                    <a:pt x="39710" y="80502"/>
                  </a:cubicBezTo>
                  <a:cubicBezTo>
                    <a:pt x="39963" y="80430"/>
                    <a:pt x="40107" y="80394"/>
                    <a:pt x="40107" y="80394"/>
                  </a:cubicBezTo>
                  <a:lnTo>
                    <a:pt x="40215" y="80322"/>
                  </a:lnTo>
                  <a:cubicBezTo>
                    <a:pt x="41730" y="79023"/>
                    <a:pt x="44146" y="77797"/>
                    <a:pt x="46923" y="76715"/>
                  </a:cubicBezTo>
                  <a:cubicBezTo>
                    <a:pt x="51071" y="75128"/>
                    <a:pt x="56012" y="73829"/>
                    <a:pt x="59908" y="72928"/>
                  </a:cubicBezTo>
                  <a:cubicBezTo>
                    <a:pt x="61855" y="72459"/>
                    <a:pt x="63550" y="72134"/>
                    <a:pt x="64741" y="71882"/>
                  </a:cubicBezTo>
                  <a:cubicBezTo>
                    <a:pt x="65354" y="71774"/>
                    <a:pt x="65823" y="71702"/>
                    <a:pt x="66147" y="71629"/>
                  </a:cubicBezTo>
                  <a:cubicBezTo>
                    <a:pt x="66472" y="71557"/>
                    <a:pt x="66652" y="71557"/>
                    <a:pt x="66652" y="71557"/>
                  </a:cubicBezTo>
                  <a:cubicBezTo>
                    <a:pt x="66724" y="71521"/>
                    <a:pt x="66833" y="71449"/>
                    <a:pt x="66869" y="71377"/>
                  </a:cubicBezTo>
                  <a:cubicBezTo>
                    <a:pt x="66869" y="71377"/>
                    <a:pt x="66869" y="71341"/>
                    <a:pt x="66905" y="71305"/>
                  </a:cubicBezTo>
                  <a:cubicBezTo>
                    <a:pt x="67085" y="70908"/>
                    <a:pt x="68023" y="69141"/>
                    <a:pt x="69970" y="66616"/>
                  </a:cubicBezTo>
                  <a:cubicBezTo>
                    <a:pt x="71016" y="65209"/>
                    <a:pt x="73036" y="64091"/>
                    <a:pt x="74803" y="63298"/>
                  </a:cubicBezTo>
                  <a:cubicBezTo>
                    <a:pt x="75669" y="62901"/>
                    <a:pt x="76462" y="62613"/>
                    <a:pt x="77039" y="62432"/>
                  </a:cubicBezTo>
                  <a:cubicBezTo>
                    <a:pt x="77364" y="62324"/>
                    <a:pt x="77580" y="62252"/>
                    <a:pt x="77761" y="62180"/>
                  </a:cubicBezTo>
                  <a:cubicBezTo>
                    <a:pt x="77905" y="62144"/>
                    <a:pt x="78013" y="62108"/>
                    <a:pt x="78013" y="62108"/>
                  </a:cubicBezTo>
                  <a:lnTo>
                    <a:pt x="78085" y="62072"/>
                  </a:lnTo>
                  <a:cubicBezTo>
                    <a:pt x="78085" y="62072"/>
                    <a:pt x="80213" y="60629"/>
                    <a:pt x="84614" y="57491"/>
                  </a:cubicBezTo>
                  <a:cubicBezTo>
                    <a:pt x="86778" y="55904"/>
                    <a:pt x="89519" y="54353"/>
                    <a:pt x="91683" y="53163"/>
                  </a:cubicBezTo>
                  <a:cubicBezTo>
                    <a:pt x="92801" y="52586"/>
                    <a:pt x="93775" y="52117"/>
                    <a:pt x="94460" y="51756"/>
                  </a:cubicBezTo>
                  <a:cubicBezTo>
                    <a:pt x="95145" y="51432"/>
                    <a:pt x="95542" y="51215"/>
                    <a:pt x="95542" y="51215"/>
                  </a:cubicBezTo>
                  <a:cubicBezTo>
                    <a:pt x="95650" y="51179"/>
                    <a:pt x="95722" y="51071"/>
                    <a:pt x="95722" y="50927"/>
                  </a:cubicBezTo>
                  <a:cubicBezTo>
                    <a:pt x="95722" y="50819"/>
                    <a:pt x="95614" y="50710"/>
                    <a:pt x="95506" y="50674"/>
                  </a:cubicBezTo>
                  <a:cubicBezTo>
                    <a:pt x="93522" y="49989"/>
                    <a:pt x="91899" y="48330"/>
                    <a:pt x="90493" y="46130"/>
                  </a:cubicBezTo>
                  <a:cubicBezTo>
                    <a:pt x="89086" y="43930"/>
                    <a:pt x="87968" y="41189"/>
                    <a:pt x="86958" y="38412"/>
                  </a:cubicBezTo>
                  <a:cubicBezTo>
                    <a:pt x="84902" y="32749"/>
                    <a:pt x="81079" y="26798"/>
                    <a:pt x="77905" y="23804"/>
                  </a:cubicBezTo>
                  <a:cubicBezTo>
                    <a:pt x="76787" y="22794"/>
                    <a:pt x="75885" y="21929"/>
                    <a:pt x="75272" y="21063"/>
                  </a:cubicBezTo>
                  <a:cubicBezTo>
                    <a:pt x="74659" y="20198"/>
                    <a:pt x="74334" y="19332"/>
                    <a:pt x="74334" y="18214"/>
                  </a:cubicBezTo>
                  <a:cubicBezTo>
                    <a:pt x="74334" y="17312"/>
                    <a:pt x="74551" y="16194"/>
                    <a:pt x="75056" y="14824"/>
                  </a:cubicBezTo>
                  <a:cubicBezTo>
                    <a:pt x="75921" y="12515"/>
                    <a:pt x="78338" y="9414"/>
                    <a:pt x="80863" y="6781"/>
                  </a:cubicBezTo>
                  <a:cubicBezTo>
                    <a:pt x="82125" y="5482"/>
                    <a:pt x="83423" y="4292"/>
                    <a:pt x="84578" y="3354"/>
                  </a:cubicBezTo>
                  <a:cubicBezTo>
                    <a:pt x="85732" y="2453"/>
                    <a:pt x="86778" y="1803"/>
                    <a:pt x="87427" y="1551"/>
                  </a:cubicBezTo>
                  <a:cubicBezTo>
                    <a:pt x="88761" y="1118"/>
                    <a:pt x="90096" y="613"/>
                    <a:pt x="91070" y="613"/>
                  </a:cubicBezTo>
                  <a:close/>
                  <a:moveTo>
                    <a:pt x="91070" y="0"/>
                  </a:moveTo>
                  <a:cubicBezTo>
                    <a:pt x="89915" y="0"/>
                    <a:pt x="88545" y="541"/>
                    <a:pt x="87246" y="974"/>
                  </a:cubicBezTo>
                  <a:cubicBezTo>
                    <a:pt x="86453" y="1262"/>
                    <a:pt x="85407" y="1948"/>
                    <a:pt x="84217" y="2885"/>
                  </a:cubicBezTo>
                  <a:cubicBezTo>
                    <a:pt x="82450" y="4292"/>
                    <a:pt x="80358" y="6312"/>
                    <a:pt x="78554" y="8440"/>
                  </a:cubicBezTo>
                  <a:cubicBezTo>
                    <a:pt x="76751" y="10532"/>
                    <a:pt x="75200" y="12768"/>
                    <a:pt x="74515" y="14643"/>
                  </a:cubicBezTo>
                  <a:cubicBezTo>
                    <a:pt x="73974" y="16050"/>
                    <a:pt x="73721" y="17204"/>
                    <a:pt x="73721" y="18214"/>
                  </a:cubicBezTo>
                  <a:cubicBezTo>
                    <a:pt x="73721" y="19440"/>
                    <a:pt x="74118" y="20486"/>
                    <a:pt x="74767" y="21388"/>
                  </a:cubicBezTo>
                  <a:cubicBezTo>
                    <a:pt x="75453" y="22362"/>
                    <a:pt x="76390" y="23227"/>
                    <a:pt x="77508" y="24273"/>
                  </a:cubicBezTo>
                  <a:cubicBezTo>
                    <a:pt x="80574" y="27123"/>
                    <a:pt x="84397" y="33038"/>
                    <a:pt x="86381" y="38592"/>
                  </a:cubicBezTo>
                  <a:cubicBezTo>
                    <a:pt x="87391" y="41405"/>
                    <a:pt x="88545" y="44182"/>
                    <a:pt x="89988" y="46455"/>
                  </a:cubicBezTo>
                  <a:cubicBezTo>
                    <a:pt x="91288" y="48469"/>
                    <a:pt x="92822" y="50104"/>
                    <a:pt x="94696" y="50961"/>
                  </a:cubicBezTo>
                  <a:lnTo>
                    <a:pt x="94696" y="50961"/>
                  </a:lnTo>
                  <a:cubicBezTo>
                    <a:pt x="92972" y="51806"/>
                    <a:pt x="87861" y="54384"/>
                    <a:pt x="84253" y="56986"/>
                  </a:cubicBezTo>
                  <a:cubicBezTo>
                    <a:pt x="82053" y="58537"/>
                    <a:pt x="80430" y="59691"/>
                    <a:pt x="79348" y="60449"/>
                  </a:cubicBezTo>
                  <a:cubicBezTo>
                    <a:pt x="78807" y="60845"/>
                    <a:pt x="78410" y="61134"/>
                    <a:pt x="78158" y="61314"/>
                  </a:cubicBezTo>
                  <a:cubicBezTo>
                    <a:pt x="77968" y="61432"/>
                    <a:pt x="77857" y="61504"/>
                    <a:pt x="77802" y="61540"/>
                  </a:cubicBezTo>
                  <a:lnTo>
                    <a:pt x="77802" y="61540"/>
                  </a:lnTo>
                  <a:cubicBezTo>
                    <a:pt x="77579" y="61605"/>
                    <a:pt x="76171" y="62029"/>
                    <a:pt x="74551" y="62757"/>
                  </a:cubicBezTo>
                  <a:cubicBezTo>
                    <a:pt x="72748" y="63550"/>
                    <a:pt x="70692" y="64704"/>
                    <a:pt x="69501" y="66255"/>
                  </a:cubicBezTo>
                  <a:cubicBezTo>
                    <a:pt x="67589" y="68714"/>
                    <a:pt x="66648" y="70458"/>
                    <a:pt x="66397" y="70970"/>
                  </a:cubicBezTo>
                  <a:lnTo>
                    <a:pt x="66397" y="70970"/>
                  </a:lnTo>
                  <a:cubicBezTo>
                    <a:pt x="65525" y="71123"/>
                    <a:pt x="60874" y="71964"/>
                    <a:pt x="55580" y="73361"/>
                  </a:cubicBezTo>
                  <a:cubicBezTo>
                    <a:pt x="52658" y="74154"/>
                    <a:pt x="49520" y="75092"/>
                    <a:pt x="46707" y="76174"/>
                  </a:cubicBezTo>
                  <a:cubicBezTo>
                    <a:pt x="43936" y="77240"/>
                    <a:pt x="41514" y="78446"/>
                    <a:pt x="39891" y="79826"/>
                  </a:cubicBezTo>
                  <a:lnTo>
                    <a:pt x="39891" y="79826"/>
                  </a:lnTo>
                  <a:cubicBezTo>
                    <a:pt x="39591" y="79907"/>
                    <a:pt x="37413" y="80508"/>
                    <a:pt x="34769" y="81512"/>
                  </a:cubicBezTo>
                  <a:cubicBezTo>
                    <a:pt x="31920" y="82594"/>
                    <a:pt x="28601" y="84145"/>
                    <a:pt x="26582" y="86056"/>
                  </a:cubicBezTo>
                  <a:cubicBezTo>
                    <a:pt x="24562" y="87968"/>
                    <a:pt x="23119" y="90601"/>
                    <a:pt x="22181" y="92801"/>
                  </a:cubicBezTo>
                  <a:cubicBezTo>
                    <a:pt x="21351" y="94750"/>
                    <a:pt x="20888" y="96331"/>
                    <a:pt x="20793" y="96666"/>
                  </a:cubicBezTo>
                  <a:lnTo>
                    <a:pt x="20793" y="96666"/>
                  </a:lnTo>
                  <a:cubicBezTo>
                    <a:pt x="20662" y="96780"/>
                    <a:pt x="20391" y="97010"/>
                    <a:pt x="20017" y="97309"/>
                  </a:cubicBezTo>
                  <a:cubicBezTo>
                    <a:pt x="19224" y="97958"/>
                    <a:pt x="17962" y="98968"/>
                    <a:pt x="16699" y="99978"/>
                  </a:cubicBezTo>
                  <a:cubicBezTo>
                    <a:pt x="15401" y="100952"/>
                    <a:pt x="14066" y="101890"/>
                    <a:pt x="13201" y="102395"/>
                  </a:cubicBezTo>
                  <a:cubicBezTo>
                    <a:pt x="10712" y="103729"/>
                    <a:pt x="6564" y="106362"/>
                    <a:pt x="4509" y="112530"/>
                  </a:cubicBezTo>
                  <a:cubicBezTo>
                    <a:pt x="3499" y="115595"/>
                    <a:pt x="2381" y="120500"/>
                    <a:pt x="1515" y="124684"/>
                  </a:cubicBezTo>
                  <a:cubicBezTo>
                    <a:pt x="649" y="128868"/>
                    <a:pt x="36" y="132294"/>
                    <a:pt x="36" y="132294"/>
                  </a:cubicBezTo>
                  <a:cubicBezTo>
                    <a:pt x="0" y="132439"/>
                    <a:pt x="72" y="132583"/>
                    <a:pt x="181" y="132619"/>
                  </a:cubicBezTo>
                  <a:lnTo>
                    <a:pt x="6492" y="135540"/>
                  </a:lnTo>
                  <a:cubicBezTo>
                    <a:pt x="6528" y="135558"/>
                    <a:pt x="6573" y="135567"/>
                    <a:pt x="6618" y="135567"/>
                  </a:cubicBezTo>
                  <a:cubicBezTo>
                    <a:pt x="6664" y="135567"/>
                    <a:pt x="6709" y="135558"/>
                    <a:pt x="6745" y="135540"/>
                  </a:cubicBezTo>
                  <a:cubicBezTo>
                    <a:pt x="6853" y="135468"/>
                    <a:pt x="6889" y="135396"/>
                    <a:pt x="6889" y="135288"/>
                  </a:cubicBezTo>
                  <a:cubicBezTo>
                    <a:pt x="6925" y="135144"/>
                    <a:pt x="7141" y="131681"/>
                    <a:pt x="12515" y="126415"/>
                  </a:cubicBezTo>
                  <a:cubicBezTo>
                    <a:pt x="15365" y="123602"/>
                    <a:pt x="17637" y="119887"/>
                    <a:pt x="19296" y="116858"/>
                  </a:cubicBezTo>
                  <a:cubicBezTo>
                    <a:pt x="20090" y="115307"/>
                    <a:pt x="20775" y="113972"/>
                    <a:pt x="21244" y="112962"/>
                  </a:cubicBezTo>
                  <a:cubicBezTo>
                    <a:pt x="21460" y="112457"/>
                    <a:pt x="21676" y="112061"/>
                    <a:pt x="21821" y="111772"/>
                  </a:cubicBezTo>
                  <a:cubicBezTo>
                    <a:pt x="21893" y="111664"/>
                    <a:pt x="21929" y="111556"/>
                    <a:pt x="22001" y="111484"/>
                  </a:cubicBezTo>
                  <a:lnTo>
                    <a:pt x="22032" y="111422"/>
                  </a:lnTo>
                  <a:lnTo>
                    <a:pt x="22032" y="111422"/>
                  </a:lnTo>
                  <a:cubicBezTo>
                    <a:pt x="22072" y="111393"/>
                    <a:pt x="22134" y="111359"/>
                    <a:pt x="22217" y="111303"/>
                  </a:cubicBezTo>
                  <a:cubicBezTo>
                    <a:pt x="23547" y="110473"/>
                    <a:pt x="30999" y="105570"/>
                    <a:pt x="32191" y="104804"/>
                  </a:cubicBezTo>
                  <a:lnTo>
                    <a:pt x="32191" y="104804"/>
                  </a:lnTo>
                  <a:cubicBezTo>
                    <a:pt x="33450" y="105644"/>
                    <a:pt x="40477" y="110105"/>
                    <a:pt x="48366" y="111447"/>
                  </a:cubicBezTo>
                  <a:cubicBezTo>
                    <a:pt x="51143" y="111916"/>
                    <a:pt x="53993" y="112097"/>
                    <a:pt x="56589" y="112097"/>
                  </a:cubicBezTo>
                  <a:cubicBezTo>
                    <a:pt x="61074" y="112097"/>
                    <a:pt x="64816" y="111609"/>
                    <a:pt x="66140" y="111416"/>
                  </a:cubicBezTo>
                  <a:lnTo>
                    <a:pt x="66140" y="111416"/>
                  </a:lnTo>
                  <a:lnTo>
                    <a:pt x="63675" y="119111"/>
                  </a:lnTo>
                  <a:lnTo>
                    <a:pt x="63675" y="119111"/>
                  </a:lnTo>
                  <a:cubicBezTo>
                    <a:pt x="63317" y="119290"/>
                    <a:pt x="61962" y="119903"/>
                    <a:pt x="60449" y="120861"/>
                  </a:cubicBezTo>
                  <a:cubicBezTo>
                    <a:pt x="58717" y="121943"/>
                    <a:pt x="56734" y="123422"/>
                    <a:pt x="55904" y="125153"/>
                  </a:cubicBezTo>
                  <a:cubicBezTo>
                    <a:pt x="55111" y="126776"/>
                    <a:pt x="52875" y="130671"/>
                    <a:pt x="50819" y="134170"/>
                  </a:cubicBezTo>
                  <a:cubicBezTo>
                    <a:pt x="49809" y="135901"/>
                    <a:pt x="48835" y="137524"/>
                    <a:pt x="48114" y="138750"/>
                  </a:cubicBezTo>
                  <a:cubicBezTo>
                    <a:pt x="47392" y="139941"/>
                    <a:pt x="46923" y="140734"/>
                    <a:pt x="46923" y="140734"/>
                  </a:cubicBezTo>
                  <a:cubicBezTo>
                    <a:pt x="46851" y="140842"/>
                    <a:pt x="46887" y="141023"/>
                    <a:pt x="46996" y="141095"/>
                  </a:cubicBezTo>
                  <a:lnTo>
                    <a:pt x="52261" y="145387"/>
                  </a:lnTo>
                  <a:cubicBezTo>
                    <a:pt x="52315" y="145423"/>
                    <a:pt x="52388" y="145441"/>
                    <a:pt x="52460" y="145441"/>
                  </a:cubicBezTo>
                  <a:cubicBezTo>
                    <a:pt x="52532" y="145441"/>
                    <a:pt x="52604" y="145423"/>
                    <a:pt x="52658" y="145387"/>
                  </a:cubicBezTo>
                  <a:cubicBezTo>
                    <a:pt x="52658" y="145387"/>
                    <a:pt x="52730" y="145315"/>
                    <a:pt x="52911" y="145206"/>
                  </a:cubicBezTo>
                  <a:cubicBezTo>
                    <a:pt x="54029" y="144341"/>
                    <a:pt x="59078" y="140662"/>
                    <a:pt x="65823" y="137235"/>
                  </a:cubicBezTo>
                  <a:cubicBezTo>
                    <a:pt x="69718" y="135252"/>
                    <a:pt x="72170" y="133557"/>
                    <a:pt x="73902" y="131753"/>
                  </a:cubicBezTo>
                  <a:cubicBezTo>
                    <a:pt x="75669" y="129950"/>
                    <a:pt x="76715" y="128074"/>
                    <a:pt x="77869" y="125766"/>
                  </a:cubicBezTo>
                  <a:cubicBezTo>
                    <a:pt x="78987" y="123458"/>
                    <a:pt x="80249" y="120104"/>
                    <a:pt x="81259" y="117218"/>
                  </a:cubicBezTo>
                  <a:cubicBezTo>
                    <a:pt x="81728" y="115812"/>
                    <a:pt x="82161" y="114477"/>
                    <a:pt x="82486" y="113467"/>
                  </a:cubicBezTo>
                  <a:cubicBezTo>
                    <a:pt x="82630" y="112962"/>
                    <a:pt x="82774" y="112566"/>
                    <a:pt x="82882" y="112241"/>
                  </a:cubicBezTo>
                  <a:cubicBezTo>
                    <a:pt x="82954" y="111880"/>
                    <a:pt x="83027" y="111664"/>
                    <a:pt x="83027" y="111556"/>
                  </a:cubicBezTo>
                  <a:cubicBezTo>
                    <a:pt x="83027" y="111520"/>
                    <a:pt x="83063" y="111411"/>
                    <a:pt x="83135" y="111267"/>
                  </a:cubicBezTo>
                  <a:cubicBezTo>
                    <a:pt x="83387" y="110834"/>
                    <a:pt x="83964" y="110041"/>
                    <a:pt x="84505" y="108851"/>
                  </a:cubicBezTo>
                  <a:cubicBezTo>
                    <a:pt x="85046" y="107660"/>
                    <a:pt x="85587" y="106037"/>
                    <a:pt x="85732" y="103909"/>
                  </a:cubicBezTo>
                  <a:lnTo>
                    <a:pt x="86045" y="99238"/>
                  </a:lnTo>
                  <a:lnTo>
                    <a:pt x="86045" y="99238"/>
                  </a:lnTo>
                  <a:lnTo>
                    <a:pt x="97667" y="88792"/>
                  </a:lnTo>
                  <a:lnTo>
                    <a:pt x="97670" y="88797"/>
                  </a:lnTo>
                  <a:cubicBezTo>
                    <a:pt x="97670" y="88797"/>
                    <a:pt x="107011" y="85082"/>
                    <a:pt x="114802" y="76498"/>
                  </a:cubicBezTo>
                  <a:cubicBezTo>
                    <a:pt x="118697" y="72206"/>
                    <a:pt x="120969" y="69033"/>
                    <a:pt x="122340" y="65931"/>
                  </a:cubicBezTo>
                  <a:cubicBezTo>
                    <a:pt x="123746" y="62829"/>
                    <a:pt x="124251" y="59835"/>
                    <a:pt x="124648" y="56012"/>
                  </a:cubicBezTo>
                  <a:cubicBezTo>
                    <a:pt x="125045" y="52225"/>
                    <a:pt x="126019" y="42776"/>
                    <a:pt x="126920" y="34228"/>
                  </a:cubicBezTo>
                  <a:cubicBezTo>
                    <a:pt x="127353" y="29936"/>
                    <a:pt x="127786" y="25896"/>
                    <a:pt x="128110" y="22867"/>
                  </a:cubicBezTo>
                  <a:cubicBezTo>
                    <a:pt x="128255" y="21388"/>
                    <a:pt x="128399" y="20126"/>
                    <a:pt x="128507" y="19260"/>
                  </a:cubicBezTo>
                  <a:cubicBezTo>
                    <a:pt x="128543" y="18827"/>
                    <a:pt x="128579" y="18466"/>
                    <a:pt x="128615" y="18214"/>
                  </a:cubicBezTo>
                  <a:cubicBezTo>
                    <a:pt x="128652" y="18106"/>
                    <a:pt x="128652" y="17998"/>
                    <a:pt x="128652" y="17925"/>
                  </a:cubicBezTo>
                  <a:lnTo>
                    <a:pt x="128652" y="17853"/>
                  </a:lnTo>
                  <a:lnTo>
                    <a:pt x="128688" y="17817"/>
                  </a:lnTo>
                  <a:cubicBezTo>
                    <a:pt x="128688" y="17745"/>
                    <a:pt x="128760" y="17529"/>
                    <a:pt x="128904" y="17276"/>
                  </a:cubicBezTo>
                  <a:cubicBezTo>
                    <a:pt x="129084" y="16879"/>
                    <a:pt x="129373" y="16375"/>
                    <a:pt x="129734" y="15942"/>
                  </a:cubicBezTo>
                  <a:cubicBezTo>
                    <a:pt x="130094" y="15509"/>
                    <a:pt x="130491" y="15184"/>
                    <a:pt x="130888" y="15148"/>
                  </a:cubicBezTo>
                  <a:lnTo>
                    <a:pt x="130924" y="15148"/>
                  </a:lnTo>
                  <a:cubicBezTo>
                    <a:pt x="130996" y="15148"/>
                    <a:pt x="131284" y="15220"/>
                    <a:pt x="131609" y="15365"/>
                  </a:cubicBezTo>
                  <a:cubicBezTo>
                    <a:pt x="132763" y="15942"/>
                    <a:pt x="134747" y="17493"/>
                    <a:pt x="136550" y="18935"/>
                  </a:cubicBezTo>
                  <a:cubicBezTo>
                    <a:pt x="137452" y="19657"/>
                    <a:pt x="138317" y="20342"/>
                    <a:pt x="139003" y="20919"/>
                  </a:cubicBezTo>
                  <a:cubicBezTo>
                    <a:pt x="139688" y="21460"/>
                    <a:pt x="140193" y="21893"/>
                    <a:pt x="140445" y="22037"/>
                  </a:cubicBezTo>
                  <a:cubicBezTo>
                    <a:pt x="140914" y="22362"/>
                    <a:pt x="141564" y="22614"/>
                    <a:pt x="142213" y="22614"/>
                  </a:cubicBezTo>
                  <a:cubicBezTo>
                    <a:pt x="142682" y="22614"/>
                    <a:pt x="143114" y="22506"/>
                    <a:pt x="143475" y="22181"/>
                  </a:cubicBezTo>
                  <a:cubicBezTo>
                    <a:pt x="143836" y="21857"/>
                    <a:pt x="144088" y="21352"/>
                    <a:pt x="144160" y="20703"/>
                  </a:cubicBezTo>
                  <a:cubicBezTo>
                    <a:pt x="144160" y="20594"/>
                    <a:pt x="144160" y="20450"/>
                    <a:pt x="144160" y="20306"/>
                  </a:cubicBezTo>
                  <a:cubicBezTo>
                    <a:pt x="144160" y="19044"/>
                    <a:pt x="143691" y="17204"/>
                    <a:pt x="142501" y="14932"/>
                  </a:cubicBezTo>
                  <a:cubicBezTo>
                    <a:pt x="141347" y="12696"/>
                    <a:pt x="139508" y="10063"/>
                    <a:pt x="136767" y="7358"/>
                  </a:cubicBezTo>
                  <a:cubicBezTo>
                    <a:pt x="134675" y="5230"/>
                    <a:pt x="132799" y="3787"/>
                    <a:pt x="131140" y="2849"/>
                  </a:cubicBezTo>
                  <a:cubicBezTo>
                    <a:pt x="129517" y="1912"/>
                    <a:pt x="128147" y="1479"/>
                    <a:pt x="127028" y="1479"/>
                  </a:cubicBezTo>
                  <a:cubicBezTo>
                    <a:pt x="126235" y="1479"/>
                    <a:pt x="125550" y="1731"/>
                    <a:pt x="125117" y="2200"/>
                  </a:cubicBezTo>
                  <a:cubicBezTo>
                    <a:pt x="124756" y="2597"/>
                    <a:pt x="124540" y="3138"/>
                    <a:pt x="124396" y="3751"/>
                  </a:cubicBezTo>
                  <a:cubicBezTo>
                    <a:pt x="124215" y="4653"/>
                    <a:pt x="124215" y="5735"/>
                    <a:pt x="124179" y="7033"/>
                  </a:cubicBezTo>
                  <a:cubicBezTo>
                    <a:pt x="124143" y="8332"/>
                    <a:pt x="124035" y="9846"/>
                    <a:pt x="123710" y="11542"/>
                  </a:cubicBezTo>
                  <a:cubicBezTo>
                    <a:pt x="123278" y="13778"/>
                    <a:pt x="121654" y="19116"/>
                    <a:pt x="119779" y="24814"/>
                  </a:cubicBezTo>
                  <a:cubicBezTo>
                    <a:pt x="117904" y="30513"/>
                    <a:pt x="115812" y="36608"/>
                    <a:pt x="114405" y="40540"/>
                  </a:cubicBezTo>
                  <a:cubicBezTo>
                    <a:pt x="112674" y="45373"/>
                    <a:pt x="112349" y="51215"/>
                    <a:pt x="112349" y="55075"/>
                  </a:cubicBezTo>
                  <a:cubicBezTo>
                    <a:pt x="112349" y="57010"/>
                    <a:pt x="112439" y="58429"/>
                    <a:pt x="112477" y="58941"/>
                  </a:cubicBezTo>
                  <a:lnTo>
                    <a:pt x="112477" y="58941"/>
                  </a:lnTo>
                  <a:cubicBezTo>
                    <a:pt x="111604" y="59257"/>
                    <a:pt x="108459" y="60490"/>
                    <a:pt x="106110" y="62252"/>
                  </a:cubicBezTo>
                  <a:cubicBezTo>
                    <a:pt x="104775" y="63262"/>
                    <a:pt x="103044" y="64452"/>
                    <a:pt x="101673" y="65426"/>
                  </a:cubicBezTo>
                  <a:cubicBezTo>
                    <a:pt x="100988" y="65895"/>
                    <a:pt x="100411" y="66291"/>
                    <a:pt x="99978" y="66616"/>
                  </a:cubicBezTo>
                  <a:cubicBezTo>
                    <a:pt x="99741" y="66774"/>
                    <a:pt x="99558" y="66900"/>
                    <a:pt x="99441" y="66981"/>
                  </a:cubicBezTo>
                  <a:lnTo>
                    <a:pt x="99441" y="66981"/>
                  </a:lnTo>
                  <a:lnTo>
                    <a:pt x="98825" y="66683"/>
                  </a:lnTo>
                  <a:lnTo>
                    <a:pt x="98825" y="66683"/>
                  </a:lnTo>
                  <a:cubicBezTo>
                    <a:pt x="99364" y="66134"/>
                    <a:pt x="100585" y="64872"/>
                    <a:pt x="101926" y="63370"/>
                  </a:cubicBezTo>
                  <a:cubicBezTo>
                    <a:pt x="103729" y="61350"/>
                    <a:pt x="105785" y="58862"/>
                    <a:pt x="106795" y="57022"/>
                  </a:cubicBezTo>
                  <a:cubicBezTo>
                    <a:pt x="107408" y="55832"/>
                    <a:pt x="107913" y="55002"/>
                    <a:pt x="108238" y="54353"/>
                  </a:cubicBezTo>
                  <a:cubicBezTo>
                    <a:pt x="108562" y="53704"/>
                    <a:pt x="108779" y="53199"/>
                    <a:pt x="108779" y="52622"/>
                  </a:cubicBezTo>
                  <a:cubicBezTo>
                    <a:pt x="108779" y="52081"/>
                    <a:pt x="108562" y="51540"/>
                    <a:pt x="108238" y="50819"/>
                  </a:cubicBezTo>
                  <a:cubicBezTo>
                    <a:pt x="107949" y="50242"/>
                    <a:pt x="107264" y="49196"/>
                    <a:pt x="106290" y="47861"/>
                  </a:cubicBezTo>
                  <a:cubicBezTo>
                    <a:pt x="103405" y="43822"/>
                    <a:pt x="98103" y="37185"/>
                    <a:pt x="95434" y="33723"/>
                  </a:cubicBezTo>
                  <a:cubicBezTo>
                    <a:pt x="93630" y="31451"/>
                    <a:pt x="91647" y="28349"/>
                    <a:pt x="90024" y="25572"/>
                  </a:cubicBezTo>
                  <a:cubicBezTo>
                    <a:pt x="88365" y="22794"/>
                    <a:pt x="87030" y="20306"/>
                    <a:pt x="86597" y="19224"/>
                  </a:cubicBezTo>
                  <a:cubicBezTo>
                    <a:pt x="86164" y="18142"/>
                    <a:pt x="85984" y="17060"/>
                    <a:pt x="85984" y="16050"/>
                  </a:cubicBezTo>
                  <a:cubicBezTo>
                    <a:pt x="85984" y="15040"/>
                    <a:pt x="86164" y="14138"/>
                    <a:pt x="86489" y="13381"/>
                  </a:cubicBezTo>
                  <a:cubicBezTo>
                    <a:pt x="86561" y="13273"/>
                    <a:pt x="86705" y="13056"/>
                    <a:pt x="86922" y="12804"/>
                  </a:cubicBezTo>
                  <a:cubicBezTo>
                    <a:pt x="87715" y="12010"/>
                    <a:pt x="89338" y="10820"/>
                    <a:pt x="90781" y="9305"/>
                  </a:cubicBezTo>
                  <a:cubicBezTo>
                    <a:pt x="92224" y="7827"/>
                    <a:pt x="93522" y="5987"/>
                    <a:pt x="93594" y="3751"/>
                  </a:cubicBezTo>
                  <a:cubicBezTo>
                    <a:pt x="93594" y="3679"/>
                    <a:pt x="93594" y="3571"/>
                    <a:pt x="93594" y="3499"/>
                  </a:cubicBezTo>
                  <a:cubicBezTo>
                    <a:pt x="93594" y="2236"/>
                    <a:pt x="93342" y="1371"/>
                    <a:pt x="92909" y="794"/>
                  </a:cubicBezTo>
                  <a:cubicBezTo>
                    <a:pt x="92693" y="505"/>
                    <a:pt x="92404" y="289"/>
                    <a:pt x="92079" y="180"/>
                  </a:cubicBezTo>
                  <a:cubicBezTo>
                    <a:pt x="91791" y="36"/>
                    <a:pt x="91430" y="0"/>
                    <a:pt x="9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728875" y="2701500"/>
              <a:ext cx="2002650" cy="1227200"/>
            </a:xfrm>
            <a:custGeom>
              <a:avLst/>
              <a:gdLst/>
              <a:ahLst/>
              <a:cxnLst/>
              <a:rect l="l" t="t" r="r" b="b"/>
              <a:pathLst>
                <a:path w="80106" h="49088" extrusionOk="0">
                  <a:moveTo>
                    <a:pt x="57852" y="0"/>
                  </a:moveTo>
                  <a:cubicBezTo>
                    <a:pt x="56446" y="0"/>
                    <a:pt x="54714" y="109"/>
                    <a:pt x="53055" y="289"/>
                  </a:cubicBezTo>
                  <a:cubicBezTo>
                    <a:pt x="51468" y="2525"/>
                    <a:pt x="50783" y="3896"/>
                    <a:pt x="50783" y="3896"/>
                  </a:cubicBezTo>
                  <a:cubicBezTo>
                    <a:pt x="50783" y="3896"/>
                    <a:pt x="30513" y="7394"/>
                    <a:pt x="24238" y="12768"/>
                  </a:cubicBezTo>
                  <a:cubicBezTo>
                    <a:pt x="24238" y="12768"/>
                    <a:pt x="14932" y="15221"/>
                    <a:pt x="11001" y="18936"/>
                  </a:cubicBezTo>
                  <a:cubicBezTo>
                    <a:pt x="7070" y="22651"/>
                    <a:pt x="5266" y="29467"/>
                    <a:pt x="5266" y="29467"/>
                  </a:cubicBezTo>
                  <a:cubicBezTo>
                    <a:pt x="5266" y="29467"/>
                    <a:pt x="2489" y="31848"/>
                    <a:pt x="1" y="33651"/>
                  </a:cubicBezTo>
                  <a:cubicBezTo>
                    <a:pt x="364" y="33624"/>
                    <a:pt x="773" y="33606"/>
                    <a:pt x="1210" y="33606"/>
                  </a:cubicBezTo>
                  <a:cubicBezTo>
                    <a:pt x="3118" y="33606"/>
                    <a:pt x="5553" y="33951"/>
                    <a:pt x="6962" y="35418"/>
                  </a:cubicBezTo>
                  <a:cubicBezTo>
                    <a:pt x="8729" y="37258"/>
                    <a:pt x="8585" y="40504"/>
                    <a:pt x="8332" y="42379"/>
                  </a:cubicBezTo>
                  <a:cubicBezTo>
                    <a:pt x="11398" y="40396"/>
                    <a:pt x="16375" y="37113"/>
                    <a:pt x="16375" y="37113"/>
                  </a:cubicBezTo>
                  <a:cubicBezTo>
                    <a:pt x="16375" y="37113"/>
                    <a:pt x="23985" y="42379"/>
                    <a:pt x="32641" y="43822"/>
                  </a:cubicBezTo>
                  <a:cubicBezTo>
                    <a:pt x="35381" y="44292"/>
                    <a:pt x="38212" y="44452"/>
                    <a:pt x="40799" y="44452"/>
                  </a:cubicBezTo>
                  <a:cubicBezTo>
                    <a:pt x="46352" y="44452"/>
                    <a:pt x="50783" y="43714"/>
                    <a:pt x="50783" y="43714"/>
                  </a:cubicBezTo>
                  <a:lnTo>
                    <a:pt x="50783" y="43714"/>
                  </a:lnTo>
                  <a:lnTo>
                    <a:pt x="50350" y="45048"/>
                  </a:lnTo>
                  <a:cubicBezTo>
                    <a:pt x="51450" y="44242"/>
                    <a:pt x="53412" y="43153"/>
                    <a:pt x="56145" y="43153"/>
                  </a:cubicBezTo>
                  <a:cubicBezTo>
                    <a:pt x="57445" y="43153"/>
                    <a:pt x="58919" y="43399"/>
                    <a:pt x="60557" y="44038"/>
                  </a:cubicBezTo>
                  <a:cubicBezTo>
                    <a:pt x="63334" y="45156"/>
                    <a:pt x="64741" y="47068"/>
                    <a:pt x="65390" y="49088"/>
                  </a:cubicBezTo>
                  <a:cubicBezTo>
                    <a:pt x="66256" y="46563"/>
                    <a:pt x="66905" y="44507"/>
                    <a:pt x="66941" y="44147"/>
                  </a:cubicBezTo>
                  <a:cubicBezTo>
                    <a:pt x="67049" y="43389"/>
                    <a:pt x="69285" y="41369"/>
                    <a:pt x="69646" y="36536"/>
                  </a:cubicBezTo>
                  <a:lnTo>
                    <a:pt x="69971" y="31703"/>
                  </a:lnTo>
                  <a:lnTo>
                    <a:pt x="79889" y="22831"/>
                  </a:lnTo>
                  <a:cubicBezTo>
                    <a:pt x="80106" y="20667"/>
                    <a:pt x="79817" y="17349"/>
                    <a:pt x="77833" y="12768"/>
                  </a:cubicBezTo>
                  <a:cubicBezTo>
                    <a:pt x="73902" y="3787"/>
                    <a:pt x="61351" y="0"/>
                    <a:pt x="578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941675" y="3491375"/>
              <a:ext cx="1069400" cy="313800"/>
            </a:xfrm>
            <a:custGeom>
              <a:avLst/>
              <a:gdLst/>
              <a:ahLst/>
              <a:cxnLst/>
              <a:rect l="l" t="t" r="r" b="b"/>
              <a:pathLst>
                <a:path w="42776" h="12552" extrusionOk="0">
                  <a:moveTo>
                    <a:pt x="8620" y="0"/>
                  </a:moveTo>
                  <a:cubicBezTo>
                    <a:pt x="8620" y="0"/>
                    <a:pt x="7683" y="2777"/>
                    <a:pt x="5122" y="3715"/>
                  </a:cubicBezTo>
                  <a:cubicBezTo>
                    <a:pt x="3968" y="4148"/>
                    <a:pt x="1912" y="5194"/>
                    <a:pt x="0" y="6204"/>
                  </a:cubicBezTo>
                  <a:cubicBezTo>
                    <a:pt x="217" y="7033"/>
                    <a:pt x="289" y="7899"/>
                    <a:pt x="289" y="8692"/>
                  </a:cubicBezTo>
                  <a:cubicBezTo>
                    <a:pt x="289" y="9233"/>
                    <a:pt x="253" y="9738"/>
                    <a:pt x="217" y="10171"/>
                  </a:cubicBezTo>
                  <a:cubicBezTo>
                    <a:pt x="2453" y="8692"/>
                    <a:pt x="5447" y="6745"/>
                    <a:pt x="6853" y="5807"/>
                  </a:cubicBezTo>
                  <a:cubicBezTo>
                    <a:pt x="7394" y="5446"/>
                    <a:pt x="7683" y="5266"/>
                    <a:pt x="7683" y="5266"/>
                  </a:cubicBezTo>
                  <a:cubicBezTo>
                    <a:pt x="7755" y="5230"/>
                    <a:pt x="7791" y="5194"/>
                    <a:pt x="7863" y="5194"/>
                  </a:cubicBezTo>
                  <a:cubicBezTo>
                    <a:pt x="7935" y="5194"/>
                    <a:pt x="7971" y="5230"/>
                    <a:pt x="8043" y="5266"/>
                  </a:cubicBezTo>
                  <a:cubicBezTo>
                    <a:pt x="8043" y="5266"/>
                    <a:pt x="8043" y="5266"/>
                    <a:pt x="8115" y="5302"/>
                  </a:cubicBezTo>
                  <a:cubicBezTo>
                    <a:pt x="8188" y="5338"/>
                    <a:pt x="8260" y="5410"/>
                    <a:pt x="8368" y="5482"/>
                  </a:cubicBezTo>
                  <a:cubicBezTo>
                    <a:pt x="8584" y="5627"/>
                    <a:pt x="8909" y="5843"/>
                    <a:pt x="9342" y="6096"/>
                  </a:cubicBezTo>
                  <a:cubicBezTo>
                    <a:pt x="10171" y="6600"/>
                    <a:pt x="11398" y="7322"/>
                    <a:pt x="12876" y="8043"/>
                  </a:cubicBezTo>
                  <a:cubicBezTo>
                    <a:pt x="15870" y="9558"/>
                    <a:pt x="19909" y="11217"/>
                    <a:pt x="24165" y="11938"/>
                  </a:cubicBezTo>
                  <a:cubicBezTo>
                    <a:pt x="26870" y="12407"/>
                    <a:pt x="29684" y="12552"/>
                    <a:pt x="32280" y="12552"/>
                  </a:cubicBezTo>
                  <a:cubicBezTo>
                    <a:pt x="36428" y="12552"/>
                    <a:pt x="39963" y="12155"/>
                    <a:pt x="41478" y="11938"/>
                  </a:cubicBezTo>
                  <a:cubicBezTo>
                    <a:pt x="41802" y="11902"/>
                    <a:pt x="42055" y="11866"/>
                    <a:pt x="42163" y="11830"/>
                  </a:cubicBezTo>
                  <a:cubicBezTo>
                    <a:pt x="42596" y="10640"/>
                    <a:pt x="42776" y="9378"/>
                    <a:pt x="42019" y="8873"/>
                  </a:cubicBezTo>
                  <a:cubicBezTo>
                    <a:pt x="40612" y="7935"/>
                    <a:pt x="41081" y="5375"/>
                    <a:pt x="41081" y="5374"/>
                  </a:cubicBezTo>
                  <a:lnTo>
                    <a:pt x="41081" y="5374"/>
                  </a:lnTo>
                  <a:cubicBezTo>
                    <a:pt x="41081" y="5375"/>
                    <a:pt x="40287" y="7142"/>
                    <a:pt x="34697" y="7719"/>
                  </a:cubicBezTo>
                  <a:cubicBezTo>
                    <a:pt x="33651" y="8981"/>
                    <a:pt x="32389" y="9414"/>
                    <a:pt x="31162" y="9414"/>
                  </a:cubicBezTo>
                  <a:cubicBezTo>
                    <a:pt x="29215" y="9414"/>
                    <a:pt x="27303" y="8296"/>
                    <a:pt x="26257" y="7466"/>
                  </a:cubicBezTo>
                  <a:cubicBezTo>
                    <a:pt x="17781" y="5735"/>
                    <a:pt x="8620" y="0"/>
                    <a:pt x="86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294200" y="3286675"/>
              <a:ext cx="393150" cy="620400"/>
            </a:xfrm>
            <a:custGeom>
              <a:avLst/>
              <a:gdLst/>
              <a:ahLst/>
              <a:cxnLst/>
              <a:rect l="l" t="t" r="r" b="b"/>
              <a:pathLst>
                <a:path w="15726" h="24816" extrusionOk="0">
                  <a:moveTo>
                    <a:pt x="15256" y="1"/>
                  </a:moveTo>
                  <a:lnTo>
                    <a:pt x="5663" y="4437"/>
                  </a:lnTo>
                  <a:cubicBezTo>
                    <a:pt x="5663" y="4437"/>
                    <a:pt x="6131" y="11687"/>
                    <a:pt x="3571" y="15402"/>
                  </a:cubicBezTo>
                  <a:cubicBezTo>
                    <a:pt x="1010" y="19153"/>
                    <a:pt x="72" y="20307"/>
                    <a:pt x="72" y="20307"/>
                  </a:cubicBezTo>
                  <a:cubicBezTo>
                    <a:pt x="72" y="20307"/>
                    <a:pt x="72" y="20740"/>
                    <a:pt x="0" y="21389"/>
                  </a:cubicBezTo>
                  <a:cubicBezTo>
                    <a:pt x="1335" y="22327"/>
                    <a:pt x="2236" y="23517"/>
                    <a:pt x="2777" y="24815"/>
                  </a:cubicBezTo>
                  <a:cubicBezTo>
                    <a:pt x="3282" y="23264"/>
                    <a:pt x="3715" y="21966"/>
                    <a:pt x="3895" y="21244"/>
                  </a:cubicBezTo>
                  <a:cubicBezTo>
                    <a:pt x="3967" y="20956"/>
                    <a:pt x="4040" y="20776"/>
                    <a:pt x="4040" y="20703"/>
                  </a:cubicBezTo>
                  <a:cubicBezTo>
                    <a:pt x="4040" y="20559"/>
                    <a:pt x="4112" y="20415"/>
                    <a:pt x="4184" y="20271"/>
                  </a:cubicBezTo>
                  <a:cubicBezTo>
                    <a:pt x="4292" y="20126"/>
                    <a:pt x="4364" y="19946"/>
                    <a:pt x="4508" y="19766"/>
                  </a:cubicBezTo>
                  <a:cubicBezTo>
                    <a:pt x="4725" y="19369"/>
                    <a:pt x="5013" y="18900"/>
                    <a:pt x="5338" y="18323"/>
                  </a:cubicBezTo>
                  <a:cubicBezTo>
                    <a:pt x="5915" y="17133"/>
                    <a:pt x="6564" y="15474"/>
                    <a:pt x="6709" y="13093"/>
                  </a:cubicBezTo>
                  <a:cubicBezTo>
                    <a:pt x="6889" y="10713"/>
                    <a:pt x="6961" y="9487"/>
                    <a:pt x="7033" y="8910"/>
                  </a:cubicBezTo>
                  <a:cubicBezTo>
                    <a:pt x="7069" y="8296"/>
                    <a:pt x="7069" y="8296"/>
                    <a:pt x="7069" y="8296"/>
                  </a:cubicBezTo>
                  <a:cubicBezTo>
                    <a:pt x="7069" y="8224"/>
                    <a:pt x="7105" y="8152"/>
                    <a:pt x="7141" y="8080"/>
                  </a:cubicBezTo>
                  <a:lnTo>
                    <a:pt x="15725" y="398"/>
                  </a:lnTo>
                  <a:lnTo>
                    <a:pt x="15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720750" y="2693375"/>
              <a:ext cx="2014375" cy="1243450"/>
            </a:xfrm>
            <a:custGeom>
              <a:avLst/>
              <a:gdLst/>
              <a:ahLst/>
              <a:cxnLst/>
              <a:rect l="l" t="t" r="r" b="b"/>
              <a:pathLst>
                <a:path w="80575" h="49738" extrusionOk="0">
                  <a:moveTo>
                    <a:pt x="58177" y="614"/>
                  </a:moveTo>
                  <a:cubicBezTo>
                    <a:pt x="59007" y="614"/>
                    <a:pt x="60413" y="830"/>
                    <a:pt x="62145" y="1335"/>
                  </a:cubicBezTo>
                  <a:cubicBezTo>
                    <a:pt x="64705" y="2057"/>
                    <a:pt x="67915" y="3391"/>
                    <a:pt x="70873" y="5339"/>
                  </a:cubicBezTo>
                  <a:cubicBezTo>
                    <a:pt x="73794" y="7322"/>
                    <a:pt x="76427" y="9919"/>
                    <a:pt x="77870" y="13201"/>
                  </a:cubicBezTo>
                  <a:cubicBezTo>
                    <a:pt x="79493" y="16952"/>
                    <a:pt x="79962" y="19838"/>
                    <a:pt x="79962" y="21894"/>
                  </a:cubicBezTo>
                  <a:cubicBezTo>
                    <a:pt x="79962" y="22323"/>
                    <a:pt x="79962" y="22692"/>
                    <a:pt x="79934" y="23029"/>
                  </a:cubicBezTo>
                  <a:lnTo>
                    <a:pt x="79934" y="23029"/>
                  </a:lnTo>
                  <a:lnTo>
                    <a:pt x="70079" y="31812"/>
                  </a:lnTo>
                  <a:cubicBezTo>
                    <a:pt x="70043" y="31884"/>
                    <a:pt x="70007" y="31956"/>
                    <a:pt x="70007" y="32028"/>
                  </a:cubicBezTo>
                  <a:cubicBezTo>
                    <a:pt x="70007" y="32028"/>
                    <a:pt x="70007" y="32028"/>
                    <a:pt x="69971" y="32642"/>
                  </a:cubicBezTo>
                  <a:cubicBezTo>
                    <a:pt x="69899" y="33219"/>
                    <a:pt x="69827" y="34445"/>
                    <a:pt x="69647" y="36825"/>
                  </a:cubicBezTo>
                  <a:cubicBezTo>
                    <a:pt x="69502" y="39206"/>
                    <a:pt x="68853" y="40865"/>
                    <a:pt x="68276" y="42055"/>
                  </a:cubicBezTo>
                  <a:cubicBezTo>
                    <a:pt x="67951" y="42632"/>
                    <a:pt x="67663" y="43101"/>
                    <a:pt x="67446" y="43498"/>
                  </a:cubicBezTo>
                  <a:cubicBezTo>
                    <a:pt x="67302" y="43678"/>
                    <a:pt x="67230" y="43858"/>
                    <a:pt x="67122" y="44003"/>
                  </a:cubicBezTo>
                  <a:cubicBezTo>
                    <a:pt x="67050" y="44147"/>
                    <a:pt x="66978" y="44291"/>
                    <a:pt x="66978" y="44435"/>
                  </a:cubicBezTo>
                  <a:cubicBezTo>
                    <a:pt x="66978" y="44508"/>
                    <a:pt x="66905" y="44688"/>
                    <a:pt x="66833" y="44976"/>
                  </a:cubicBezTo>
                  <a:cubicBezTo>
                    <a:pt x="66648" y="45688"/>
                    <a:pt x="66250" y="46984"/>
                    <a:pt x="65707" y="48545"/>
                  </a:cubicBezTo>
                  <a:lnTo>
                    <a:pt x="65707" y="48545"/>
                  </a:lnTo>
                  <a:cubicBezTo>
                    <a:pt x="64932" y="46727"/>
                    <a:pt x="63512" y="45088"/>
                    <a:pt x="60990" y="44111"/>
                  </a:cubicBezTo>
                  <a:cubicBezTo>
                    <a:pt x="59295" y="43426"/>
                    <a:pt x="57780" y="43173"/>
                    <a:pt x="56446" y="43173"/>
                  </a:cubicBezTo>
                  <a:cubicBezTo>
                    <a:pt x="54166" y="43173"/>
                    <a:pt x="52431" y="43907"/>
                    <a:pt x="51241" y="44627"/>
                  </a:cubicBezTo>
                  <a:lnTo>
                    <a:pt x="51241" y="44627"/>
                  </a:lnTo>
                  <a:lnTo>
                    <a:pt x="51397" y="44147"/>
                  </a:lnTo>
                  <a:cubicBezTo>
                    <a:pt x="51433" y="44039"/>
                    <a:pt x="51433" y="43931"/>
                    <a:pt x="51361" y="43858"/>
                  </a:cubicBezTo>
                  <a:cubicBezTo>
                    <a:pt x="51306" y="43777"/>
                    <a:pt x="51232" y="43737"/>
                    <a:pt x="51153" y="43737"/>
                  </a:cubicBezTo>
                  <a:cubicBezTo>
                    <a:pt x="51126" y="43737"/>
                    <a:pt x="51099" y="43741"/>
                    <a:pt x="51072" y="43750"/>
                  </a:cubicBezTo>
                  <a:cubicBezTo>
                    <a:pt x="51072" y="43750"/>
                    <a:pt x="50783" y="43786"/>
                    <a:pt x="50315" y="43858"/>
                  </a:cubicBezTo>
                  <a:cubicBezTo>
                    <a:pt x="48800" y="44075"/>
                    <a:pt x="45265" y="44472"/>
                    <a:pt x="41117" y="44472"/>
                  </a:cubicBezTo>
                  <a:cubicBezTo>
                    <a:pt x="38521" y="44472"/>
                    <a:pt x="35707" y="44327"/>
                    <a:pt x="33002" y="43858"/>
                  </a:cubicBezTo>
                  <a:cubicBezTo>
                    <a:pt x="28746" y="43137"/>
                    <a:pt x="24707" y="41478"/>
                    <a:pt x="21713" y="39963"/>
                  </a:cubicBezTo>
                  <a:cubicBezTo>
                    <a:pt x="20235" y="39242"/>
                    <a:pt x="19008" y="38520"/>
                    <a:pt x="18179" y="38016"/>
                  </a:cubicBezTo>
                  <a:cubicBezTo>
                    <a:pt x="17746" y="37763"/>
                    <a:pt x="17421" y="37547"/>
                    <a:pt x="17205" y="37402"/>
                  </a:cubicBezTo>
                  <a:cubicBezTo>
                    <a:pt x="17097" y="37330"/>
                    <a:pt x="17025" y="37258"/>
                    <a:pt x="16952" y="37222"/>
                  </a:cubicBezTo>
                  <a:cubicBezTo>
                    <a:pt x="16880" y="37186"/>
                    <a:pt x="16880" y="37186"/>
                    <a:pt x="16880" y="37186"/>
                  </a:cubicBezTo>
                  <a:cubicBezTo>
                    <a:pt x="16826" y="37150"/>
                    <a:pt x="16763" y="37132"/>
                    <a:pt x="16700" y="37132"/>
                  </a:cubicBezTo>
                  <a:cubicBezTo>
                    <a:pt x="16637" y="37132"/>
                    <a:pt x="16574" y="37150"/>
                    <a:pt x="16520" y="37186"/>
                  </a:cubicBezTo>
                  <a:cubicBezTo>
                    <a:pt x="16520" y="37186"/>
                    <a:pt x="16231" y="37366"/>
                    <a:pt x="15690" y="37727"/>
                  </a:cubicBezTo>
                  <a:cubicBezTo>
                    <a:pt x="14291" y="38660"/>
                    <a:pt x="11291" y="40639"/>
                    <a:pt x="9050" y="42102"/>
                  </a:cubicBezTo>
                  <a:lnTo>
                    <a:pt x="9050" y="42102"/>
                  </a:lnTo>
                  <a:cubicBezTo>
                    <a:pt x="9093" y="41645"/>
                    <a:pt x="9126" y="41145"/>
                    <a:pt x="9126" y="40612"/>
                  </a:cubicBezTo>
                  <a:cubicBezTo>
                    <a:pt x="9126" y="38917"/>
                    <a:pt x="8801" y="36897"/>
                    <a:pt x="7503" y="35527"/>
                  </a:cubicBezTo>
                  <a:cubicBezTo>
                    <a:pt x="6745" y="34733"/>
                    <a:pt x="5736" y="34265"/>
                    <a:pt x="4690" y="34012"/>
                  </a:cubicBezTo>
                  <a:cubicBezTo>
                    <a:pt x="3644" y="33724"/>
                    <a:pt x="2526" y="33651"/>
                    <a:pt x="1588" y="33651"/>
                  </a:cubicBezTo>
                  <a:cubicBezTo>
                    <a:pt x="1486" y="33651"/>
                    <a:pt x="1385" y="33651"/>
                    <a:pt x="1287" y="33652"/>
                  </a:cubicBezTo>
                  <a:lnTo>
                    <a:pt x="1287" y="33652"/>
                  </a:lnTo>
                  <a:cubicBezTo>
                    <a:pt x="3541" y="31957"/>
                    <a:pt x="5775" y="30045"/>
                    <a:pt x="5808" y="30045"/>
                  </a:cubicBezTo>
                  <a:cubicBezTo>
                    <a:pt x="5844" y="29973"/>
                    <a:pt x="5880" y="29937"/>
                    <a:pt x="5880" y="29864"/>
                  </a:cubicBezTo>
                  <a:cubicBezTo>
                    <a:pt x="5880" y="29864"/>
                    <a:pt x="5916" y="29756"/>
                    <a:pt x="5988" y="29576"/>
                  </a:cubicBezTo>
                  <a:cubicBezTo>
                    <a:pt x="6349" y="28241"/>
                    <a:pt x="8152" y="22615"/>
                    <a:pt x="11506" y="19477"/>
                  </a:cubicBezTo>
                  <a:cubicBezTo>
                    <a:pt x="13418" y="17674"/>
                    <a:pt x="16700" y="16123"/>
                    <a:pt x="19513" y="15077"/>
                  </a:cubicBezTo>
                  <a:cubicBezTo>
                    <a:pt x="20920" y="14536"/>
                    <a:pt x="22182" y="14103"/>
                    <a:pt x="23120" y="13814"/>
                  </a:cubicBezTo>
                  <a:cubicBezTo>
                    <a:pt x="23589" y="13670"/>
                    <a:pt x="23950" y="13562"/>
                    <a:pt x="24238" y="13490"/>
                  </a:cubicBezTo>
                  <a:cubicBezTo>
                    <a:pt x="24491" y="13418"/>
                    <a:pt x="24635" y="13382"/>
                    <a:pt x="24635" y="13382"/>
                  </a:cubicBezTo>
                  <a:lnTo>
                    <a:pt x="24743" y="13310"/>
                  </a:lnTo>
                  <a:cubicBezTo>
                    <a:pt x="26258" y="12011"/>
                    <a:pt x="28674" y="10785"/>
                    <a:pt x="31451" y="9703"/>
                  </a:cubicBezTo>
                  <a:cubicBezTo>
                    <a:pt x="35599" y="8116"/>
                    <a:pt x="40540" y="6817"/>
                    <a:pt x="44436" y="5916"/>
                  </a:cubicBezTo>
                  <a:cubicBezTo>
                    <a:pt x="46383" y="5447"/>
                    <a:pt x="48078" y="5122"/>
                    <a:pt x="49269" y="4870"/>
                  </a:cubicBezTo>
                  <a:cubicBezTo>
                    <a:pt x="49882" y="4762"/>
                    <a:pt x="50351" y="4690"/>
                    <a:pt x="50675" y="4617"/>
                  </a:cubicBezTo>
                  <a:cubicBezTo>
                    <a:pt x="51000" y="4545"/>
                    <a:pt x="51180" y="4545"/>
                    <a:pt x="51180" y="4545"/>
                  </a:cubicBezTo>
                  <a:cubicBezTo>
                    <a:pt x="51252" y="4509"/>
                    <a:pt x="51361" y="4437"/>
                    <a:pt x="51397" y="4365"/>
                  </a:cubicBezTo>
                  <a:lnTo>
                    <a:pt x="51433" y="4293"/>
                  </a:lnTo>
                  <a:cubicBezTo>
                    <a:pt x="51575" y="4009"/>
                    <a:pt x="52205" y="2747"/>
                    <a:pt x="53565" y="886"/>
                  </a:cubicBezTo>
                  <a:lnTo>
                    <a:pt x="53565" y="886"/>
                  </a:lnTo>
                  <a:cubicBezTo>
                    <a:pt x="55147" y="716"/>
                    <a:pt x="56848" y="614"/>
                    <a:pt x="58177" y="614"/>
                  </a:cubicBezTo>
                  <a:close/>
                  <a:moveTo>
                    <a:pt x="58177" y="1"/>
                  </a:moveTo>
                  <a:cubicBezTo>
                    <a:pt x="56771" y="1"/>
                    <a:pt x="55003" y="145"/>
                    <a:pt x="53344" y="325"/>
                  </a:cubicBezTo>
                  <a:cubicBezTo>
                    <a:pt x="53272" y="325"/>
                    <a:pt x="53164" y="361"/>
                    <a:pt x="53128" y="434"/>
                  </a:cubicBezTo>
                  <a:cubicBezTo>
                    <a:pt x="51832" y="2259"/>
                    <a:pt x="51137" y="3532"/>
                    <a:pt x="50926" y="3957"/>
                  </a:cubicBezTo>
                  <a:lnTo>
                    <a:pt x="50926" y="3957"/>
                  </a:lnTo>
                  <a:cubicBezTo>
                    <a:pt x="50056" y="4111"/>
                    <a:pt x="45404" y="4952"/>
                    <a:pt x="40108" y="6349"/>
                  </a:cubicBezTo>
                  <a:cubicBezTo>
                    <a:pt x="37186" y="7142"/>
                    <a:pt x="34048" y="8080"/>
                    <a:pt x="31235" y="9162"/>
                  </a:cubicBezTo>
                  <a:cubicBezTo>
                    <a:pt x="28464" y="10228"/>
                    <a:pt x="26042" y="11434"/>
                    <a:pt x="24419" y="12814"/>
                  </a:cubicBezTo>
                  <a:lnTo>
                    <a:pt x="24419" y="12814"/>
                  </a:lnTo>
                  <a:cubicBezTo>
                    <a:pt x="24119" y="12895"/>
                    <a:pt x="21941" y="13496"/>
                    <a:pt x="19297" y="14500"/>
                  </a:cubicBezTo>
                  <a:cubicBezTo>
                    <a:pt x="16448" y="15582"/>
                    <a:pt x="13129" y="17133"/>
                    <a:pt x="11110" y="19044"/>
                  </a:cubicBezTo>
                  <a:cubicBezTo>
                    <a:pt x="9090" y="20956"/>
                    <a:pt x="7647" y="23589"/>
                    <a:pt x="6709" y="25789"/>
                  </a:cubicBezTo>
                  <a:cubicBezTo>
                    <a:pt x="5884" y="27725"/>
                    <a:pt x="5422" y="29299"/>
                    <a:pt x="5323" y="29648"/>
                  </a:cubicBezTo>
                  <a:lnTo>
                    <a:pt x="5323" y="29648"/>
                  </a:lnTo>
                  <a:cubicBezTo>
                    <a:pt x="5243" y="29714"/>
                    <a:pt x="5111" y="29825"/>
                    <a:pt x="4942" y="29973"/>
                  </a:cubicBezTo>
                  <a:cubicBezTo>
                    <a:pt x="4040" y="30730"/>
                    <a:pt x="1985" y="32389"/>
                    <a:pt x="145" y="33760"/>
                  </a:cubicBezTo>
                  <a:cubicBezTo>
                    <a:pt x="37" y="33832"/>
                    <a:pt x="1" y="33976"/>
                    <a:pt x="37" y="34084"/>
                  </a:cubicBezTo>
                  <a:cubicBezTo>
                    <a:pt x="109" y="34228"/>
                    <a:pt x="217" y="34301"/>
                    <a:pt x="362" y="34301"/>
                  </a:cubicBezTo>
                  <a:cubicBezTo>
                    <a:pt x="722" y="34265"/>
                    <a:pt x="1119" y="34228"/>
                    <a:pt x="1588" y="34228"/>
                  </a:cubicBezTo>
                  <a:cubicBezTo>
                    <a:pt x="2490" y="34228"/>
                    <a:pt x="3572" y="34337"/>
                    <a:pt x="4545" y="34589"/>
                  </a:cubicBezTo>
                  <a:cubicBezTo>
                    <a:pt x="5519" y="34842"/>
                    <a:pt x="6421" y="35274"/>
                    <a:pt x="7070" y="35960"/>
                  </a:cubicBezTo>
                  <a:cubicBezTo>
                    <a:pt x="8188" y="37114"/>
                    <a:pt x="8513" y="38953"/>
                    <a:pt x="8513" y="40612"/>
                  </a:cubicBezTo>
                  <a:cubicBezTo>
                    <a:pt x="8513" y="41370"/>
                    <a:pt x="8441" y="42091"/>
                    <a:pt x="8369" y="42668"/>
                  </a:cubicBezTo>
                  <a:cubicBezTo>
                    <a:pt x="8369" y="42776"/>
                    <a:pt x="8405" y="42885"/>
                    <a:pt x="8513" y="42957"/>
                  </a:cubicBezTo>
                  <a:cubicBezTo>
                    <a:pt x="8567" y="42975"/>
                    <a:pt x="8621" y="42984"/>
                    <a:pt x="8675" y="42984"/>
                  </a:cubicBezTo>
                  <a:cubicBezTo>
                    <a:pt x="8729" y="42984"/>
                    <a:pt x="8783" y="42975"/>
                    <a:pt x="8837" y="42957"/>
                  </a:cubicBezTo>
                  <a:cubicBezTo>
                    <a:pt x="11549" y="41181"/>
                    <a:pt x="15850" y="38365"/>
                    <a:pt x="16723" y="37794"/>
                  </a:cubicBezTo>
                  <a:lnTo>
                    <a:pt x="16723" y="37794"/>
                  </a:lnTo>
                  <a:cubicBezTo>
                    <a:pt x="17991" y="38640"/>
                    <a:pt x="25012" y="43095"/>
                    <a:pt x="32894" y="44435"/>
                  </a:cubicBezTo>
                  <a:cubicBezTo>
                    <a:pt x="35671" y="44904"/>
                    <a:pt x="38521" y="45085"/>
                    <a:pt x="41117" y="45085"/>
                  </a:cubicBezTo>
                  <a:cubicBezTo>
                    <a:pt x="45600" y="45085"/>
                    <a:pt x="49341" y="44598"/>
                    <a:pt x="50666" y="44405"/>
                  </a:cubicBezTo>
                  <a:lnTo>
                    <a:pt x="50666" y="44405"/>
                  </a:lnTo>
                  <a:lnTo>
                    <a:pt x="50387" y="45265"/>
                  </a:lnTo>
                  <a:cubicBezTo>
                    <a:pt x="50351" y="45409"/>
                    <a:pt x="50423" y="45554"/>
                    <a:pt x="50531" y="45626"/>
                  </a:cubicBezTo>
                  <a:cubicBezTo>
                    <a:pt x="50567" y="45662"/>
                    <a:pt x="50621" y="45680"/>
                    <a:pt x="50680" y="45680"/>
                  </a:cubicBezTo>
                  <a:cubicBezTo>
                    <a:pt x="50738" y="45680"/>
                    <a:pt x="50801" y="45662"/>
                    <a:pt x="50856" y="45626"/>
                  </a:cubicBezTo>
                  <a:cubicBezTo>
                    <a:pt x="51938" y="44832"/>
                    <a:pt x="53813" y="43786"/>
                    <a:pt x="56446" y="43786"/>
                  </a:cubicBezTo>
                  <a:cubicBezTo>
                    <a:pt x="57708" y="43786"/>
                    <a:pt x="59151" y="44039"/>
                    <a:pt x="60774" y="44652"/>
                  </a:cubicBezTo>
                  <a:cubicBezTo>
                    <a:pt x="63479" y="45734"/>
                    <a:pt x="64814" y="47537"/>
                    <a:pt x="65427" y="49521"/>
                  </a:cubicBezTo>
                  <a:cubicBezTo>
                    <a:pt x="65499" y="49629"/>
                    <a:pt x="65607" y="49737"/>
                    <a:pt x="65715" y="49737"/>
                  </a:cubicBezTo>
                  <a:cubicBezTo>
                    <a:pt x="65859" y="49737"/>
                    <a:pt x="65968" y="49665"/>
                    <a:pt x="66004" y="49521"/>
                  </a:cubicBezTo>
                  <a:cubicBezTo>
                    <a:pt x="66437" y="48259"/>
                    <a:pt x="66833" y="47104"/>
                    <a:pt x="67086" y="46239"/>
                  </a:cubicBezTo>
                  <a:cubicBezTo>
                    <a:pt x="67230" y="45806"/>
                    <a:pt x="67338" y="45409"/>
                    <a:pt x="67410" y="45121"/>
                  </a:cubicBezTo>
                  <a:cubicBezTo>
                    <a:pt x="67482" y="44832"/>
                    <a:pt x="67555" y="44652"/>
                    <a:pt x="67555" y="44544"/>
                  </a:cubicBezTo>
                  <a:cubicBezTo>
                    <a:pt x="67555" y="44508"/>
                    <a:pt x="67591" y="44399"/>
                    <a:pt x="67663" y="44255"/>
                  </a:cubicBezTo>
                  <a:cubicBezTo>
                    <a:pt x="67915" y="43822"/>
                    <a:pt x="68492" y="43029"/>
                    <a:pt x="69033" y="41839"/>
                  </a:cubicBezTo>
                  <a:cubicBezTo>
                    <a:pt x="69574" y="40648"/>
                    <a:pt x="70115" y="39025"/>
                    <a:pt x="70260" y="36897"/>
                  </a:cubicBezTo>
                  <a:lnTo>
                    <a:pt x="70573" y="32226"/>
                  </a:lnTo>
                  <a:lnTo>
                    <a:pt x="80431" y="23372"/>
                  </a:lnTo>
                  <a:cubicBezTo>
                    <a:pt x="80467" y="23336"/>
                    <a:pt x="80503" y="23264"/>
                    <a:pt x="80503" y="23192"/>
                  </a:cubicBezTo>
                  <a:cubicBezTo>
                    <a:pt x="80539" y="22795"/>
                    <a:pt x="80575" y="22362"/>
                    <a:pt x="80575" y="21894"/>
                  </a:cubicBezTo>
                  <a:cubicBezTo>
                    <a:pt x="80575" y="19730"/>
                    <a:pt x="80106" y="16772"/>
                    <a:pt x="78411" y="12985"/>
                  </a:cubicBezTo>
                  <a:cubicBezTo>
                    <a:pt x="76427" y="8404"/>
                    <a:pt x="72243" y="5158"/>
                    <a:pt x="68132" y="3066"/>
                  </a:cubicBezTo>
                  <a:cubicBezTo>
                    <a:pt x="66076" y="2021"/>
                    <a:pt x="64056" y="1263"/>
                    <a:pt x="62289" y="758"/>
                  </a:cubicBezTo>
                  <a:cubicBezTo>
                    <a:pt x="60558" y="253"/>
                    <a:pt x="59115" y="1"/>
                    <a:pt x="58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3962375" y="3422450"/>
              <a:ext cx="140675" cy="348425"/>
            </a:xfrm>
            <a:custGeom>
              <a:avLst/>
              <a:gdLst/>
              <a:ahLst/>
              <a:cxnLst/>
              <a:rect l="l" t="t" r="r" b="b"/>
              <a:pathLst>
                <a:path w="5627" h="13937" extrusionOk="0">
                  <a:moveTo>
                    <a:pt x="5273" y="0"/>
                  </a:moveTo>
                  <a:cubicBezTo>
                    <a:pt x="5222" y="0"/>
                    <a:pt x="5170" y="16"/>
                    <a:pt x="5122" y="52"/>
                  </a:cubicBezTo>
                  <a:cubicBezTo>
                    <a:pt x="5086" y="52"/>
                    <a:pt x="1659" y="2108"/>
                    <a:pt x="505" y="6616"/>
                  </a:cubicBezTo>
                  <a:cubicBezTo>
                    <a:pt x="145" y="8023"/>
                    <a:pt x="0" y="9213"/>
                    <a:pt x="0" y="10259"/>
                  </a:cubicBezTo>
                  <a:cubicBezTo>
                    <a:pt x="0" y="12495"/>
                    <a:pt x="613" y="13758"/>
                    <a:pt x="613" y="13758"/>
                  </a:cubicBezTo>
                  <a:cubicBezTo>
                    <a:pt x="663" y="13881"/>
                    <a:pt x="763" y="13937"/>
                    <a:pt x="867" y="13937"/>
                  </a:cubicBezTo>
                  <a:cubicBezTo>
                    <a:pt x="915" y="13937"/>
                    <a:pt x="965" y="13925"/>
                    <a:pt x="1010" y="13902"/>
                  </a:cubicBezTo>
                  <a:cubicBezTo>
                    <a:pt x="1191" y="13830"/>
                    <a:pt x="1227" y="13649"/>
                    <a:pt x="1154" y="13505"/>
                  </a:cubicBezTo>
                  <a:cubicBezTo>
                    <a:pt x="1118" y="13397"/>
                    <a:pt x="613" y="12243"/>
                    <a:pt x="613" y="10259"/>
                  </a:cubicBezTo>
                  <a:cubicBezTo>
                    <a:pt x="613" y="9285"/>
                    <a:pt x="722" y="8095"/>
                    <a:pt x="1082" y="6761"/>
                  </a:cubicBezTo>
                  <a:cubicBezTo>
                    <a:pt x="1623" y="4633"/>
                    <a:pt x="2705" y="3082"/>
                    <a:pt x="3679" y="2072"/>
                  </a:cubicBezTo>
                  <a:cubicBezTo>
                    <a:pt x="4148" y="1567"/>
                    <a:pt x="4581" y="1170"/>
                    <a:pt x="4905" y="918"/>
                  </a:cubicBezTo>
                  <a:cubicBezTo>
                    <a:pt x="5086" y="810"/>
                    <a:pt x="5194" y="701"/>
                    <a:pt x="5302" y="629"/>
                  </a:cubicBezTo>
                  <a:lnTo>
                    <a:pt x="5410" y="593"/>
                  </a:lnTo>
                  <a:lnTo>
                    <a:pt x="5410" y="557"/>
                  </a:lnTo>
                  <a:cubicBezTo>
                    <a:pt x="5555" y="485"/>
                    <a:pt x="5627" y="305"/>
                    <a:pt x="5519" y="160"/>
                  </a:cubicBezTo>
                  <a:cubicBezTo>
                    <a:pt x="5471" y="64"/>
                    <a:pt x="5374"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3011100" y="2579750"/>
              <a:ext cx="993675" cy="569675"/>
            </a:xfrm>
            <a:custGeom>
              <a:avLst/>
              <a:gdLst/>
              <a:ahLst/>
              <a:cxnLst/>
              <a:rect l="l" t="t" r="r" b="b"/>
              <a:pathLst>
                <a:path w="39747" h="22787" extrusionOk="0">
                  <a:moveTo>
                    <a:pt x="18201" y="0"/>
                  </a:moveTo>
                  <a:cubicBezTo>
                    <a:pt x="13076" y="0"/>
                    <a:pt x="8219" y="1488"/>
                    <a:pt x="6168" y="3103"/>
                  </a:cubicBezTo>
                  <a:cubicBezTo>
                    <a:pt x="3283" y="5375"/>
                    <a:pt x="5916" y="6097"/>
                    <a:pt x="7286" y="6493"/>
                  </a:cubicBezTo>
                  <a:cubicBezTo>
                    <a:pt x="8693" y="6854"/>
                    <a:pt x="4545" y="7107"/>
                    <a:pt x="2381" y="9523"/>
                  </a:cubicBezTo>
                  <a:cubicBezTo>
                    <a:pt x="253" y="11903"/>
                    <a:pt x="1" y="16195"/>
                    <a:pt x="1768" y="17169"/>
                  </a:cubicBezTo>
                  <a:cubicBezTo>
                    <a:pt x="2093" y="17355"/>
                    <a:pt x="2529" y="17431"/>
                    <a:pt x="3023" y="17431"/>
                  </a:cubicBezTo>
                  <a:cubicBezTo>
                    <a:pt x="5212" y="17431"/>
                    <a:pt x="8548" y="15943"/>
                    <a:pt x="8548" y="15943"/>
                  </a:cubicBezTo>
                  <a:lnTo>
                    <a:pt x="9811" y="16809"/>
                  </a:lnTo>
                  <a:lnTo>
                    <a:pt x="22651" y="13527"/>
                  </a:lnTo>
                  <a:lnTo>
                    <a:pt x="22759" y="14428"/>
                  </a:lnTo>
                  <a:cubicBezTo>
                    <a:pt x="22850" y="14975"/>
                    <a:pt x="24797" y="15076"/>
                    <a:pt x="26501" y="15076"/>
                  </a:cubicBezTo>
                  <a:cubicBezTo>
                    <a:pt x="27495" y="15076"/>
                    <a:pt x="28406" y="15041"/>
                    <a:pt x="28818" y="15041"/>
                  </a:cubicBezTo>
                  <a:cubicBezTo>
                    <a:pt x="29936" y="15041"/>
                    <a:pt x="30946" y="20199"/>
                    <a:pt x="32713" y="21714"/>
                  </a:cubicBezTo>
                  <a:cubicBezTo>
                    <a:pt x="33597" y="22471"/>
                    <a:pt x="34418" y="22787"/>
                    <a:pt x="35143" y="22787"/>
                  </a:cubicBezTo>
                  <a:cubicBezTo>
                    <a:pt x="35869" y="22787"/>
                    <a:pt x="36500" y="22471"/>
                    <a:pt x="37005" y="21966"/>
                  </a:cubicBezTo>
                  <a:cubicBezTo>
                    <a:pt x="38015" y="20956"/>
                    <a:pt x="39747" y="18576"/>
                    <a:pt x="39494" y="15943"/>
                  </a:cubicBezTo>
                  <a:cubicBezTo>
                    <a:pt x="39278" y="13274"/>
                    <a:pt x="38123" y="12156"/>
                    <a:pt x="38123" y="12156"/>
                  </a:cubicBezTo>
                  <a:cubicBezTo>
                    <a:pt x="38123" y="12156"/>
                    <a:pt x="38881" y="11507"/>
                    <a:pt x="38376" y="10533"/>
                  </a:cubicBezTo>
                  <a:cubicBezTo>
                    <a:pt x="38232" y="10244"/>
                    <a:pt x="37881" y="10141"/>
                    <a:pt x="37454" y="10141"/>
                  </a:cubicBezTo>
                  <a:cubicBezTo>
                    <a:pt x="36387" y="10141"/>
                    <a:pt x="34841" y="10785"/>
                    <a:pt x="34841" y="10785"/>
                  </a:cubicBezTo>
                  <a:cubicBezTo>
                    <a:pt x="34841" y="10785"/>
                    <a:pt x="34841" y="10136"/>
                    <a:pt x="34336" y="8369"/>
                  </a:cubicBezTo>
                  <a:cubicBezTo>
                    <a:pt x="33831" y="6602"/>
                    <a:pt x="31343" y="2851"/>
                    <a:pt x="24418" y="831"/>
                  </a:cubicBezTo>
                  <a:cubicBezTo>
                    <a:pt x="22415" y="247"/>
                    <a:pt x="20286" y="0"/>
                    <a:pt x="18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3018325" y="2572550"/>
              <a:ext cx="988250" cy="584325"/>
            </a:xfrm>
            <a:custGeom>
              <a:avLst/>
              <a:gdLst/>
              <a:ahLst/>
              <a:cxnLst/>
              <a:rect l="l" t="t" r="r" b="b"/>
              <a:pathLst>
                <a:path w="39530" h="23373" extrusionOk="0">
                  <a:moveTo>
                    <a:pt x="17925" y="578"/>
                  </a:moveTo>
                  <a:cubicBezTo>
                    <a:pt x="19981" y="578"/>
                    <a:pt x="22073" y="830"/>
                    <a:pt x="24057" y="1407"/>
                  </a:cubicBezTo>
                  <a:cubicBezTo>
                    <a:pt x="27447" y="2417"/>
                    <a:pt x="29792" y="3824"/>
                    <a:pt x="31306" y="5194"/>
                  </a:cubicBezTo>
                  <a:cubicBezTo>
                    <a:pt x="32821" y="6601"/>
                    <a:pt x="33542" y="7936"/>
                    <a:pt x="33759" y="8765"/>
                  </a:cubicBezTo>
                  <a:cubicBezTo>
                    <a:pt x="34011" y="9631"/>
                    <a:pt x="34156" y="10208"/>
                    <a:pt x="34192" y="10568"/>
                  </a:cubicBezTo>
                  <a:cubicBezTo>
                    <a:pt x="34228" y="10749"/>
                    <a:pt x="34264" y="10893"/>
                    <a:pt x="34264" y="10965"/>
                  </a:cubicBezTo>
                  <a:lnTo>
                    <a:pt x="34264" y="11037"/>
                  </a:lnTo>
                  <a:lnTo>
                    <a:pt x="34264" y="11073"/>
                  </a:lnTo>
                  <a:cubicBezTo>
                    <a:pt x="34264" y="11146"/>
                    <a:pt x="34300" y="11254"/>
                    <a:pt x="34408" y="11290"/>
                  </a:cubicBezTo>
                  <a:cubicBezTo>
                    <a:pt x="34450" y="11332"/>
                    <a:pt x="34505" y="11350"/>
                    <a:pt x="34565" y="11350"/>
                  </a:cubicBezTo>
                  <a:cubicBezTo>
                    <a:pt x="34607" y="11350"/>
                    <a:pt x="34652" y="11341"/>
                    <a:pt x="34697" y="11326"/>
                  </a:cubicBezTo>
                  <a:lnTo>
                    <a:pt x="34733" y="11326"/>
                  </a:lnTo>
                  <a:cubicBezTo>
                    <a:pt x="34877" y="11254"/>
                    <a:pt x="35274" y="11109"/>
                    <a:pt x="35743" y="10965"/>
                  </a:cubicBezTo>
                  <a:cubicBezTo>
                    <a:pt x="36211" y="10821"/>
                    <a:pt x="36752" y="10713"/>
                    <a:pt x="37185" y="10713"/>
                  </a:cubicBezTo>
                  <a:cubicBezTo>
                    <a:pt x="37366" y="10713"/>
                    <a:pt x="37510" y="10749"/>
                    <a:pt x="37618" y="10785"/>
                  </a:cubicBezTo>
                  <a:cubicBezTo>
                    <a:pt x="37726" y="10821"/>
                    <a:pt x="37798" y="10857"/>
                    <a:pt x="37834" y="10929"/>
                  </a:cubicBezTo>
                  <a:cubicBezTo>
                    <a:pt x="37943" y="11146"/>
                    <a:pt x="37979" y="11326"/>
                    <a:pt x="37979" y="11470"/>
                  </a:cubicBezTo>
                  <a:cubicBezTo>
                    <a:pt x="37979" y="11723"/>
                    <a:pt x="37871" y="11903"/>
                    <a:pt x="37798" y="12011"/>
                  </a:cubicBezTo>
                  <a:cubicBezTo>
                    <a:pt x="37762" y="12083"/>
                    <a:pt x="37726" y="12155"/>
                    <a:pt x="37690" y="12155"/>
                  </a:cubicBezTo>
                  <a:lnTo>
                    <a:pt x="37654" y="12191"/>
                  </a:lnTo>
                  <a:lnTo>
                    <a:pt x="37654" y="12228"/>
                  </a:lnTo>
                  <a:cubicBezTo>
                    <a:pt x="37582" y="12264"/>
                    <a:pt x="37546" y="12336"/>
                    <a:pt x="37546" y="12444"/>
                  </a:cubicBezTo>
                  <a:cubicBezTo>
                    <a:pt x="37546" y="12516"/>
                    <a:pt x="37582" y="12588"/>
                    <a:pt x="37618" y="12660"/>
                  </a:cubicBezTo>
                  <a:cubicBezTo>
                    <a:pt x="37654" y="12696"/>
                    <a:pt x="38700" y="13778"/>
                    <a:pt x="38916" y="16231"/>
                  </a:cubicBezTo>
                  <a:cubicBezTo>
                    <a:pt x="38953" y="16411"/>
                    <a:pt x="38953" y="16556"/>
                    <a:pt x="38953" y="16736"/>
                  </a:cubicBezTo>
                  <a:cubicBezTo>
                    <a:pt x="38953" y="17890"/>
                    <a:pt x="38556" y="18972"/>
                    <a:pt x="38051" y="19910"/>
                  </a:cubicBezTo>
                  <a:cubicBezTo>
                    <a:pt x="37582" y="20848"/>
                    <a:pt x="36933" y="21605"/>
                    <a:pt x="36500" y="22038"/>
                  </a:cubicBezTo>
                  <a:cubicBezTo>
                    <a:pt x="36031" y="22507"/>
                    <a:pt x="35490" y="22759"/>
                    <a:pt x="34841" y="22759"/>
                  </a:cubicBezTo>
                  <a:cubicBezTo>
                    <a:pt x="34228" y="22759"/>
                    <a:pt x="33470" y="22507"/>
                    <a:pt x="32641" y="21785"/>
                  </a:cubicBezTo>
                  <a:cubicBezTo>
                    <a:pt x="32244" y="21461"/>
                    <a:pt x="31847" y="20884"/>
                    <a:pt x="31487" y="20198"/>
                  </a:cubicBezTo>
                  <a:cubicBezTo>
                    <a:pt x="30982" y="19152"/>
                    <a:pt x="30513" y="17926"/>
                    <a:pt x="30080" y="16916"/>
                  </a:cubicBezTo>
                  <a:cubicBezTo>
                    <a:pt x="29864" y="16411"/>
                    <a:pt x="29647" y="15979"/>
                    <a:pt x="29395" y="15654"/>
                  </a:cubicBezTo>
                  <a:cubicBezTo>
                    <a:pt x="29287" y="15474"/>
                    <a:pt x="29178" y="15329"/>
                    <a:pt x="29034" y="15221"/>
                  </a:cubicBezTo>
                  <a:cubicBezTo>
                    <a:pt x="28890" y="15113"/>
                    <a:pt x="28710" y="15041"/>
                    <a:pt x="28529" y="15041"/>
                  </a:cubicBezTo>
                  <a:cubicBezTo>
                    <a:pt x="28096" y="15041"/>
                    <a:pt x="27231" y="15077"/>
                    <a:pt x="26257" y="15077"/>
                  </a:cubicBezTo>
                  <a:cubicBezTo>
                    <a:pt x="25391" y="15077"/>
                    <a:pt x="24490" y="15041"/>
                    <a:pt x="23804" y="14933"/>
                  </a:cubicBezTo>
                  <a:cubicBezTo>
                    <a:pt x="23444" y="14897"/>
                    <a:pt x="23155" y="14824"/>
                    <a:pt x="22975" y="14752"/>
                  </a:cubicBezTo>
                  <a:cubicBezTo>
                    <a:pt x="22903" y="14716"/>
                    <a:pt x="22831" y="14680"/>
                    <a:pt x="22795" y="14680"/>
                  </a:cubicBezTo>
                  <a:lnTo>
                    <a:pt x="22795" y="14644"/>
                  </a:lnTo>
                  <a:lnTo>
                    <a:pt x="22790" y="14649"/>
                  </a:lnTo>
                  <a:lnTo>
                    <a:pt x="22790" y="14649"/>
                  </a:lnTo>
                  <a:lnTo>
                    <a:pt x="22650" y="13778"/>
                  </a:lnTo>
                  <a:cubicBezTo>
                    <a:pt x="22650" y="13706"/>
                    <a:pt x="22614" y="13634"/>
                    <a:pt x="22542" y="13562"/>
                  </a:cubicBezTo>
                  <a:cubicBezTo>
                    <a:pt x="22470" y="13526"/>
                    <a:pt x="22362" y="13526"/>
                    <a:pt x="22290" y="13526"/>
                  </a:cubicBezTo>
                  <a:lnTo>
                    <a:pt x="9594" y="16772"/>
                  </a:lnTo>
                  <a:lnTo>
                    <a:pt x="8440" y="15979"/>
                  </a:lnTo>
                  <a:cubicBezTo>
                    <a:pt x="8398" y="15936"/>
                    <a:pt x="8343" y="15919"/>
                    <a:pt x="8283" y="15919"/>
                  </a:cubicBezTo>
                  <a:cubicBezTo>
                    <a:pt x="8241" y="15919"/>
                    <a:pt x="8196" y="15928"/>
                    <a:pt x="8151" y="15942"/>
                  </a:cubicBezTo>
                  <a:cubicBezTo>
                    <a:pt x="8151" y="15942"/>
                    <a:pt x="8079" y="15979"/>
                    <a:pt x="8007" y="16015"/>
                  </a:cubicBezTo>
                  <a:cubicBezTo>
                    <a:pt x="7682" y="16159"/>
                    <a:pt x="6817" y="16520"/>
                    <a:pt x="5807" y="16844"/>
                  </a:cubicBezTo>
                  <a:cubicBezTo>
                    <a:pt x="4761" y="17169"/>
                    <a:pt x="3607" y="17421"/>
                    <a:pt x="2705" y="17421"/>
                  </a:cubicBezTo>
                  <a:cubicBezTo>
                    <a:pt x="2236" y="17421"/>
                    <a:pt x="1876" y="17349"/>
                    <a:pt x="1623" y="17205"/>
                  </a:cubicBezTo>
                  <a:cubicBezTo>
                    <a:pt x="1299" y="17024"/>
                    <a:pt x="1046" y="16700"/>
                    <a:pt x="866" y="16267"/>
                  </a:cubicBezTo>
                  <a:cubicBezTo>
                    <a:pt x="685" y="15834"/>
                    <a:pt x="613" y="15257"/>
                    <a:pt x="613" y="14644"/>
                  </a:cubicBezTo>
                  <a:cubicBezTo>
                    <a:pt x="613" y="13129"/>
                    <a:pt x="1190" y="11254"/>
                    <a:pt x="2344" y="9991"/>
                  </a:cubicBezTo>
                  <a:cubicBezTo>
                    <a:pt x="3210" y="9018"/>
                    <a:pt x="4436" y="8404"/>
                    <a:pt x="5482" y="8008"/>
                  </a:cubicBezTo>
                  <a:cubicBezTo>
                    <a:pt x="6023" y="7791"/>
                    <a:pt x="6492" y="7647"/>
                    <a:pt x="6853" y="7503"/>
                  </a:cubicBezTo>
                  <a:cubicBezTo>
                    <a:pt x="6997" y="7467"/>
                    <a:pt x="7141" y="7395"/>
                    <a:pt x="7286" y="7322"/>
                  </a:cubicBezTo>
                  <a:cubicBezTo>
                    <a:pt x="7322" y="7286"/>
                    <a:pt x="7394" y="7286"/>
                    <a:pt x="7466" y="7214"/>
                  </a:cubicBezTo>
                  <a:lnTo>
                    <a:pt x="7538" y="7106"/>
                  </a:lnTo>
                  <a:cubicBezTo>
                    <a:pt x="7574" y="7070"/>
                    <a:pt x="7574" y="6998"/>
                    <a:pt x="7574" y="6926"/>
                  </a:cubicBezTo>
                  <a:cubicBezTo>
                    <a:pt x="7574" y="6854"/>
                    <a:pt x="7538" y="6745"/>
                    <a:pt x="7502" y="6709"/>
                  </a:cubicBezTo>
                  <a:cubicBezTo>
                    <a:pt x="7430" y="6637"/>
                    <a:pt x="7358" y="6601"/>
                    <a:pt x="7322" y="6565"/>
                  </a:cubicBezTo>
                  <a:cubicBezTo>
                    <a:pt x="7250" y="6529"/>
                    <a:pt x="7177" y="6529"/>
                    <a:pt x="7105" y="6493"/>
                  </a:cubicBezTo>
                  <a:cubicBezTo>
                    <a:pt x="6636" y="6349"/>
                    <a:pt x="6023" y="6204"/>
                    <a:pt x="5590" y="5952"/>
                  </a:cubicBezTo>
                  <a:cubicBezTo>
                    <a:pt x="5374" y="5844"/>
                    <a:pt x="5158" y="5699"/>
                    <a:pt x="5049" y="5591"/>
                  </a:cubicBezTo>
                  <a:cubicBezTo>
                    <a:pt x="4941" y="5447"/>
                    <a:pt x="4869" y="5303"/>
                    <a:pt x="4869" y="5158"/>
                  </a:cubicBezTo>
                  <a:cubicBezTo>
                    <a:pt x="4869" y="5014"/>
                    <a:pt x="4941" y="4798"/>
                    <a:pt x="5122" y="4545"/>
                  </a:cubicBezTo>
                  <a:cubicBezTo>
                    <a:pt x="5302" y="4293"/>
                    <a:pt x="5590" y="3968"/>
                    <a:pt x="6059" y="3608"/>
                  </a:cubicBezTo>
                  <a:cubicBezTo>
                    <a:pt x="7033" y="2850"/>
                    <a:pt x="8728" y="2093"/>
                    <a:pt x="10820" y="1516"/>
                  </a:cubicBezTo>
                  <a:cubicBezTo>
                    <a:pt x="12912" y="975"/>
                    <a:pt x="15365" y="578"/>
                    <a:pt x="17925" y="578"/>
                  </a:cubicBezTo>
                  <a:close/>
                  <a:moveTo>
                    <a:pt x="17925" y="1"/>
                  </a:moveTo>
                  <a:cubicBezTo>
                    <a:pt x="15329" y="1"/>
                    <a:pt x="12804" y="361"/>
                    <a:pt x="10676" y="939"/>
                  </a:cubicBezTo>
                  <a:cubicBezTo>
                    <a:pt x="8512" y="1516"/>
                    <a:pt x="6781" y="2309"/>
                    <a:pt x="5699" y="3139"/>
                  </a:cubicBezTo>
                  <a:cubicBezTo>
                    <a:pt x="5194" y="3535"/>
                    <a:pt x="4869" y="3860"/>
                    <a:pt x="4617" y="4221"/>
                  </a:cubicBezTo>
                  <a:cubicBezTo>
                    <a:pt x="4400" y="4545"/>
                    <a:pt x="4292" y="4834"/>
                    <a:pt x="4292" y="5158"/>
                  </a:cubicBezTo>
                  <a:cubicBezTo>
                    <a:pt x="4292" y="5483"/>
                    <a:pt x="4400" y="5772"/>
                    <a:pt x="4617" y="5988"/>
                  </a:cubicBezTo>
                  <a:cubicBezTo>
                    <a:pt x="4905" y="6313"/>
                    <a:pt x="5302" y="6493"/>
                    <a:pt x="5735" y="6673"/>
                  </a:cubicBezTo>
                  <a:cubicBezTo>
                    <a:pt x="6016" y="6801"/>
                    <a:pt x="6315" y="6893"/>
                    <a:pt x="6594" y="6974"/>
                  </a:cubicBezTo>
                  <a:lnTo>
                    <a:pt x="6594" y="6974"/>
                  </a:lnTo>
                  <a:cubicBezTo>
                    <a:pt x="6121" y="7126"/>
                    <a:pt x="5394" y="7360"/>
                    <a:pt x="4617" y="7719"/>
                  </a:cubicBezTo>
                  <a:cubicBezTo>
                    <a:pt x="3679" y="8116"/>
                    <a:pt x="2669" y="8729"/>
                    <a:pt x="1876" y="9595"/>
                  </a:cubicBezTo>
                  <a:cubicBezTo>
                    <a:pt x="613" y="11001"/>
                    <a:pt x="0" y="12985"/>
                    <a:pt x="0" y="14644"/>
                  </a:cubicBezTo>
                  <a:cubicBezTo>
                    <a:pt x="0" y="15329"/>
                    <a:pt x="108" y="15942"/>
                    <a:pt x="325" y="16483"/>
                  </a:cubicBezTo>
                  <a:cubicBezTo>
                    <a:pt x="541" y="17024"/>
                    <a:pt x="866" y="17457"/>
                    <a:pt x="1335" y="17746"/>
                  </a:cubicBezTo>
                  <a:cubicBezTo>
                    <a:pt x="1731" y="17962"/>
                    <a:pt x="2200" y="18034"/>
                    <a:pt x="2705" y="18034"/>
                  </a:cubicBezTo>
                  <a:cubicBezTo>
                    <a:pt x="3859" y="18034"/>
                    <a:pt x="5266" y="17638"/>
                    <a:pt x="6420" y="17277"/>
                  </a:cubicBezTo>
                  <a:cubicBezTo>
                    <a:pt x="7244" y="16985"/>
                    <a:pt x="7930" y="16692"/>
                    <a:pt x="8235" y="16559"/>
                  </a:cubicBezTo>
                  <a:lnTo>
                    <a:pt x="8235" y="16559"/>
                  </a:lnTo>
                  <a:lnTo>
                    <a:pt x="9341" y="17349"/>
                  </a:lnTo>
                  <a:cubicBezTo>
                    <a:pt x="9392" y="17375"/>
                    <a:pt x="9462" y="17400"/>
                    <a:pt x="9523" y="17400"/>
                  </a:cubicBezTo>
                  <a:cubicBezTo>
                    <a:pt x="9549" y="17400"/>
                    <a:pt x="9573" y="17396"/>
                    <a:pt x="9594" y="17385"/>
                  </a:cubicBezTo>
                  <a:lnTo>
                    <a:pt x="22106" y="14187"/>
                  </a:lnTo>
                  <a:lnTo>
                    <a:pt x="22106" y="14187"/>
                  </a:lnTo>
                  <a:cubicBezTo>
                    <a:pt x="22121" y="14314"/>
                    <a:pt x="22138" y="14495"/>
                    <a:pt x="22181" y="14752"/>
                  </a:cubicBezTo>
                  <a:cubicBezTo>
                    <a:pt x="22217" y="14897"/>
                    <a:pt x="22290" y="15041"/>
                    <a:pt x="22398" y="15113"/>
                  </a:cubicBezTo>
                  <a:cubicBezTo>
                    <a:pt x="22578" y="15293"/>
                    <a:pt x="22795" y="15365"/>
                    <a:pt x="23083" y="15438"/>
                  </a:cubicBezTo>
                  <a:cubicBezTo>
                    <a:pt x="23877" y="15618"/>
                    <a:pt x="25103" y="15654"/>
                    <a:pt x="26257" y="15654"/>
                  </a:cubicBezTo>
                  <a:lnTo>
                    <a:pt x="28529" y="15654"/>
                  </a:lnTo>
                  <a:cubicBezTo>
                    <a:pt x="28538" y="15645"/>
                    <a:pt x="28549" y="15640"/>
                    <a:pt x="28563" y="15640"/>
                  </a:cubicBezTo>
                  <a:cubicBezTo>
                    <a:pt x="28604" y="15640"/>
                    <a:pt x="28664" y="15681"/>
                    <a:pt x="28746" y="15762"/>
                  </a:cubicBezTo>
                  <a:cubicBezTo>
                    <a:pt x="28926" y="15979"/>
                    <a:pt x="29178" y="16411"/>
                    <a:pt x="29431" y="16916"/>
                  </a:cubicBezTo>
                  <a:cubicBezTo>
                    <a:pt x="29792" y="17746"/>
                    <a:pt x="30188" y="18792"/>
                    <a:pt x="30621" y="19766"/>
                  </a:cubicBezTo>
                  <a:cubicBezTo>
                    <a:pt x="31090" y="20775"/>
                    <a:pt x="31595" y="21677"/>
                    <a:pt x="32244" y="22218"/>
                  </a:cubicBezTo>
                  <a:cubicBezTo>
                    <a:pt x="33146" y="23012"/>
                    <a:pt x="34047" y="23372"/>
                    <a:pt x="34841" y="23372"/>
                  </a:cubicBezTo>
                  <a:cubicBezTo>
                    <a:pt x="35670" y="23372"/>
                    <a:pt x="36356" y="23012"/>
                    <a:pt x="36933" y="22471"/>
                  </a:cubicBezTo>
                  <a:cubicBezTo>
                    <a:pt x="37402" y="21966"/>
                    <a:pt x="38051" y="21172"/>
                    <a:pt x="38592" y="20198"/>
                  </a:cubicBezTo>
                  <a:cubicBezTo>
                    <a:pt x="39133" y="19225"/>
                    <a:pt x="39530" y="17998"/>
                    <a:pt x="39530" y="16736"/>
                  </a:cubicBezTo>
                  <a:cubicBezTo>
                    <a:pt x="39530" y="16556"/>
                    <a:pt x="39530" y="16375"/>
                    <a:pt x="39530" y="16195"/>
                  </a:cubicBezTo>
                  <a:cubicBezTo>
                    <a:pt x="39335" y="14081"/>
                    <a:pt x="38583" y="12890"/>
                    <a:pt x="38232" y="12438"/>
                  </a:cubicBezTo>
                  <a:lnTo>
                    <a:pt x="38232" y="12438"/>
                  </a:lnTo>
                  <a:cubicBezTo>
                    <a:pt x="38255" y="12407"/>
                    <a:pt x="38278" y="12373"/>
                    <a:pt x="38303" y="12336"/>
                  </a:cubicBezTo>
                  <a:cubicBezTo>
                    <a:pt x="38448" y="12155"/>
                    <a:pt x="38556" y="11867"/>
                    <a:pt x="38556" y="11470"/>
                  </a:cubicBezTo>
                  <a:cubicBezTo>
                    <a:pt x="38556" y="11254"/>
                    <a:pt x="38520" y="10965"/>
                    <a:pt x="38375" y="10677"/>
                  </a:cubicBezTo>
                  <a:cubicBezTo>
                    <a:pt x="38267" y="10460"/>
                    <a:pt x="38051" y="10316"/>
                    <a:pt x="37834" y="10208"/>
                  </a:cubicBezTo>
                  <a:cubicBezTo>
                    <a:pt x="37618" y="10136"/>
                    <a:pt x="37402" y="10100"/>
                    <a:pt x="37185" y="10100"/>
                  </a:cubicBezTo>
                  <a:cubicBezTo>
                    <a:pt x="36572" y="10100"/>
                    <a:pt x="35923" y="10280"/>
                    <a:pt x="35382" y="10460"/>
                  </a:cubicBezTo>
                  <a:cubicBezTo>
                    <a:pt x="35174" y="10516"/>
                    <a:pt x="34987" y="10577"/>
                    <a:pt x="34836" y="10630"/>
                  </a:cubicBezTo>
                  <a:lnTo>
                    <a:pt x="34836" y="10630"/>
                  </a:lnTo>
                  <a:cubicBezTo>
                    <a:pt x="34780" y="10251"/>
                    <a:pt x="34648" y="9604"/>
                    <a:pt x="34336" y="8585"/>
                  </a:cubicBezTo>
                  <a:cubicBezTo>
                    <a:pt x="34084" y="7647"/>
                    <a:pt x="33290" y="6204"/>
                    <a:pt x="31703" y="4762"/>
                  </a:cubicBezTo>
                  <a:cubicBezTo>
                    <a:pt x="30116" y="3319"/>
                    <a:pt x="27700" y="1840"/>
                    <a:pt x="24201" y="830"/>
                  </a:cubicBezTo>
                  <a:cubicBezTo>
                    <a:pt x="22181" y="253"/>
                    <a:pt x="20017" y="1"/>
                    <a:pt x="17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3553000" y="3237875"/>
              <a:ext cx="350775" cy="489200"/>
            </a:xfrm>
            <a:custGeom>
              <a:avLst/>
              <a:gdLst/>
              <a:ahLst/>
              <a:cxnLst/>
              <a:rect l="l" t="t" r="r" b="b"/>
              <a:pathLst>
                <a:path w="14031" h="19568" extrusionOk="0">
                  <a:moveTo>
                    <a:pt x="12612" y="1"/>
                  </a:moveTo>
                  <a:cubicBezTo>
                    <a:pt x="11647" y="1"/>
                    <a:pt x="9796" y="3410"/>
                    <a:pt x="8513" y="6678"/>
                  </a:cubicBezTo>
                  <a:cubicBezTo>
                    <a:pt x="6962" y="10717"/>
                    <a:pt x="1" y="15875"/>
                    <a:pt x="1227" y="17101"/>
                  </a:cubicBezTo>
                  <a:cubicBezTo>
                    <a:pt x="1976" y="17850"/>
                    <a:pt x="4325" y="19567"/>
                    <a:pt x="6731" y="19567"/>
                  </a:cubicBezTo>
                  <a:cubicBezTo>
                    <a:pt x="8265" y="19567"/>
                    <a:pt x="9822" y="18869"/>
                    <a:pt x="11001" y="16777"/>
                  </a:cubicBezTo>
                  <a:cubicBezTo>
                    <a:pt x="14031" y="11366"/>
                    <a:pt x="13129" y="618"/>
                    <a:pt x="13129" y="618"/>
                  </a:cubicBezTo>
                  <a:cubicBezTo>
                    <a:pt x="13019" y="191"/>
                    <a:pt x="12840" y="1"/>
                    <a:pt x="12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3580050" y="3238000"/>
              <a:ext cx="303900" cy="488725"/>
            </a:xfrm>
            <a:custGeom>
              <a:avLst/>
              <a:gdLst/>
              <a:ahLst/>
              <a:cxnLst/>
              <a:rect l="l" t="t" r="r" b="b"/>
              <a:pathLst>
                <a:path w="12156" h="19549" extrusionOk="0">
                  <a:moveTo>
                    <a:pt x="11542" y="0"/>
                  </a:moveTo>
                  <a:cubicBezTo>
                    <a:pt x="10569" y="0"/>
                    <a:pt x="8729" y="3391"/>
                    <a:pt x="7431" y="6673"/>
                  </a:cubicBezTo>
                  <a:cubicBezTo>
                    <a:pt x="5988" y="10388"/>
                    <a:pt x="1" y="15040"/>
                    <a:pt x="1" y="16735"/>
                  </a:cubicBezTo>
                  <a:cubicBezTo>
                    <a:pt x="1" y="16880"/>
                    <a:pt x="73" y="16988"/>
                    <a:pt x="145" y="17096"/>
                  </a:cubicBezTo>
                  <a:cubicBezTo>
                    <a:pt x="903" y="17854"/>
                    <a:pt x="3247" y="19549"/>
                    <a:pt x="5627" y="19549"/>
                  </a:cubicBezTo>
                  <a:cubicBezTo>
                    <a:pt x="7178" y="19549"/>
                    <a:pt x="8729" y="18863"/>
                    <a:pt x="9919" y="16772"/>
                  </a:cubicBezTo>
                  <a:cubicBezTo>
                    <a:pt x="11795" y="13381"/>
                    <a:pt x="12156" y="7863"/>
                    <a:pt x="12156" y="4256"/>
                  </a:cubicBezTo>
                  <a:cubicBezTo>
                    <a:pt x="12156" y="2092"/>
                    <a:pt x="12047" y="613"/>
                    <a:pt x="12047" y="613"/>
                  </a:cubicBezTo>
                  <a:cubicBezTo>
                    <a:pt x="11939" y="181"/>
                    <a:pt x="11759" y="0"/>
                    <a:pt x="1154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3572850" y="3229875"/>
              <a:ext cx="319225" cy="504975"/>
            </a:xfrm>
            <a:custGeom>
              <a:avLst/>
              <a:gdLst/>
              <a:ahLst/>
              <a:cxnLst/>
              <a:rect l="l" t="t" r="r" b="b"/>
              <a:pathLst>
                <a:path w="12769" h="20199" extrusionOk="0">
                  <a:moveTo>
                    <a:pt x="11830" y="614"/>
                  </a:moveTo>
                  <a:lnTo>
                    <a:pt x="11903" y="650"/>
                  </a:lnTo>
                  <a:cubicBezTo>
                    <a:pt x="11939" y="722"/>
                    <a:pt x="11975" y="830"/>
                    <a:pt x="12047" y="1011"/>
                  </a:cubicBezTo>
                  <a:cubicBezTo>
                    <a:pt x="12047" y="1049"/>
                    <a:pt x="12047" y="1118"/>
                    <a:pt x="12047" y="1227"/>
                  </a:cubicBezTo>
                  <a:cubicBezTo>
                    <a:pt x="12083" y="1732"/>
                    <a:pt x="12155" y="2958"/>
                    <a:pt x="12155" y="4581"/>
                  </a:cubicBezTo>
                  <a:cubicBezTo>
                    <a:pt x="12155" y="6385"/>
                    <a:pt x="12047" y="8657"/>
                    <a:pt x="11758" y="10893"/>
                  </a:cubicBezTo>
                  <a:cubicBezTo>
                    <a:pt x="11434" y="13129"/>
                    <a:pt x="10857" y="15293"/>
                    <a:pt x="9919" y="16952"/>
                  </a:cubicBezTo>
                  <a:cubicBezTo>
                    <a:pt x="9378" y="17962"/>
                    <a:pt x="8729" y="18611"/>
                    <a:pt x="8043" y="19008"/>
                  </a:cubicBezTo>
                  <a:cubicBezTo>
                    <a:pt x="7358" y="19405"/>
                    <a:pt x="6637" y="19585"/>
                    <a:pt x="5915" y="19585"/>
                  </a:cubicBezTo>
                  <a:cubicBezTo>
                    <a:pt x="4797" y="19585"/>
                    <a:pt x="3643" y="19188"/>
                    <a:pt x="2705" y="18684"/>
                  </a:cubicBezTo>
                  <a:cubicBezTo>
                    <a:pt x="1768" y="18179"/>
                    <a:pt x="1010" y="17565"/>
                    <a:pt x="650" y="17205"/>
                  </a:cubicBezTo>
                  <a:cubicBezTo>
                    <a:pt x="614" y="17169"/>
                    <a:pt x="614" y="17133"/>
                    <a:pt x="614" y="17060"/>
                  </a:cubicBezTo>
                  <a:cubicBezTo>
                    <a:pt x="577" y="16916"/>
                    <a:pt x="650" y="16700"/>
                    <a:pt x="830" y="16447"/>
                  </a:cubicBezTo>
                  <a:cubicBezTo>
                    <a:pt x="1082" y="15942"/>
                    <a:pt x="1587" y="15329"/>
                    <a:pt x="2200" y="14608"/>
                  </a:cubicBezTo>
                  <a:cubicBezTo>
                    <a:pt x="3138" y="13562"/>
                    <a:pt x="4364" y="12300"/>
                    <a:pt x="5446" y="11001"/>
                  </a:cubicBezTo>
                  <a:cubicBezTo>
                    <a:pt x="6529" y="9703"/>
                    <a:pt x="7502" y="8368"/>
                    <a:pt x="8007" y="7106"/>
                  </a:cubicBezTo>
                  <a:cubicBezTo>
                    <a:pt x="8656" y="5483"/>
                    <a:pt x="9414" y="3824"/>
                    <a:pt x="10135" y="2598"/>
                  </a:cubicBezTo>
                  <a:cubicBezTo>
                    <a:pt x="10532" y="1948"/>
                    <a:pt x="10857" y="1443"/>
                    <a:pt x="11181" y="1119"/>
                  </a:cubicBezTo>
                  <a:cubicBezTo>
                    <a:pt x="11325" y="938"/>
                    <a:pt x="11470" y="794"/>
                    <a:pt x="11578" y="722"/>
                  </a:cubicBezTo>
                  <a:cubicBezTo>
                    <a:pt x="11686" y="650"/>
                    <a:pt x="11794" y="614"/>
                    <a:pt x="11830" y="614"/>
                  </a:cubicBezTo>
                  <a:close/>
                  <a:moveTo>
                    <a:pt x="11830" y="1"/>
                  </a:moveTo>
                  <a:cubicBezTo>
                    <a:pt x="11614" y="37"/>
                    <a:pt x="11434" y="109"/>
                    <a:pt x="11253" y="217"/>
                  </a:cubicBezTo>
                  <a:cubicBezTo>
                    <a:pt x="10929" y="434"/>
                    <a:pt x="10640" y="758"/>
                    <a:pt x="10316" y="1191"/>
                  </a:cubicBezTo>
                  <a:cubicBezTo>
                    <a:pt x="9378" y="2525"/>
                    <a:pt x="8296" y="4726"/>
                    <a:pt x="7466" y="6890"/>
                  </a:cubicBezTo>
                  <a:cubicBezTo>
                    <a:pt x="6781" y="8657"/>
                    <a:pt x="4942" y="10749"/>
                    <a:pt x="3246" y="12588"/>
                  </a:cubicBezTo>
                  <a:cubicBezTo>
                    <a:pt x="2417" y="13490"/>
                    <a:pt x="1623" y="14355"/>
                    <a:pt x="1010" y="15113"/>
                  </a:cubicBezTo>
                  <a:cubicBezTo>
                    <a:pt x="722" y="15474"/>
                    <a:pt x="469" y="15834"/>
                    <a:pt x="289" y="16123"/>
                  </a:cubicBezTo>
                  <a:cubicBezTo>
                    <a:pt x="109" y="16447"/>
                    <a:pt x="0" y="16736"/>
                    <a:pt x="0" y="17060"/>
                  </a:cubicBezTo>
                  <a:cubicBezTo>
                    <a:pt x="0" y="17241"/>
                    <a:pt x="72" y="17493"/>
                    <a:pt x="217" y="17638"/>
                  </a:cubicBezTo>
                  <a:cubicBezTo>
                    <a:pt x="650" y="18034"/>
                    <a:pt x="1407" y="18647"/>
                    <a:pt x="2417" y="19188"/>
                  </a:cubicBezTo>
                  <a:cubicBezTo>
                    <a:pt x="3427" y="19729"/>
                    <a:pt x="4653" y="20198"/>
                    <a:pt x="5915" y="20198"/>
                  </a:cubicBezTo>
                  <a:cubicBezTo>
                    <a:pt x="6745" y="20198"/>
                    <a:pt x="7574" y="19982"/>
                    <a:pt x="8332" y="19513"/>
                  </a:cubicBezTo>
                  <a:cubicBezTo>
                    <a:pt x="9125" y="19080"/>
                    <a:pt x="9847" y="18323"/>
                    <a:pt x="10460" y="17241"/>
                  </a:cubicBezTo>
                  <a:cubicBezTo>
                    <a:pt x="11434" y="15474"/>
                    <a:pt x="12011" y="13237"/>
                    <a:pt x="12335" y="10965"/>
                  </a:cubicBezTo>
                  <a:cubicBezTo>
                    <a:pt x="12660" y="8693"/>
                    <a:pt x="12768" y="6385"/>
                    <a:pt x="12768" y="4581"/>
                  </a:cubicBezTo>
                  <a:cubicBezTo>
                    <a:pt x="12768" y="2417"/>
                    <a:pt x="12624" y="902"/>
                    <a:pt x="12624" y="902"/>
                  </a:cubicBezTo>
                  <a:lnTo>
                    <a:pt x="12624" y="866"/>
                  </a:lnTo>
                  <a:cubicBezTo>
                    <a:pt x="12552" y="614"/>
                    <a:pt x="12480" y="434"/>
                    <a:pt x="12335" y="289"/>
                  </a:cubicBezTo>
                  <a:cubicBezTo>
                    <a:pt x="12227" y="109"/>
                    <a:pt x="12011" y="1"/>
                    <a:pt x="11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3224800" y="2836750"/>
              <a:ext cx="786275" cy="880150"/>
            </a:xfrm>
            <a:custGeom>
              <a:avLst/>
              <a:gdLst/>
              <a:ahLst/>
              <a:cxnLst/>
              <a:rect l="l" t="t" r="r" b="b"/>
              <a:pathLst>
                <a:path w="31451" h="35206" extrusionOk="0">
                  <a:moveTo>
                    <a:pt x="19513" y="0"/>
                  </a:moveTo>
                  <a:cubicBezTo>
                    <a:pt x="19512" y="1"/>
                    <a:pt x="3138" y="4256"/>
                    <a:pt x="0" y="5663"/>
                  </a:cubicBezTo>
                  <a:cubicBezTo>
                    <a:pt x="0" y="5663"/>
                    <a:pt x="253" y="14211"/>
                    <a:pt x="3535" y="23156"/>
                  </a:cubicBezTo>
                  <a:cubicBezTo>
                    <a:pt x="6817" y="32064"/>
                    <a:pt x="12335" y="35094"/>
                    <a:pt x="14716" y="35202"/>
                  </a:cubicBezTo>
                  <a:cubicBezTo>
                    <a:pt x="14753" y="35204"/>
                    <a:pt x="14791" y="35205"/>
                    <a:pt x="14830" y="35205"/>
                  </a:cubicBezTo>
                  <a:cubicBezTo>
                    <a:pt x="17272" y="35205"/>
                    <a:pt x="21672" y="30736"/>
                    <a:pt x="23660" y="26546"/>
                  </a:cubicBezTo>
                  <a:cubicBezTo>
                    <a:pt x="25680" y="22254"/>
                    <a:pt x="27051" y="17349"/>
                    <a:pt x="27051" y="17349"/>
                  </a:cubicBezTo>
                  <a:cubicBezTo>
                    <a:pt x="27051" y="17349"/>
                    <a:pt x="29972" y="16339"/>
                    <a:pt x="30730" y="13706"/>
                  </a:cubicBezTo>
                  <a:cubicBezTo>
                    <a:pt x="31451" y="11073"/>
                    <a:pt x="31343" y="8657"/>
                    <a:pt x="29323" y="8404"/>
                  </a:cubicBezTo>
                  <a:cubicBezTo>
                    <a:pt x="29239" y="8394"/>
                    <a:pt x="29158" y="8389"/>
                    <a:pt x="29078" y="8389"/>
                  </a:cubicBezTo>
                  <a:cubicBezTo>
                    <a:pt x="27233" y="8389"/>
                    <a:pt x="26438" y="11073"/>
                    <a:pt x="26438" y="11073"/>
                  </a:cubicBezTo>
                  <a:cubicBezTo>
                    <a:pt x="26438" y="11073"/>
                    <a:pt x="23913" y="9414"/>
                    <a:pt x="22903" y="6168"/>
                  </a:cubicBezTo>
                  <a:cubicBezTo>
                    <a:pt x="22001" y="3236"/>
                    <a:pt x="23517" y="908"/>
                    <a:pt x="23130" y="908"/>
                  </a:cubicBezTo>
                  <a:cubicBezTo>
                    <a:pt x="23084" y="908"/>
                    <a:pt x="23011" y="941"/>
                    <a:pt x="22903" y="1010"/>
                  </a:cubicBezTo>
                  <a:cubicBezTo>
                    <a:pt x="21982" y="1569"/>
                    <a:pt x="20222" y="3298"/>
                    <a:pt x="19180" y="3298"/>
                  </a:cubicBezTo>
                  <a:cubicBezTo>
                    <a:pt x="19080" y="3298"/>
                    <a:pt x="18986" y="3282"/>
                    <a:pt x="18900" y="3247"/>
                  </a:cubicBezTo>
                  <a:cubicBezTo>
                    <a:pt x="17890" y="2886"/>
                    <a:pt x="19513" y="1"/>
                    <a:pt x="19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3217575" y="2829200"/>
              <a:ext cx="793500" cy="895725"/>
            </a:xfrm>
            <a:custGeom>
              <a:avLst/>
              <a:gdLst/>
              <a:ahLst/>
              <a:cxnLst/>
              <a:rect l="l" t="t" r="r" b="b"/>
              <a:pathLst>
                <a:path w="31740" h="35829" extrusionOk="0">
                  <a:moveTo>
                    <a:pt x="19227" y="757"/>
                  </a:moveTo>
                  <a:cubicBezTo>
                    <a:pt x="19168" y="873"/>
                    <a:pt x="19106" y="999"/>
                    <a:pt x="19044" y="1132"/>
                  </a:cubicBezTo>
                  <a:cubicBezTo>
                    <a:pt x="18792" y="1709"/>
                    <a:pt x="18539" y="2358"/>
                    <a:pt x="18539" y="2935"/>
                  </a:cubicBezTo>
                  <a:cubicBezTo>
                    <a:pt x="18539" y="3116"/>
                    <a:pt x="18575" y="3296"/>
                    <a:pt x="18648" y="3476"/>
                  </a:cubicBezTo>
                  <a:cubicBezTo>
                    <a:pt x="18720" y="3621"/>
                    <a:pt x="18864" y="3765"/>
                    <a:pt x="19080" y="3837"/>
                  </a:cubicBezTo>
                  <a:cubicBezTo>
                    <a:pt x="19189" y="3873"/>
                    <a:pt x="19333" y="3909"/>
                    <a:pt x="19441" y="3909"/>
                  </a:cubicBezTo>
                  <a:cubicBezTo>
                    <a:pt x="19802" y="3909"/>
                    <a:pt x="20126" y="3765"/>
                    <a:pt x="20487" y="3585"/>
                  </a:cubicBezTo>
                  <a:cubicBezTo>
                    <a:pt x="21028" y="3332"/>
                    <a:pt x="21569" y="2899"/>
                    <a:pt x="22074" y="2503"/>
                  </a:cubicBezTo>
                  <a:cubicBezTo>
                    <a:pt x="22443" y="2239"/>
                    <a:pt x="22794" y="1955"/>
                    <a:pt x="23082" y="1752"/>
                  </a:cubicBezTo>
                  <a:lnTo>
                    <a:pt x="23082" y="1752"/>
                  </a:lnTo>
                  <a:cubicBezTo>
                    <a:pt x="22898" y="2318"/>
                    <a:pt x="22615" y="3308"/>
                    <a:pt x="22615" y="4486"/>
                  </a:cubicBezTo>
                  <a:cubicBezTo>
                    <a:pt x="22615" y="5135"/>
                    <a:pt x="22687" y="5821"/>
                    <a:pt x="22904" y="6542"/>
                  </a:cubicBezTo>
                  <a:cubicBezTo>
                    <a:pt x="23949" y="9932"/>
                    <a:pt x="26546" y="11591"/>
                    <a:pt x="26546" y="11628"/>
                  </a:cubicBezTo>
                  <a:cubicBezTo>
                    <a:pt x="26600" y="11646"/>
                    <a:pt x="26645" y="11655"/>
                    <a:pt x="26691" y="11655"/>
                  </a:cubicBezTo>
                  <a:cubicBezTo>
                    <a:pt x="26736" y="11655"/>
                    <a:pt x="26781" y="11646"/>
                    <a:pt x="26835" y="11628"/>
                  </a:cubicBezTo>
                  <a:cubicBezTo>
                    <a:pt x="26907" y="11628"/>
                    <a:pt x="26979" y="11555"/>
                    <a:pt x="27015" y="11447"/>
                  </a:cubicBezTo>
                  <a:lnTo>
                    <a:pt x="27015" y="11411"/>
                  </a:lnTo>
                  <a:cubicBezTo>
                    <a:pt x="27051" y="11303"/>
                    <a:pt x="27268" y="10654"/>
                    <a:pt x="27700" y="10077"/>
                  </a:cubicBezTo>
                  <a:cubicBezTo>
                    <a:pt x="27881" y="9788"/>
                    <a:pt x="28133" y="9500"/>
                    <a:pt x="28422" y="9319"/>
                  </a:cubicBezTo>
                  <a:cubicBezTo>
                    <a:pt x="28710" y="9139"/>
                    <a:pt x="28999" y="8995"/>
                    <a:pt x="29360" y="8995"/>
                  </a:cubicBezTo>
                  <a:cubicBezTo>
                    <a:pt x="29432" y="8995"/>
                    <a:pt x="29504" y="8995"/>
                    <a:pt x="29576" y="9031"/>
                  </a:cubicBezTo>
                  <a:cubicBezTo>
                    <a:pt x="30153" y="9103"/>
                    <a:pt x="30514" y="9319"/>
                    <a:pt x="30766" y="9716"/>
                  </a:cubicBezTo>
                  <a:cubicBezTo>
                    <a:pt x="31019" y="10113"/>
                    <a:pt x="31127" y="10690"/>
                    <a:pt x="31127" y="11375"/>
                  </a:cubicBezTo>
                  <a:cubicBezTo>
                    <a:pt x="31127" y="12096"/>
                    <a:pt x="30983" y="12998"/>
                    <a:pt x="30694" y="13936"/>
                  </a:cubicBezTo>
                  <a:cubicBezTo>
                    <a:pt x="30369" y="15162"/>
                    <a:pt x="29504" y="16028"/>
                    <a:pt x="28710" y="16569"/>
                  </a:cubicBezTo>
                  <a:cubicBezTo>
                    <a:pt x="28314" y="16857"/>
                    <a:pt x="27953" y="17038"/>
                    <a:pt x="27700" y="17182"/>
                  </a:cubicBezTo>
                  <a:cubicBezTo>
                    <a:pt x="27556" y="17254"/>
                    <a:pt x="27448" y="17290"/>
                    <a:pt x="27376" y="17326"/>
                  </a:cubicBezTo>
                  <a:lnTo>
                    <a:pt x="27268" y="17362"/>
                  </a:lnTo>
                  <a:cubicBezTo>
                    <a:pt x="27159" y="17398"/>
                    <a:pt x="27087" y="17470"/>
                    <a:pt x="27051" y="17579"/>
                  </a:cubicBezTo>
                  <a:cubicBezTo>
                    <a:pt x="27051" y="17579"/>
                    <a:pt x="26979" y="17867"/>
                    <a:pt x="26835" y="18408"/>
                  </a:cubicBezTo>
                  <a:cubicBezTo>
                    <a:pt x="26330" y="19959"/>
                    <a:pt x="25176" y="23530"/>
                    <a:pt x="23697" y="26704"/>
                  </a:cubicBezTo>
                  <a:cubicBezTo>
                    <a:pt x="22723" y="28795"/>
                    <a:pt x="21136" y="30923"/>
                    <a:pt x="19477" y="32546"/>
                  </a:cubicBezTo>
                  <a:cubicBezTo>
                    <a:pt x="18684" y="33376"/>
                    <a:pt x="17854" y="34025"/>
                    <a:pt x="17097" y="34494"/>
                  </a:cubicBezTo>
                  <a:cubicBezTo>
                    <a:pt x="16339" y="34963"/>
                    <a:pt x="15618" y="35215"/>
                    <a:pt x="15113" y="35215"/>
                  </a:cubicBezTo>
                  <a:lnTo>
                    <a:pt x="15041" y="35215"/>
                  </a:lnTo>
                  <a:cubicBezTo>
                    <a:pt x="13959" y="35179"/>
                    <a:pt x="12011" y="34422"/>
                    <a:pt x="9955" y="32546"/>
                  </a:cubicBezTo>
                  <a:cubicBezTo>
                    <a:pt x="7900" y="30707"/>
                    <a:pt x="5736" y="27750"/>
                    <a:pt x="4113" y="23349"/>
                  </a:cubicBezTo>
                  <a:cubicBezTo>
                    <a:pt x="2490" y="18913"/>
                    <a:pt x="1588" y="14549"/>
                    <a:pt x="1119" y="11303"/>
                  </a:cubicBezTo>
                  <a:cubicBezTo>
                    <a:pt x="903" y="9680"/>
                    <a:pt x="758" y="8345"/>
                    <a:pt x="686" y="7408"/>
                  </a:cubicBezTo>
                  <a:cubicBezTo>
                    <a:pt x="650" y="6939"/>
                    <a:pt x="614" y="6578"/>
                    <a:pt x="614" y="6326"/>
                  </a:cubicBezTo>
                  <a:cubicBezTo>
                    <a:pt x="614" y="6256"/>
                    <a:pt x="614" y="6195"/>
                    <a:pt x="614" y="6142"/>
                  </a:cubicBezTo>
                  <a:lnTo>
                    <a:pt x="614" y="6142"/>
                  </a:lnTo>
                  <a:cubicBezTo>
                    <a:pt x="1427" y="5813"/>
                    <a:pt x="2924" y="5309"/>
                    <a:pt x="4762" y="4775"/>
                  </a:cubicBezTo>
                  <a:cubicBezTo>
                    <a:pt x="7719" y="3873"/>
                    <a:pt x="11506" y="2827"/>
                    <a:pt x="14536" y="1998"/>
                  </a:cubicBezTo>
                  <a:cubicBezTo>
                    <a:pt x="16051" y="1601"/>
                    <a:pt x="17385" y="1240"/>
                    <a:pt x="18359" y="988"/>
                  </a:cubicBezTo>
                  <a:cubicBezTo>
                    <a:pt x="18699" y="896"/>
                    <a:pt x="18992" y="819"/>
                    <a:pt x="19227" y="757"/>
                  </a:cubicBezTo>
                  <a:close/>
                  <a:moveTo>
                    <a:pt x="19816" y="0"/>
                  </a:moveTo>
                  <a:cubicBezTo>
                    <a:pt x="19786" y="0"/>
                    <a:pt x="19757" y="5"/>
                    <a:pt x="19730" y="14"/>
                  </a:cubicBezTo>
                  <a:cubicBezTo>
                    <a:pt x="19730" y="14"/>
                    <a:pt x="15618" y="1060"/>
                    <a:pt x="11146" y="2322"/>
                  </a:cubicBezTo>
                  <a:cubicBezTo>
                    <a:pt x="8909" y="2935"/>
                    <a:pt x="6565" y="3585"/>
                    <a:pt x="4581" y="4198"/>
                  </a:cubicBezTo>
                  <a:cubicBezTo>
                    <a:pt x="2598" y="4775"/>
                    <a:pt x="1011" y="5316"/>
                    <a:pt x="181" y="5676"/>
                  </a:cubicBezTo>
                  <a:cubicBezTo>
                    <a:pt x="73" y="5713"/>
                    <a:pt x="1" y="5821"/>
                    <a:pt x="1" y="5965"/>
                  </a:cubicBezTo>
                  <a:cubicBezTo>
                    <a:pt x="1" y="5965"/>
                    <a:pt x="253" y="14549"/>
                    <a:pt x="3536" y="23530"/>
                  </a:cubicBezTo>
                  <a:cubicBezTo>
                    <a:pt x="5195" y="28038"/>
                    <a:pt x="7431" y="31068"/>
                    <a:pt x="9559" y="33015"/>
                  </a:cubicBezTo>
                  <a:cubicBezTo>
                    <a:pt x="11687" y="34927"/>
                    <a:pt x="13706" y="35756"/>
                    <a:pt x="15005" y="35829"/>
                  </a:cubicBezTo>
                  <a:lnTo>
                    <a:pt x="15113" y="35829"/>
                  </a:lnTo>
                  <a:cubicBezTo>
                    <a:pt x="15798" y="35829"/>
                    <a:pt x="16592" y="35504"/>
                    <a:pt x="17385" y="34999"/>
                  </a:cubicBezTo>
                  <a:cubicBezTo>
                    <a:pt x="19838" y="33520"/>
                    <a:pt x="22687" y="30202"/>
                    <a:pt x="24238" y="26956"/>
                  </a:cubicBezTo>
                  <a:cubicBezTo>
                    <a:pt x="26041" y="23124"/>
                    <a:pt x="27327" y="18802"/>
                    <a:pt x="27582" y="17895"/>
                  </a:cubicBezTo>
                  <a:lnTo>
                    <a:pt x="27582" y="17895"/>
                  </a:lnTo>
                  <a:cubicBezTo>
                    <a:pt x="27834" y="17799"/>
                    <a:pt x="28411" y="17541"/>
                    <a:pt x="29071" y="17074"/>
                  </a:cubicBezTo>
                  <a:cubicBezTo>
                    <a:pt x="29901" y="16461"/>
                    <a:pt x="30874" y="15487"/>
                    <a:pt x="31307" y="14080"/>
                  </a:cubicBezTo>
                  <a:cubicBezTo>
                    <a:pt x="31560" y="13142"/>
                    <a:pt x="31740" y="12205"/>
                    <a:pt x="31740" y="11375"/>
                  </a:cubicBezTo>
                  <a:cubicBezTo>
                    <a:pt x="31740" y="10618"/>
                    <a:pt x="31596" y="9932"/>
                    <a:pt x="31271" y="9391"/>
                  </a:cubicBezTo>
                  <a:cubicBezTo>
                    <a:pt x="30946" y="8886"/>
                    <a:pt x="30369" y="8490"/>
                    <a:pt x="29648" y="8418"/>
                  </a:cubicBezTo>
                  <a:lnTo>
                    <a:pt x="29360" y="8418"/>
                  </a:lnTo>
                  <a:cubicBezTo>
                    <a:pt x="28855" y="8418"/>
                    <a:pt x="28386" y="8598"/>
                    <a:pt x="27989" y="8886"/>
                  </a:cubicBezTo>
                  <a:cubicBezTo>
                    <a:pt x="27448" y="9283"/>
                    <a:pt x="27051" y="9896"/>
                    <a:pt x="26799" y="10365"/>
                  </a:cubicBezTo>
                  <a:cubicBezTo>
                    <a:pt x="26706" y="10551"/>
                    <a:pt x="26632" y="10723"/>
                    <a:pt x="26577" y="10865"/>
                  </a:cubicBezTo>
                  <a:lnTo>
                    <a:pt x="26577" y="10865"/>
                  </a:lnTo>
                  <a:cubicBezTo>
                    <a:pt x="25881" y="10313"/>
                    <a:pt x="24225" y="8805"/>
                    <a:pt x="23481" y="6362"/>
                  </a:cubicBezTo>
                  <a:cubicBezTo>
                    <a:pt x="23300" y="5713"/>
                    <a:pt x="23192" y="5063"/>
                    <a:pt x="23192" y="4486"/>
                  </a:cubicBezTo>
                  <a:cubicBezTo>
                    <a:pt x="23192" y="3729"/>
                    <a:pt x="23336" y="3044"/>
                    <a:pt x="23481" y="2503"/>
                  </a:cubicBezTo>
                  <a:cubicBezTo>
                    <a:pt x="23553" y="2214"/>
                    <a:pt x="23625" y="1998"/>
                    <a:pt x="23697" y="1781"/>
                  </a:cubicBezTo>
                  <a:cubicBezTo>
                    <a:pt x="23733" y="1601"/>
                    <a:pt x="23769" y="1457"/>
                    <a:pt x="23805" y="1312"/>
                  </a:cubicBezTo>
                  <a:cubicBezTo>
                    <a:pt x="23805" y="1240"/>
                    <a:pt x="23769" y="1168"/>
                    <a:pt x="23733" y="1060"/>
                  </a:cubicBezTo>
                  <a:cubicBezTo>
                    <a:pt x="23697" y="1024"/>
                    <a:pt x="23625" y="952"/>
                    <a:pt x="23589" y="916"/>
                  </a:cubicBezTo>
                  <a:cubicBezTo>
                    <a:pt x="23517" y="916"/>
                    <a:pt x="23481" y="880"/>
                    <a:pt x="23408" y="880"/>
                  </a:cubicBezTo>
                  <a:cubicBezTo>
                    <a:pt x="23336" y="916"/>
                    <a:pt x="23264" y="916"/>
                    <a:pt x="23228" y="952"/>
                  </a:cubicBezTo>
                  <a:cubicBezTo>
                    <a:pt x="23156" y="988"/>
                    <a:pt x="23084" y="988"/>
                    <a:pt x="23048" y="1024"/>
                  </a:cubicBezTo>
                  <a:cubicBezTo>
                    <a:pt x="22543" y="1348"/>
                    <a:pt x="21894" y="1925"/>
                    <a:pt x="21208" y="2430"/>
                  </a:cubicBezTo>
                  <a:cubicBezTo>
                    <a:pt x="20848" y="2683"/>
                    <a:pt x="20523" y="2899"/>
                    <a:pt x="20198" y="3044"/>
                  </a:cubicBezTo>
                  <a:cubicBezTo>
                    <a:pt x="19910" y="3224"/>
                    <a:pt x="19621" y="3296"/>
                    <a:pt x="19441" y="3296"/>
                  </a:cubicBezTo>
                  <a:lnTo>
                    <a:pt x="19297" y="3296"/>
                  </a:lnTo>
                  <a:lnTo>
                    <a:pt x="19189" y="3188"/>
                  </a:lnTo>
                  <a:cubicBezTo>
                    <a:pt x="19153" y="3152"/>
                    <a:pt x="19153" y="3080"/>
                    <a:pt x="19153" y="2935"/>
                  </a:cubicBezTo>
                  <a:cubicBezTo>
                    <a:pt x="19153" y="2539"/>
                    <a:pt x="19369" y="1889"/>
                    <a:pt x="19585" y="1384"/>
                  </a:cubicBezTo>
                  <a:cubicBezTo>
                    <a:pt x="19730" y="1096"/>
                    <a:pt x="19838" y="880"/>
                    <a:pt x="19910" y="699"/>
                  </a:cubicBezTo>
                  <a:cubicBezTo>
                    <a:pt x="19946" y="627"/>
                    <a:pt x="19982" y="555"/>
                    <a:pt x="20018" y="519"/>
                  </a:cubicBezTo>
                  <a:lnTo>
                    <a:pt x="20054" y="447"/>
                  </a:lnTo>
                  <a:cubicBezTo>
                    <a:pt x="20126" y="339"/>
                    <a:pt x="20126" y="194"/>
                    <a:pt x="20054" y="122"/>
                  </a:cubicBezTo>
                  <a:cubicBezTo>
                    <a:pt x="20000" y="41"/>
                    <a:pt x="19905" y="0"/>
                    <a:pt x="19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3751375" y="3083575"/>
              <a:ext cx="155125" cy="68600"/>
            </a:xfrm>
            <a:custGeom>
              <a:avLst/>
              <a:gdLst/>
              <a:ahLst/>
              <a:cxnLst/>
              <a:rect l="l" t="t" r="r" b="b"/>
              <a:pathLst>
                <a:path w="6205" h="2744" extrusionOk="0">
                  <a:moveTo>
                    <a:pt x="5848" y="1"/>
                  </a:moveTo>
                  <a:cubicBezTo>
                    <a:pt x="5822" y="1"/>
                    <a:pt x="5796" y="4"/>
                    <a:pt x="5771" y="10"/>
                  </a:cubicBezTo>
                  <a:lnTo>
                    <a:pt x="217" y="2174"/>
                  </a:lnTo>
                  <a:cubicBezTo>
                    <a:pt x="73" y="2210"/>
                    <a:pt x="1" y="2390"/>
                    <a:pt x="73" y="2571"/>
                  </a:cubicBezTo>
                  <a:cubicBezTo>
                    <a:pt x="99" y="2676"/>
                    <a:pt x="203" y="2743"/>
                    <a:pt x="313" y="2743"/>
                  </a:cubicBezTo>
                  <a:cubicBezTo>
                    <a:pt x="354" y="2743"/>
                    <a:pt x="395" y="2734"/>
                    <a:pt x="433" y="2715"/>
                  </a:cubicBezTo>
                  <a:lnTo>
                    <a:pt x="5988" y="587"/>
                  </a:lnTo>
                  <a:cubicBezTo>
                    <a:pt x="6132" y="515"/>
                    <a:pt x="6204" y="334"/>
                    <a:pt x="6168" y="190"/>
                  </a:cubicBezTo>
                  <a:cubicBezTo>
                    <a:pt x="6108" y="71"/>
                    <a:pt x="5974" y="1"/>
                    <a:pt x="5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3156275" y="3109950"/>
              <a:ext cx="628500" cy="217975"/>
            </a:xfrm>
            <a:custGeom>
              <a:avLst/>
              <a:gdLst/>
              <a:ahLst/>
              <a:cxnLst/>
              <a:rect l="l" t="t" r="r" b="b"/>
              <a:pathLst>
                <a:path w="25140" h="8719" extrusionOk="0">
                  <a:moveTo>
                    <a:pt x="0" y="1"/>
                  </a:moveTo>
                  <a:cubicBezTo>
                    <a:pt x="0" y="1"/>
                    <a:pt x="109" y="3535"/>
                    <a:pt x="1876" y="5555"/>
                  </a:cubicBezTo>
                  <a:cubicBezTo>
                    <a:pt x="3144" y="6979"/>
                    <a:pt x="5380" y="7511"/>
                    <a:pt x="7047" y="7511"/>
                  </a:cubicBezTo>
                  <a:cubicBezTo>
                    <a:pt x="7702" y="7511"/>
                    <a:pt x="8270" y="7429"/>
                    <a:pt x="8656" y="7286"/>
                  </a:cubicBezTo>
                  <a:cubicBezTo>
                    <a:pt x="9996" y="6840"/>
                    <a:pt x="9831" y="3255"/>
                    <a:pt x="11120" y="3255"/>
                  </a:cubicBezTo>
                  <a:cubicBezTo>
                    <a:pt x="11184" y="3255"/>
                    <a:pt x="11253" y="3264"/>
                    <a:pt x="11325" y="3283"/>
                  </a:cubicBezTo>
                  <a:cubicBezTo>
                    <a:pt x="12804" y="3644"/>
                    <a:pt x="12552" y="5303"/>
                    <a:pt x="13201" y="6817"/>
                  </a:cubicBezTo>
                  <a:cubicBezTo>
                    <a:pt x="13814" y="8296"/>
                    <a:pt x="14463" y="8188"/>
                    <a:pt x="17204" y="8549"/>
                  </a:cubicBezTo>
                  <a:cubicBezTo>
                    <a:pt x="17971" y="8658"/>
                    <a:pt x="18726" y="8718"/>
                    <a:pt x="19439" y="8718"/>
                  </a:cubicBezTo>
                  <a:cubicBezTo>
                    <a:pt x="21311" y="8718"/>
                    <a:pt x="22893" y="8305"/>
                    <a:pt x="23624" y="7286"/>
                  </a:cubicBezTo>
                  <a:cubicBezTo>
                    <a:pt x="24634" y="5916"/>
                    <a:pt x="25139" y="1624"/>
                    <a:pt x="24129" y="1407"/>
                  </a:cubicBezTo>
                  <a:cubicBezTo>
                    <a:pt x="23922" y="1355"/>
                    <a:pt x="23613" y="1334"/>
                    <a:pt x="23223" y="1334"/>
                  </a:cubicBezTo>
                  <a:cubicBezTo>
                    <a:pt x="21714" y="1334"/>
                    <a:pt x="18980" y="1653"/>
                    <a:pt x="16086" y="1768"/>
                  </a:cubicBezTo>
                  <a:cubicBezTo>
                    <a:pt x="12444" y="1876"/>
                    <a:pt x="11073" y="2021"/>
                    <a:pt x="11073" y="2021"/>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3501625" y="3169475"/>
              <a:ext cx="275025" cy="158450"/>
            </a:xfrm>
            <a:custGeom>
              <a:avLst/>
              <a:gdLst/>
              <a:ahLst/>
              <a:cxnLst/>
              <a:rect l="l" t="t" r="r" b="b"/>
              <a:pathLst>
                <a:path w="11001" h="6338" extrusionOk="0">
                  <a:moveTo>
                    <a:pt x="10820" y="0"/>
                  </a:moveTo>
                  <a:lnTo>
                    <a:pt x="0" y="5374"/>
                  </a:lnTo>
                  <a:cubicBezTo>
                    <a:pt x="577" y="5879"/>
                    <a:pt x="1443" y="5915"/>
                    <a:pt x="3390" y="6168"/>
                  </a:cubicBezTo>
                  <a:cubicBezTo>
                    <a:pt x="4157" y="6277"/>
                    <a:pt x="4912" y="6337"/>
                    <a:pt x="5625" y="6337"/>
                  </a:cubicBezTo>
                  <a:cubicBezTo>
                    <a:pt x="7497" y="6337"/>
                    <a:pt x="9079" y="5924"/>
                    <a:pt x="9810" y="4905"/>
                  </a:cubicBezTo>
                  <a:cubicBezTo>
                    <a:pt x="10568" y="3932"/>
                    <a:pt x="11001" y="1407"/>
                    <a:pt x="108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3217575" y="3153250"/>
              <a:ext cx="351700" cy="144800"/>
            </a:xfrm>
            <a:custGeom>
              <a:avLst/>
              <a:gdLst/>
              <a:ahLst/>
              <a:cxnLst/>
              <a:rect l="l" t="t" r="r" b="b"/>
              <a:pathLst>
                <a:path w="14068" h="5792" extrusionOk="0">
                  <a:moveTo>
                    <a:pt x="14067" y="0"/>
                  </a:moveTo>
                  <a:lnTo>
                    <a:pt x="14067" y="0"/>
                  </a:lnTo>
                  <a:cubicBezTo>
                    <a:pt x="13923" y="36"/>
                    <a:pt x="13779" y="36"/>
                    <a:pt x="13634" y="36"/>
                  </a:cubicBezTo>
                  <a:cubicBezTo>
                    <a:pt x="12552" y="72"/>
                    <a:pt x="11687" y="108"/>
                    <a:pt x="10965" y="144"/>
                  </a:cubicBezTo>
                  <a:lnTo>
                    <a:pt x="1" y="4364"/>
                  </a:lnTo>
                  <a:cubicBezTo>
                    <a:pt x="1302" y="5395"/>
                    <a:pt x="3138" y="5791"/>
                    <a:pt x="4564" y="5791"/>
                  </a:cubicBezTo>
                  <a:cubicBezTo>
                    <a:pt x="5234" y="5791"/>
                    <a:pt x="5813" y="5704"/>
                    <a:pt x="6204" y="5554"/>
                  </a:cubicBezTo>
                  <a:cubicBezTo>
                    <a:pt x="7544" y="5108"/>
                    <a:pt x="7379" y="1523"/>
                    <a:pt x="8668" y="1523"/>
                  </a:cubicBezTo>
                  <a:cubicBezTo>
                    <a:pt x="8732" y="1523"/>
                    <a:pt x="8801" y="1532"/>
                    <a:pt x="8873" y="1551"/>
                  </a:cubicBezTo>
                  <a:cubicBezTo>
                    <a:pt x="9739" y="1767"/>
                    <a:pt x="10028" y="2453"/>
                    <a:pt x="10244" y="3282"/>
                  </a:cubicBezTo>
                  <a:lnTo>
                    <a:pt x="14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3148150" y="3102400"/>
              <a:ext cx="633000" cy="233000"/>
            </a:xfrm>
            <a:custGeom>
              <a:avLst/>
              <a:gdLst/>
              <a:ahLst/>
              <a:cxnLst/>
              <a:rect l="l" t="t" r="r" b="b"/>
              <a:pathLst>
                <a:path w="25320" h="9320" extrusionOk="0">
                  <a:moveTo>
                    <a:pt x="638" y="661"/>
                  </a:moveTo>
                  <a:lnTo>
                    <a:pt x="11326" y="2611"/>
                  </a:lnTo>
                  <a:lnTo>
                    <a:pt x="11686" y="2611"/>
                  </a:lnTo>
                  <a:cubicBezTo>
                    <a:pt x="12228" y="2575"/>
                    <a:pt x="13706" y="2467"/>
                    <a:pt x="16411" y="2359"/>
                  </a:cubicBezTo>
                  <a:cubicBezTo>
                    <a:pt x="19369" y="2250"/>
                    <a:pt x="22146" y="1926"/>
                    <a:pt x="23625" y="1926"/>
                  </a:cubicBezTo>
                  <a:cubicBezTo>
                    <a:pt x="23985" y="1926"/>
                    <a:pt x="24238" y="1962"/>
                    <a:pt x="24382" y="1998"/>
                  </a:cubicBezTo>
                  <a:lnTo>
                    <a:pt x="24490" y="2034"/>
                  </a:lnTo>
                  <a:cubicBezTo>
                    <a:pt x="24526" y="2142"/>
                    <a:pt x="24599" y="2286"/>
                    <a:pt x="24635" y="2539"/>
                  </a:cubicBezTo>
                  <a:cubicBezTo>
                    <a:pt x="24707" y="2755"/>
                    <a:pt x="24707" y="3044"/>
                    <a:pt x="24707" y="3369"/>
                  </a:cubicBezTo>
                  <a:cubicBezTo>
                    <a:pt x="24707" y="4054"/>
                    <a:pt x="24599" y="4883"/>
                    <a:pt x="24418" y="5641"/>
                  </a:cubicBezTo>
                  <a:cubicBezTo>
                    <a:pt x="24238" y="6398"/>
                    <a:pt x="23985" y="7047"/>
                    <a:pt x="23733" y="7444"/>
                  </a:cubicBezTo>
                  <a:cubicBezTo>
                    <a:pt x="23408" y="7877"/>
                    <a:pt x="22867" y="8202"/>
                    <a:pt x="22182" y="8418"/>
                  </a:cubicBezTo>
                  <a:cubicBezTo>
                    <a:pt x="21497" y="8634"/>
                    <a:pt x="20667" y="8706"/>
                    <a:pt x="19729" y="8706"/>
                  </a:cubicBezTo>
                  <a:cubicBezTo>
                    <a:pt x="19044" y="8706"/>
                    <a:pt x="18323" y="8670"/>
                    <a:pt x="17602" y="8562"/>
                  </a:cubicBezTo>
                  <a:cubicBezTo>
                    <a:pt x="16195" y="8382"/>
                    <a:pt x="15329" y="8310"/>
                    <a:pt x="14824" y="8129"/>
                  </a:cubicBezTo>
                  <a:cubicBezTo>
                    <a:pt x="14572" y="8021"/>
                    <a:pt x="14392" y="7913"/>
                    <a:pt x="14247" y="7769"/>
                  </a:cubicBezTo>
                  <a:cubicBezTo>
                    <a:pt x="14103" y="7588"/>
                    <a:pt x="13959" y="7336"/>
                    <a:pt x="13814" y="6975"/>
                  </a:cubicBezTo>
                  <a:cubicBezTo>
                    <a:pt x="13490" y="6290"/>
                    <a:pt x="13418" y="5496"/>
                    <a:pt x="13201" y="4811"/>
                  </a:cubicBezTo>
                  <a:cubicBezTo>
                    <a:pt x="13093" y="4487"/>
                    <a:pt x="12949" y="4162"/>
                    <a:pt x="12696" y="3873"/>
                  </a:cubicBezTo>
                  <a:cubicBezTo>
                    <a:pt x="12480" y="3621"/>
                    <a:pt x="12119" y="3405"/>
                    <a:pt x="11723" y="3296"/>
                  </a:cubicBezTo>
                  <a:cubicBezTo>
                    <a:pt x="11614" y="3260"/>
                    <a:pt x="11506" y="3260"/>
                    <a:pt x="11434" y="3260"/>
                  </a:cubicBezTo>
                  <a:cubicBezTo>
                    <a:pt x="11218" y="3260"/>
                    <a:pt x="11001" y="3332"/>
                    <a:pt x="10821" y="3477"/>
                  </a:cubicBezTo>
                  <a:cubicBezTo>
                    <a:pt x="10532" y="3729"/>
                    <a:pt x="10352" y="4054"/>
                    <a:pt x="10208" y="4451"/>
                  </a:cubicBezTo>
                  <a:cubicBezTo>
                    <a:pt x="9991" y="5028"/>
                    <a:pt x="9847" y="5713"/>
                    <a:pt x="9631" y="6254"/>
                  </a:cubicBezTo>
                  <a:cubicBezTo>
                    <a:pt x="9522" y="6542"/>
                    <a:pt x="9414" y="6795"/>
                    <a:pt x="9270" y="6975"/>
                  </a:cubicBezTo>
                  <a:cubicBezTo>
                    <a:pt x="9162" y="7156"/>
                    <a:pt x="9018" y="7264"/>
                    <a:pt x="8873" y="7336"/>
                  </a:cubicBezTo>
                  <a:cubicBezTo>
                    <a:pt x="8549" y="7444"/>
                    <a:pt x="8008" y="7516"/>
                    <a:pt x="7395" y="7516"/>
                  </a:cubicBezTo>
                  <a:cubicBezTo>
                    <a:pt x="6565" y="7516"/>
                    <a:pt x="5627" y="7408"/>
                    <a:pt x="4726" y="7083"/>
                  </a:cubicBezTo>
                  <a:cubicBezTo>
                    <a:pt x="3824" y="6795"/>
                    <a:pt x="2994" y="6326"/>
                    <a:pt x="2417" y="5641"/>
                  </a:cubicBezTo>
                  <a:cubicBezTo>
                    <a:pt x="1588" y="4703"/>
                    <a:pt x="1119" y="3369"/>
                    <a:pt x="866" y="2250"/>
                  </a:cubicBezTo>
                  <a:cubicBezTo>
                    <a:pt x="758" y="1709"/>
                    <a:pt x="686" y="1204"/>
                    <a:pt x="650" y="844"/>
                  </a:cubicBezTo>
                  <a:cubicBezTo>
                    <a:pt x="650" y="773"/>
                    <a:pt x="644" y="714"/>
                    <a:pt x="638" y="661"/>
                  </a:cubicBezTo>
                  <a:close/>
                  <a:moveTo>
                    <a:pt x="297" y="0"/>
                  </a:moveTo>
                  <a:cubicBezTo>
                    <a:pt x="234" y="0"/>
                    <a:pt x="162" y="34"/>
                    <a:pt x="109" y="86"/>
                  </a:cubicBezTo>
                  <a:cubicBezTo>
                    <a:pt x="37" y="122"/>
                    <a:pt x="1" y="231"/>
                    <a:pt x="1" y="303"/>
                  </a:cubicBezTo>
                  <a:cubicBezTo>
                    <a:pt x="1" y="339"/>
                    <a:pt x="37" y="1241"/>
                    <a:pt x="289" y="2395"/>
                  </a:cubicBezTo>
                  <a:cubicBezTo>
                    <a:pt x="542" y="3549"/>
                    <a:pt x="1047" y="4955"/>
                    <a:pt x="1984" y="6037"/>
                  </a:cubicBezTo>
                  <a:cubicBezTo>
                    <a:pt x="2634" y="6831"/>
                    <a:pt x="3571" y="7336"/>
                    <a:pt x="4545" y="7660"/>
                  </a:cubicBezTo>
                  <a:cubicBezTo>
                    <a:pt x="5519" y="7985"/>
                    <a:pt x="6529" y="8129"/>
                    <a:pt x="7395" y="8129"/>
                  </a:cubicBezTo>
                  <a:cubicBezTo>
                    <a:pt x="8044" y="8129"/>
                    <a:pt x="8657" y="8057"/>
                    <a:pt x="9090" y="7877"/>
                  </a:cubicBezTo>
                  <a:cubicBezTo>
                    <a:pt x="9306" y="7805"/>
                    <a:pt x="9486" y="7660"/>
                    <a:pt x="9631" y="7480"/>
                  </a:cubicBezTo>
                  <a:cubicBezTo>
                    <a:pt x="9919" y="7192"/>
                    <a:pt x="10063" y="6795"/>
                    <a:pt x="10244" y="6398"/>
                  </a:cubicBezTo>
                  <a:cubicBezTo>
                    <a:pt x="10460" y="5785"/>
                    <a:pt x="10604" y="5100"/>
                    <a:pt x="10821" y="4595"/>
                  </a:cubicBezTo>
                  <a:cubicBezTo>
                    <a:pt x="10893" y="4342"/>
                    <a:pt x="11001" y="4126"/>
                    <a:pt x="11109" y="4018"/>
                  </a:cubicBezTo>
                  <a:cubicBezTo>
                    <a:pt x="11254" y="3910"/>
                    <a:pt x="11326" y="3873"/>
                    <a:pt x="11434" y="3837"/>
                  </a:cubicBezTo>
                  <a:lnTo>
                    <a:pt x="11542" y="3873"/>
                  </a:lnTo>
                  <a:cubicBezTo>
                    <a:pt x="11903" y="3946"/>
                    <a:pt x="12083" y="4090"/>
                    <a:pt x="12264" y="4270"/>
                  </a:cubicBezTo>
                  <a:cubicBezTo>
                    <a:pt x="12480" y="4559"/>
                    <a:pt x="12624" y="4955"/>
                    <a:pt x="12769" y="5496"/>
                  </a:cubicBezTo>
                  <a:cubicBezTo>
                    <a:pt x="12877" y="6001"/>
                    <a:pt x="12985" y="6615"/>
                    <a:pt x="13237" y="7228"/>
                  </a:cubicBezTo>
                  <a:cubicBezTo>
                    <a:pt x="13418" y="7624"/>
                    <a:pt x="13562" y="7913"/>
                    <a:pt x="13814" y="8165"/>
                  </a:cubicBezTo>
                  <a:cubicBezTo>
                    <a:pt x="14139" y="8526"/>
                    <a:pt x="14572" y="8706"/>
                    <a:pt x="15149" y="8851"/>
                  </a:cubicBezTo>
                  <a:cubicBezTo>
                    <a:pt x="15726" y="8959"/>
                    <a:pt x="16483" y="9031"/>
                    <a:pt x="17493" y="9175"/>
                  </a:cubicBezTo>
                  <a:cubicBezTo>
                    <a:pt x="18251" y="9247"/>
                    <a:pt x="19008" y="9320"/>
                    <a:pt x="19729" y="9320"/>
                  </a:cubicBezTo>
                  <a:cubicBezTo>
                    <a:pt x="20703" y="9320"/>
                    <a:pt x="21605" y="9211"/>
                    <a:pt x="22362" y="8995"/>
                  </a:cubicBezTo>
                  <a:cubicBezTo>
                    <a:pt x="23156" y="8743"/>
                    <a:pt x="23805" y="8346"/>
                    <a:pt x="24202" y="7769"/>
                  </a:cubicBezTo>
                  <a:cubicBezTo>
                    <a:pt x="24562" y="7300"/>
                    <a:pt x="24815" y="6578"/>
                    <a:pt x="25031" y="5785"/>
                  </a:cubicBezTo>
                  <a:cubicBezTo>
                    <a:pt x="25212" y="4955"/>
                    <a:pt x="25320" y="4090"/>
                    <a:pt x="25320" y="3369"/>
                  </a:cubicBezTo>
                  <a:cubicBezTo>
                    <a:pt x="25320" y="2900"/>
                    <a:pt x="25284" y="2467"/>
                    <a:pt x="25176" y="2142"/>
                  </a:cubicBezTo>
                  <a:cubicBezTo>
                    <a:pt x="25103" y="1962"/>
                    <a:pt x="25067" y="1818"/>
                    <a:pt x="24959" y="1673"/>
                  </a:cubicBezTo>
                  <a:cubicBezTo>
                    <a:pt x="24851" y="1565"/>
                    <a:pt x="24707" y="1457"/>
                    <a:pt x="24526" y="1385"/>
                  </a:cubicBezTo>
                  <a:cubicBezTo>
                    <a:pt x="24310" y="1349"/>
                    <a:pt x="23985" y="1313"/>
                    <a:pt x="23625" y="1313"/>
                  </a:cubicBezTo>
                  <a:cubicBezTo>
                    <a:pt x="22074" y="1313"/>
                    <a:pt x="19333" y="1673"/>
                    <a:pt x="16411" y="1782"/>
                  </a:cubicBezTo>
                  <a:cubicBezTo>
                    <a:pt x="13121" y="1878"/>
                    <a:pt x="11677" y="2004"/>
                    <a:pt x="11409" y="2029"/>
                  </a:cubicBezTo>
                  <a:lnTo>
                    <a:pt x="11409" y="2029"/>
                  </a:lnTo>
                  <a:lnTo>
                    <a:pt x="361" y="14"/>
                  </a:lnTo>
                  <a:cubicBezTo>
                    <a:pt x="342" y="5"/>
                    <a:pt x="320"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3403325" y="3253325"/>
              <a:ext cx="122650" cy="195700"/>
            </a:xfrm>
            <a:custGeom>
              <a:avLst/>
              <a:gdLst/>
              <a:ahLst/>
              <a:cxnLst/>
              <a:rect l="l" t="t" r="r" b="b"/>
              <a:pathLst>
                <a:path w="4906" h="7828" extrusionOk="0">
                  <a:moveTo>
                    <a:pt x="434" y="0"/>
                  </a:moveTo>
                  <a:cubicBezTo>
                    <a:pt x="253" y="0"/>
                    <a:pt x="109" y="145"/>
                    <a:pt x="109" y="289"/>
                  </a:cubicBezTo>
                  <a:cubicBezTo>
                    <a:pt x="109" y="289"/>
                    <a:pt x="1" y="3571"/>
                    <a:pt x="1" y="5591"/>
                  </a:cubicBezTo>
                  <a:cubicBezTo>
                    <a:pt x="1" y="6420"/>
                    <a:pt x="109" y="6961"/>
                    <a:pt x="434" y="7358"/>
                  </a:cubicBezTo>
                  <a:cubicBezTo>
                    <a:pt x="578" y="7539"/>
                    <a:pt x="758" y="7683"/>
                    <a:pt x="975" y="7755"/>
                  </a:cubicBezTo>
                  <a:cubicBezTo>
                    <a:pt x="1191" y="7791"/>
                    <a:pt x="1443" y="7827"/>
                    <a:pt x="1660" y="7827"/>
                  </a:cubicBezTo>
                  <a:cubicBezTo>
                    <a:pt x="1912" y="7827"/>
                    <a:pt x="2165" y="7791"/>
                    <a:pt x="2453" y="7791"/>
                  </a:cubicBezTo>
                  <a:cubicBezTo>
                    <a:pt x="3932" y="7647"/>
                    <a:pt x="4726" y="6997"/>
                    <a:pt x="4762" y="6961"/>
                  </a:cubicBezTo>
                  <a:cubicBezTo>
                    <a:pt x="4906" y="6853"/>
                    <a:pt x="4906" y="6673"/>
                    <a:pt x="4798" y="6529"/>
                  </a:cubicBezTo>
                  <a:cubicBezTo>
                    <a:pt x="4735" y="6466"/>
                    <a:pt x="4648" y="6427"/>
                    <a:pt x="4557" y="6427"/>
                  </a:cubicBezTo>
                  <a:cubicBezTo>
                    <a:pt x="4492" y="6427"/>
                    <a:pt x="4425" y="6447"/>
                    <a:pt x="4365" y="6493"/>
                  </a:cubicBezTo>
                  <a:cubicBezTo>
                    <a:pt x="4365" y="6493"/>
                    <a:pt x="3680" y="7070"/>
                    <a:pt x="2417" y="7178"/>
                  </a:cubicBezTo>
                  <a:cubicBezTo>
                    <a:pt x="2129" y="7214"/>
                    <a:pt x="1876" y="7214"/>
                    <a:pt x="1660" y="7214"/>
                  </a:cubicBezTo>
                  <a:cubicBezTo>
                    <a:pt x="1479" y="7214"/>
                    <a:pt x="1299" y="7214"/>
                    <a:pt x="1155" y="7178"/>
                  </a:cubicBezTo>
                  <a:cubicBezTo>
                    <a:pt x="975" y="7106"/>
                    <a:pt x="866" y="7034"/>
                    <a:pt x="758" y="6781"/>
                  </a:cubicBezTo>
                  <a:cubicBezTo>
                    <a:pt x="650" y="6565"/>
                    <a:pt x="578" y="6168"/>
                    <a:pt x="578" y="5591"/>
                  </a:cubicBezTo>
                  <a:cubicBezTo>
                    <a:pt x="578" y="4581"/>
                    <a:pt x="614" y="3283"/>
                    <a:pt x="650" y="2201"/>
                  </a:cubicBezTo>
                  <a:cubicBezTo>
                    <a:pt x="686" y="1155"/>
                    <a:pt x="722" y="325"/>
                    <a:pt x="722" y="325"/>
                  </a:cubicBezTo>
                  <a:cubicBezTo>
                    <a:pt x="722" y="145"/>
                    <a:pt x="614" y="0"/>
                    <a:pt x="4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3510625" y="3441775"/>
              <a:ext cx="207425" cy="137075"/>
            </a:xfrm>
            <a:custGeom>
              <a:avLst/>
              <a:gdLst/>
              <a:ahLst/>
              <a:cxnLst/>
              <a:rect l="l" t="t" r="r" b="b"/>
              <a:pathLst>
                <a:path w="8297" h="5483" extrusionOk="0">
                  <a:moveTo>
                    <a:pt x="5411" y="578"/>
                  </a:moveTo>
                  <a:cubicBezTo>
                    <a:pt x="5519" y="578"/>
                    <a:pt x="5663" y="614"/>
                    <a:pt x="5771" y="614"/>
                  </a:cubicBezTo>
                  <a:cubicBezTo>
                    <a:pt x="6493" y="722"/>
                    <a:pt x="6962" y="974"/>
                    <a:pt x="7250" y="1299"/>
                  </a:cubicBezTo>
                  <a:cubicBezTo>
                    <a:pt x="7575" y="1587"/>
                    <a:pt x="7683" y="1948"/>
                    <a:pt x="7683" y="2309"/>
                  </a:cubicBezTo>
                  <a:cubicBezTo>
                    <a:pt x="7683" y="2850"/>
                    <a:pt x="7394" y="3391"/>
                    <a:pt x="6926" y="3715"/>
                  </a:cubicBezTo>
                  <a:cubicBezTo>
                    <a:pt x="6385" y="4040"/>
                    <a:pt x="5483" y="4329"/>
                    <a:pt x="4545" y="4545"/>
                  </a:cubicBezTo>
                  <a:cubicBezTo>
                    <a:pt x="3607" y="4761"/>
                    <a:pt x="2598" y="4870"/>
                    <a:pt x="1948" y="4870"/>
                  </a:cubicBezTo>
                  <a:cubicBezTo>
                    <a:pt x="1696" y="4870"/>
                    <a:pt x="1479" y="4834"/>
                    <a:pt x="1371" y="4797"/>
                  </a:cubicBezTo>
                  <a:cubicBezTo>
                    <a:pt x="866" y="4689"/>
                    <a:pt x="614" y="4292"/>
                    <a:pt x="614" y="4004"/>
                  </a:cubicBezTo>
                  <a:cubicBezTo>
                    <a:pt x="614" y="3896"/>
                    <a:pt x="650" y="3788"/>
                    <a:pt x="758" y="3679"/>
                  </a:cubicBezTo>
                  <a:lnTo>
                    <a:pt x="758" y="3643"/>
                  </a:lnTo>
                  <a:lnTo>
                    <a:pt x="794" y="3607"/>
                  </a:lnTo>
                  <a:cubicBezTo>
                    <a:pt x="938" y="3463"/>
                    <a:pt x="1552" y="2669"/>
                    <a:pt x="2417" y="1948"/>
                  </a:cubicBezTo>
                  <a:cubicBezTo>
                    <a:pt x="3247" y="1227"/>
                    <a:pt x="4365" y="578"/>
                    <a:pt x="5411" y="578"/>
                  </a:cubicBezTo>
                  <a:close/>
                  <a:moveTo>
                    <a:pt x="5411" y="1"/>
                  </a:moveTo>
                  <a:cubicBezTo>
                    <a:pt x="4040" y="1"/>
                    <a:pt x="2778" y="830"/>
                    <a:pt x="1840" y="1660"/>
                  </a:cubicBezTo>
                  <a:cubicBezTo>
                    <a:pt x="902" y="2453"/>
                    <a:pt x="289" y="3283"/>
                    <a:pt x="289" y="3283"/>
                  </a:cubicBezTo>
                  <a:lnTo>
                    <a:pt x="290" y="3283"/>
                  </a:lnTo>
                  <a:lnTo>
                    <a:pt x="290" y="3283"/>
                  </a:lnTo>
                  <a:cubicBezTo>
                    <a:pt x="97" y="3495"/>
                    <a:pt x="1" y="3766"/>
                    <a:pt x="1" y="4004"/>
                  </a:cubicBezTo>
                  <a:cubicBezTo>
                    <a:pt x="1" y="4617"/>
                    <a:pt x="470" y="5194"/>
                    <a:pt x="1191" y="5375"/>
                  </a:cubicBezTo>
                  <a:cubicBezTo>
                    <a:pt x="1407" y="5447"/>
                    <a:pt x="1660" y="5483"/>
                    <a:pt x="1948" y="5483"/>
                  </a:cubicBezTo>
                  <a:cubicBezTo>
                    <a:pt x="2670" y="5483"/>
                    <a:pt x="3680" y="5338"/>
                    <a:pt x="4653" y="5122"/>
                  </a:cubicBezTo>
                  <a:cubicBezTo>
                    <a:pt x="5663" y="4906"/>
                    <a:pt x="6601" y="4617"/>
                    <a:pt x="7250" y="4220"/>
                  </a:cubicBezTo>
                  <a:cubicBezTo>
                    <a:pt x="7899" y="3788"/>
                    <a:pt x="8296" y="3066"/>
                    <a:pt x="8296" y="2309"/>
                  </a:cubicBezTo>
                  <a:cubicBezTo>
                    <a:pt x="8296" y="1804"/>
                    <a:pt x="8116" y="1263"/>
                    <a:pt x="7683" y="866"/>
                  </a:cubicBezTo>
                  <a:cubicBezTo>
                    <a:pt x="7286" y="433"/>
                    <a:pt x="6673" y="145"/>
                    <a:pt x="5844" y="37"/>
                  </a:cubicBezTo>
                  <a:cubicBezTo>
                    <a:pt x="5699" y="1"/>
                    <a:pt x="5555" y="1"/>
                    <a:pt x="5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3519650" y="3464200"/>
              <a:ext cx="179450" cy="87600"/>
            </a:xfrm>
            <a:custGeom>
              <a:avLst/>
              <a:gdLst/>
              <a:ahLst/>
              <a:cxnLst/>
              <a:rect l="l" t="t" r="r" b="b"/>
              <a:pathLst>
                <a:path w="7178" h="3504" extrusionOk="0">
                  <a:moveTo>
                    <a:pt x="6850" y="0"/>
                  </a:moveTo>
                  <a:cubicBezTo>
                    <a:pt x="6778" y="0"/>
                    <a:pt x="6704" y="27"/>
                    <a:pt x="6637" y="77"/>
                  </a:cubicBezTo>
                  <a:lnTo>
                    <a:pt x="6601" y="113"/>
                  </a:lnTo>
                  <a:cubicBezTo>
                    <a:pt x="6420" y="258"/>
                    <a:pt x="5591" y="943"/>
                    <a:pt x="4401" y="1592"/>
                  </a:cubicBezTo>
                  <a:cubicBezTo>
                    <a:pt x="3246" y="2241"/>
                    <a:pt x="1732" y="2854"/>
                    <a:pt x="289" y="2891"/>
                  </a:cubicBezTo>
                  <a:cubicBezTo>
                    <a:pt x="109" y="2891"/>
                    <a:pt x="0" y="3035"/>
                    <a:pt x="0" y="3215"/>
                  </a:cubicBezTo>
                  <a:cubicBezTo>
                    <a:pt x="0" y="3359"/>
                    <a:pt x="145" y="3504"/>
                    <a:pt x="289" y="3504"/>
                  </a:cubicBezTo>
                  <a:cubicBezTo>
                    <a:pt x="2020" y="3432"/>
                    <a:pt x="3679" y="2674"/>
                    <a:pt x="4942" y="1953"/>
                  </a:cubicBezTo>
                  <a:cubicBezTo>
                    <a:pt x="6204" y="1231"/>
                    <a:pt x="7033" y="546"/>
                    <a:pt x="7033" y="546"/>
                  </a:cubicBezTo>
                  <a:cubicBezTo>
                    <a:pt x="7142" y="438"/>
                    <a:pt x="7178" y="222"/>
                    <a:pt x="7070" y="113"/>
                  </a:cubicBezTo>
                  <a:cubicBezTo>
                    <a:pt x="7012" y="36"/>
                    <a:pt x="6933" y="0"/>
                    <a:pt x="6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3448425" y="3008125"/>
              <a:ext cx="265700" cy="114050"/>
            </a:xfrm>
            <a:custGeom>
              <a:avLst/>
              <a:gdLst/>
              <a:ahLst/>
              <a:cxnLst/>
              <a:rect l="l" t="t" r="r" b="b"/>
              <a:pathLst>
                <a:path w="10628" h="4562" extrusionOk="0">
                  <a:moveTo>
                    <a:pt x="6842" y="0"/>
                  </a:moveTo>
                  <a:cubicBezTo>
                    <a:pt x="6622" y="0"/>
                    <a:pt x="6397" y="11"/>
                    <a:pt x="6168" y="34"/>
                  </a:cubicBezTo>
                  <a:cubicBezTo>
                    <a:pt x="4040" y="287"/>
                    <a:pt x="2525" y="2451"/>
                    <a:pt x="1767" y="2811"/>
                  </a:cubicBezTo>
                  <a:cubicBezTo>
                    <a:pt x="1010" y="3208"/>
                    <a:pt x="0" y="3208"/>
                    <a:pt x="0" y="3208"/>
                  </a:cubicBezTo>
                  <a:cubicBezTo>
                    <a:pt x="0" y="3208"/>
                    <a:pt x="1243" y="4561"/>
                    <a:pt x="1988" y="4561"/>
                  </a:cubicBezTo>
                  <a:cubicBezTo>
                    <a:pt x="2095" y="4561"/>
                    <a:pt x="2191" y="4534"/>
                    <a:pt x="2272" y="4471"/>
                  </a:cubicBezTo>
                  <a:cubicBezTo>
                    <a:pt x="2885" y="3966"/>
                    <a:pt x="5158" y="1693"/>
                    <a:pt x="7791" y="1441"/>
                  </a:cubicBezTo>
                  <a:cubicBezTo>
                    <a:pt x="8395" y="1384"/>
                    <a:pt x="8881" y="1365"/>
                    <a:pt x="9268" y="1365"/>
                  </a:cubicBezTo>
                  <a:cubicBezTo>
                    <a:pt x="9956" y="1365"/>
                    <a:pt x="10327" y="1424"/>
                    <a:pt x="10484" y="1424"/>
                  </a:cubicBezTo>
                  <a:cubicBezTo>
                    <a:pt x="10628" y="1424"/>
                    <a:pt x="10593" y="1375"/>
                    <a:pt x="10460" y="1188"/>
                  </a:cubicBezTo>
                  <a:cubicBezTo>
                    <a:pt x="10106" y="738"/>
                    <a:pt x="8660" y="0"/>
                    <a:pt x="6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3440300" y="3000850"/>
              <a:ext cx="279550" cy="128075"/>
            </a:xfrm>
            <a:custGeom>
              <a:avLst/>
              <a:gdLst/>
              <a:ahLst/>
              <a:cxnLst/>
              <a:rect l="l" t="t" r="r" b="b"/>
              <a:pathLst>
                <a:path w="11182" h="5123" extrusionOk="0">
                  <a:moveTo>
                    <a:pt x="7250" y="614"/>
                  </a:moveTo>
                  <a:cubicBezTo>
                    <a:pt x="8116" y="614"/>
                    <a:pt x="8873" y="758"/>
                    <a:pt x="9450" y="1011"/>
                  </a:cubicBezTo>
                  <a:cubicBezTo>
                    <a:pt x="9731" y="1116"/>
                    <a:pt x="9977" y="1221"/>
                    <a:pt x="10156" y="1359"/>
                  </a:cubicBezTo>
                  <a:lnTo>
                    <a:pt x="10156" y="1359"/>
                  </a:lnTo>
                  <a:cubicBezTo>
                    <a:pt x="9999" y="1349"/>
                    <a:pt x="9817" y="1335"/>
                    <a:pt x="9594" y="1335"/>
                  </a:cubicBezTo>
                  <a:cubicBezTo>
                    <a:pt x="9198" y="1335"/>
                    <a:pt x="8693" y="1371"/>
                    <a:pt x="8080" y="1443"/>
                  </a:cubicBezTo>
                  <a:cubicBezTo>
                    <a:pt x="6709" y="1552"/>
                    <a:pt x="5447" y="2201"/>
                    <a:pt x="4437" y="2886"/>
                  </a:cubicBezTo>
                  <a:cubicBezTo>
                    <a:pt x="3932" y="3247"/>
                    <a:pt x="3499" y="3571"/>
                    <a:pt x="3138" y="3860"/>
                  </a:cubicBezTo>
                  <a:cubicBezTo>
                    <a:pt x="2814" y="4148"/>
                    <a:pt x="2561" y="4401"/>
                    <a:pt x="2417" y="4509"/>
                  </a:cubicBezTo>
                  <a:lnTo>
                    <a:pt x="2309" y="4545"/>
                  </a:lnTo>
                  <a:cubicBezTo>
                    <a:pt x="2237" y="4545"/>
                    <a:pt x="2020" y="4473"/>
                    <a:pt x="1840" y="4365"/>
                  </a:cubicBezTo>
                  <a:cubicBezTo>
                    <a:pt x="1571" y="4197"/>
                    <a:pt x="1270" y="3965"/>
                    <a:pt x="1026" y="3730"/>
                  </a:cubicBezTo>
                  <a:lnTo>
                    <a:pt x="1026" y="3730"/>
                  </a:lnTo>
                  <a:cubicBezTo>
                    <a:pt x="1382" y="3678"/>
                    <a:pt x="1826" y="3579"/>
                    <a:pt x="2237" y="3391"/>
                  </a:cubicBezTo>
                  <a:cubicBezTo>
                    <a:pt x="2453" y="3247"/>
                    <a:pt x="2706" y="3030"/>
                    <a:pt x="2994" y="2778"/>
                  </a:cubicBezTo>
                  <a:cubicBezTo>
                    <a:pt x="3860" y="1984"/>
                    <a:pt x="5050" y="794"/>
                    <a:pt x="6529" y="650"/>
                  </a:cubicBezTo>
                  <a:cubicBezTo>
                    <a:pt x="6781" y="614"/>
                    <a:pt x="6998" y="614"/>
                    <a:pt x="7250" y="614"/>
                  </a:cubicBezTo>
                  <a:close/>
                  <a:moveTo>
                    <a:pt x="7250" y="1"/>
                  </a:moveTo>
                  <a:cubicBezTo>
                    <a:pt x="6998" y="1"/>
                    <a:pt x="6709" y="1"/>
                    <a:pt x="6457" y="37"/>
                  </a:cubicBezTo>
                  <a:cubicBezTo>
                    <a:pt x="5302" y="181"/>
                    <a:pt x="4329" y="830"/>
                    <a:pt x="3571" y="1443"/>
                  </a:cubicBezTo>
                  <a:cubicBezTo>
                    <a:pt x="3210" y="1768"/>
                    <a:pt x="2850" y="2093"/>
                    <a:pt x="2597" y="2345"/>
                  </a:cubicBezTo>
                  <a:cubicBezTo>
                    <a:pt x="2309" y="2598"/>
                    <a:pt x="2092" y="2778"/>
                    <a:pt x="1948" y="2850"/>
                  </a:cubicBezTo>
                  <a:cubicBezTo>
                    <a:pt x="1624" y="2994"/>
                    <a:pt x="1191" y="3102"/>
                    <a:pt x="866" y="3139"/>
                  </a:cubicBezTo>
                  <a:cubicBezTo>
                    <a:pt x="722" y="3175"/>
                    <a:pt x="578" y="3175"/>
                    <a:pt x="469" y="3175"/>
                  </a:cubicBezTo>
                  <a:lnTo>
                    <a:pt x="325" y="3175"/>
                  </a:lnTo>
                  <a:cubicBezTo>
                    <a:pt x="217" y="3175"/>
                    <a:pt x="109" y="3247"/>
                    <a:pt x="37" y="3355"/>
                  </a:cubicBezTo>
                  <a:cubicBezTo>
                    <a:pt x="0" y="3463"/>
                    <a:pt x="37" y="3607"/>
                    <a:pt x="109" y="3680"/>
                  </a:cubicBezTo>
                  <a:cubicBezTo>
                    <a:pt x="109" y="3716"/>
                    <a:pt x="433" y="4040"/>
                    <a:pt x="866" y="4401"/>
                  </a:cubicBezTo>
                  <a:cubicBezTo>
                    <a:pt x="1046" y="4581"/>
                    <a:pt x="1299" y="4762"/>
                    <a:pt x="1551" y="4870"/>
                  </a:cubicBezTo>
                  <a:cubicBezTo>
                    <a:pt x="1768" y="5014"/>
                    <a:pt x="2020" y="5122"/>
                    <a:pt x="2309" y="5122"/>
                  </a:cubicBezTo>
                  <a:cubicBezTo>
                    <a:pt x="2453" y="5122"/>
                    <a:pt x="2633" y="5086"/>
                    <a:pt x="2778" y="4978"/>
                  </a:cubicBezTo>
                  <a:cubicBezTo>
                    <a:pt x="2958" y="4834"/>
                    <a:pt x="3210" y="4617"/>
                    <a:pt x="3535" y="4329"/>
                  </a:cubicBezTo>
                  <a:cubicBezTo>
                    <a:pt x="4545" y="3463"/>
                    <a:pt x="6276" y="2201"/>
                    <a:pt x="8152" y="2020"/>
                  </a:cubicBezTo>
                  <a:cubicBezTo>
                    <a:pt x="8729" y="1984"/>
                    <a:pt x="9234" y="1948"/>
                    <a:pt x="9594" y="1948"/>
                  </a:cubicBezTo>
                  <a:cubicBezTo>
                    <a:pt x="9919" y="1948"/>
                    <a:pt x="10171" y="1948"/>
                    <a:pt x="10388" y="1984"/>
                  </a:cubicBezTo>
                  <a:cubicBezTo>
                    <a:pt x="10568" y="1984"/>
                    <a:pt x="10676" y="2020"/>
                    <a:pt x="10785" y="2020"/>
                  </a:cubicBezTo>
                  <a:cubicBezTo>
                    <a:pt x="10857" y="2020"/>
                    <a:pt x="10893" y="2020"/>
                    <a:pt x="10965" y="1984"/>
                  </a:cubicBezTo>
                  <a:cubicBezTo>
                    <a:pt x="11001" y="1984"/>
                    <a:pt x="11073" y="1948"/>
                    <a:pt x="11109" y="1876"/>
                  </a:cubicBezTo>
                  <a:cubicBezTo>
                    <a:pt x="11181" y="1804"/>
                    <a:pt x="11181" y="1732"/>
                    <a:pt x="11181" y="1660"/>
                  </a:cubicBezTo>
                  <a:cubicBezTo>
                    <a:pt x="11181" y="1588"/>
                    <a:pt x="11181" y="1552"/>
                    <a:pt x="11145" y="1515"/>
                  </a:cubicBezTo>
                  <a:cubicBezTo>
                    <a:pt x="11109" y="1407"/>
                    <a:pt x="11073" y="1371"/>
                    <a:pt x="11001" y="1299"/>
                  </a:cubicBezTo>
                  <a:cubicBezTo>
                    <a:pt x="10893" y="1155"/>
                    <a:pt x="10712" y="1011"/>
                    <a:pt x="10496" y="866"/>
                  </a:cubicBezTo>
                  <a:cubicBezTo>
                    <a:pt x="9811" y="433"/>
                    <a:pt x="8657"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3222100" y="3043825"/>
              <a:ext cx="154200" cy="61775"/>
            </a:xfrm>
            <a:custGeom>
              <a:avLst/>
              <a:gdLst/>
              <a:ahLst/>
              <a:cxnLst/>
              <a:rect l="l" t="t" r="r" b="b"/>
              <a:pathLst>
                <a:path w="6168" h="2471" extrusionOk="0">
                  <a:moveTo>
                    <a:pt x="1786" y="0"/>
                  </a:moveTo>
                  <a:cubicBezTo>
                    <a:pt x="1695" y="0"/>
                    <a:pt x="1604" y="4"/>
                    <a:pt x="1515" y="13"/>
                  </a:cubicBezTo>
                  <a:cubicBezTo>
                    <a:pt x="0" y="121"/>
                    <a:pt x="108" y="1131"/>
                    <a:pt x="108" y="1131"/>
                  </a:cubicBezTo>
                  <a:cubicBezTo>
                    <a:pt x="108" y="1131"/>
                    <a:pt x="758" y="1275"/>
                    <a:pt x="2886" y="1888"/>
                  </a:cubicBezTo>
                  <a:cubicBezTo>
                    <a:pt x="4332" y="2330"/>
                    <a:pt x="4862" y="2471"/>
                    <a:pt x="5166" y="2471"/>
                  </a:cubicBezTo>
                  <a:cubicBezTo>
                    <a:pt x="5310" y="2471"/>
                    <a:pt x="5403" y="2440"/>
                    <a:pt x="5519" y="2393"/>
                  </a:cubicBezTo>
                  <a:cubicBezTo>
                    <a:pt x="5915" y="2285"/>
                    <a:pt x="6168" y="1275"/>
                    <a:pt x="6168" y="1275"/>
                  </a:cubicBezTo>
                  <a:lnTo>
                    <a:pt x="6168" y="1275"/>
                  </a:lnTo>
                  <a:cubicBezTo>
                    <a:pt x="6078" y="1357"/>
                    <a:pt x="5963" y="1389"/>
                    <a:pt x="5840" y="1389"/>
                  </a:cubicBezTo>
                  <a:cubicBezTo>
                    <a:pt x="5422" y="1389"/>
                    <a:pt x="4905" y="1023"/>
                    <a:pt x="4905" y="1023"/>
                  </a:cubicBezTo>
                  <a:cubicBezTo>
                    <a:pt x="4905" y="1023"/>
                    <a:pt x="3244" y="0"/>
                    <a:pt x="1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3217575" y="3036025"/>
              <a:ext cx="166850" cy="76650"/>
            </a:xfrm>
            <a:custGeom>
              <a:avLst/>
              <a:gdLst/>
              <a:ahLst/>
              <a:cxnLst/>
              <a:rect l="l" t="t" r="r" b="b"/>
              <a:pathLst>
                <a:path w="6674" h="3066" extrusionOk="0">
                  <a:moveTo>
                    <a:pt x="1912" y="613"/>
                  </a:moveTo>
                  <a:cubicBezTo>
                    <a:pt x="2598" y="613"/>
                    <a:pt x="3355" y="866"/>
                    <a:pt x="3932" y="1082"/>
                  </a:cubicBezTo>
                  <a:cubicBezTo>
                    <a:pt x="4221" y="1227"/>
                    <a:pt x="4473" y="1335"/>
                    <a:pt x="4654" y="1443"/>
                  </a:cubicBezTo>
                  <a:cubicBezTo>
                    <a:pt x="4726" y="1479"/>
                    <a:pt x="4798" y="1515"/>
                    <a:pt x="4870" y="1551"/>
                  </a:cubicBezTo>
                  <a:lnTo>
                    <a:pt x="4916" y="1574"/>
                  </a:lnTo>
                  <a:lnTo>
                    <a:pt x="4916" y="1574"/>
                  </a:lnTo>
                  <a:lnTo>
                    <a:pt x="4906" y="1587"/>
                  </a:lnTo>
                  <a:cubicBezTo>
                    <a:pt x="4906" y="1587"/>
                    <a:pt x="5050" y="1659"/>
                    <a:pt x="5267" y="1768"/>
                  </a:cubicBezTo>
                  <a:cubicBezTo>
                    <a:pt x="5418" y="1859"/>
                    <a:pt x="5647" y="1950"/>
                    <a:pt x="5887" y="1976"/>
                  </a:cubicBezTo>
                  <a:lnTo>
                    <a:pt x="5887" y="1976"/>
                  </a:lnTo>
                  <a:cubicBezTo>
                    <a:pt x="5874" y="2004"/>
                    <a:pt x="5859" y="2031"/>
                    <a:pt x="5844" y="2056"/>
                  </a:cubicBezTo>
                  <a:cubicBezTo>
                    <a:pt x="5808" y="2164"/>
                    <a:pt x="5736" y="2273"/>
                    <a:pt x="5700" y="2345"/>
                  </a:cubicBezTo>
                  <a:lnTo>
                    <a:pt x="5627" y="2417"/>
                  </a:lnTo>
                  <a:cubicBezTo>
                    <a:pt x="5483" y="2453"/>
                    <a:pt x="5447" y="2489"/>
                    <a:pt x="5375" y="2489"/>
                  </a:cubicBezTo>
                  <a:cubicBezTo>
                    <a:pt x="5159" y="2489"/>
                    <a:pt x="4618" y="2345"/>
                    <a:pt x="3139" y="1912"/>
                  </a:cubicBezTo>
                  <a:cubicBezTo>
                    <a:pt x="1749" y="1511"/>
                    <a:pt x="990" y="1311"/>
                    <a:pt x="631" y="1220"/>
                  </a:cubicBezTo>
                  <a:lnTo>
                    <a:pt x="631" y="1220"/>
                  </a:lnTo>
                  <a:cubicBezTo>
                    <a:pt x="645" y="1152"/>
                    <a:pt x="672" y="1077"/>
                    <a:pt x="722" y="1010"/>
                  </a:cubicBezTo>
                  <a:cubicBezTo>
                    <a:pt x="867" y="866"/>
                    <a:pt x="1119" y="686"/>
                    <a:pt x="1696" y="613"/>
                  </a:cubicBezTo>
                  <a:close/>
                  <a:moveTo>
                    <a:pt x="1912" y="0"/>
                  </a:moveTo>
                  <a:cubicBezTo>
                    <a:pt x="1840" y="0"/>
                    <a:pt x="1732" y="0"/>
                    <a:pt x="1660" y="36"/>
                  </a:cubicBezTo>
                  <a:cubicBezTo>
                    <a:pt x="939" y="72"/>
                    <a:pt x="506" y="325"/>
                    <a:pt x="253" y="613"/>
                  </a:cubicBezTo>
                  <a:cubicBezTo>
                    <a:pt x="37" y="938"/>
                    <a:pt x="1" y="1263"/>
                    <a:pt x="1" y="1407"/>
                  </a:cubicBezTo>
                  <a:lnTo>
                    <a:pt x="1" y="1479"/>
                  </a:lnTo>
                  <a:cubicBezTo>
                    <a:pt x="1" y="1623"/>
                    <a:pt x="109" y="1732"/>
                    <a:pt x="253" y="1732"/>
                  </a:cubicBezTo>
                  <a:lnTo>
                    <a:pt x="253" y="1768"/>
                  </a:lnTo>
                  <a:cubicBezTo>
                    <a:pt x="398" y="1768"/>
                    <a:pt x="1119" y="1948"/>
                    <a:pt x="2994" y="2489"/>
                  </a:cubicBezTo>
                  <a:cubicBezTo>
                    <a:pt x="4473" y="2922"/>
                    <a:pt x="4978" y="3066"/>
                    <a:pt x="5375" y="3066"/>
                  </a:cubicBezTo>
                  <a:cubicBezTo>
                    <a:pt x="5555" y="3066"/>
                    <a:pt x="5700" y="3030"/>
                    <a:pt x="5808" y="2994"/>
                  </a:cubicBezTo>
                  <a:cubicBezTo>
                    <a:pt x="5988" y="2922"/>
                    <a:pt x="6132" y="2777"/>
                    <a:pt x="6204" y="2633"/>
                  </a:cubicBezTo>
                  <a:cubicBezTo>
                    <a:pt x="6349" y="2453"/>
                    <a:pt x="6457" y="2200"/>
                    <a:pt x="6529" y="2020"/>
                  </a:cubicBezTo>
                  <a:cubicBezTo>
                    <a:pt x="6601" y="1804"/>
                    <a:pt x="6637" y="1659"/>
                    <a:pt x="6637" y="1659"/>
                  </a:cubicBezTo>
                  <a:cubicBezTo>
                    <a:pt x="6673" y="1515"/>
                    <a:pt x="6601" y="1371"/>
                    <a:pt x="6493" y="1335"/>
                  </a:cubicBezTo>
                  <a:cubicBezTo>
                    <a:pt x="6444" y="1302"/>
                    <a:pt x="6381" y="1285"/>
                    <a:pt x="6320" y="1285"/>
                  </a:cubicBezTo>
                  <a:cubicBezTo>
                    <a:pt x="6245" y="1285"/>
                    <a:pt x="6172" y="1311"/>
                    <a:pt x="6132" y="1371"/>
                  </a:cubicBezTo>
                  <a:cubicBezTo>
                    <a:pt x="6096" y="1371"/>
                    <a:pt x="6096" y="1407"/>
                    <a:pt x="6024" y="1407"/>
                  </a:cubicBezTo>
                  <a:cubicBezTo>
                    <a:pt x="5880" y="1407"/>
                    <a:pt x="5700" y="1335"/>
                    <a:pt x="5519" y="1263"/>
                  </a:cubicBezTo>
                  <a:cubicBezTo>
                    <a:pt x="5447" y="1191"/>
                    <a:pt x="5375" y="1154"/>
                    <a:pt x="5339" y="1118"/>
                  </a:cubicBezTo>
                  <a:lnTo>
                    <a:pt x="5267" y="1082"/>
                  </a:lnTo>
                  <a:lnTo>
                    <a:pt x="5231" y="1082"/>
                  </a:lnTo>
                  <a:cubicBezTo>
                    <a:pt x="5231" y="1046"/>
                    <a:pt x="4798" y="794"/>
                    <a:pt x="4149" y="541"/>
                  </a:cubicBezTo>
                  <a:cubicBezTo>
                    <a:pt x="3536" y="289"/>
                    <a:pt x="2742" y="0"/>
                    <a:pt x="1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3744175" y="2649575"/>
              <a:ext cx="185750" cy="297200"/>
            </a:xfrm>
            <a:custGeom>
              <a:avLst/>
              <a:gdLst/>
              <a:ahLst/>
              <a:cxnLst/>
              <a:rect l="l" t="t" r="r" b="b"/>
              <a:pathLst>
                <a:path w="7430" h="11888" extrusionOk="0">
                  <a:moveTo>
                    <a:pt x="712" y="1"/>
                  </a:moveTo>
                  <a:cubicBezTo>
                    <a:pt x="275" y="1"/>
                    <a:pt x="0" y="58"/>
                    <a:pt x="0" y="58"/>
                  </a:cubicBezTo>
                  <a:cubicBezTo>
                    <a:pt x="0" y="58"/>
                    <a:pt x="5663" y="2438"/>
                    <a:pt x="6168" y="11888"/>
                  </a:cubicBezTo>
                  <a:lnTo>
                    <a:pt x="7286" y="11743"/>
                  </a:lnTo>
                  <a:cubicBezTo>
                    <a:pt x="7286" y="11743"/>
                    <a:pt x="7430" y="7343"/>
                    <a:pt x="5518" y="3304"/>
                  </a:cubicBezTo>
                  <a:cubicBezTo>
                    <a:pt x="4158" y="399"/>
                    <a:pt x="1867" y="1"/>
                    <a:pt x="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3736050" y="2641975"/>
              <a:ext cx="198400" cy="312025"/>
            </a:xfrm>
            <a:custGeom>
              <a:avLst/>
              <a:gdLst/>
              <a:ahLst/>
              <a:cxnLst/>
              <a:rect l="l" t="t" r="r" b="b"/>
              <a:pathLst>
                <a:path w="7936" h="12481" extrusionOk="0">
                  <a:moveTo>
                    <a:pt x="1384" y="626"/>
                  </a:moveTo>
                  <a:cubicBezTo>
                    <a:pt x="1898" y="660"/>
                    <a:pt x="2554" y="777"/>
                    <a:pt x="3210" y="1119"/>
                  </a:cubicBezTo>
                  <a:cubicBezTo>
                    <a:pt x="4040" y="1552"/>
                    <a:pt x="4906" y="2345"/>
                    <a:pt x="5591" y="3752"/>
                  </a:cubicBezTo>
                  <a:cubicBezTo>
                    <a:pt x="7165" y="7109"/>
                    <a:pt x="7314" y="10806"/>
                    <a:pt x="7322" y="11783"/>
                  </a:cubicBezTo>
                  <a:lnTo>
                    <a:pt x="7322" y="11783"/>
                  </a:lnTo>
                  <a:lnTo>
                    <a:pt x="6762" y="11837"/>
                  </a:lnTo>
                  <a:lnTo>
                    <a:pt x="6762" y="11837"/>
                  </a:lnTo>
                  <a:cubicBezTo>
                    <a:pt x="6459" y="7259"/>
                    <a:pt x="4944" y="4324"/>
                    <a:pt x="3463" y="2526"/>
                  </a:cubicBezTo>
                  <a:cubicBezTo>
                    <a:pt x="2690" y="1626"/>
                    <a:pt x="1943" y="1014"/>
                    <a:pt x="1384" y="626"/>
                  </a:cubicBezTo>
                  <a:close/>
                  <a:moveTo>
                    <a:pt x="1010" y="1"/>
                  </a:moveTo>
                  <a:cubicBezTo>
                    <a:pt x="578" y="1"/>
                    <a:pt x="289" y="73"/>
                    <a:pt x="253" y="73"/>
                  </a:cubicBezTo>
                  <a:cubicBezTo>
                    <a:pt x="145" y="73"/>
                    <a:pt x="37" y="181"/>
                    <a:pt x="37" y="326"/>
                  </a:cubicBezTo>
                  <a:cubicBezTo>
                    <a:pt x="1" y="470"/>
                    <a:pt x="73" y="578"/>
                    <a:pt x="217" y="614"/>
                  </a:cubicBezTo>
                  <a:lnTo>
                    <a:pt x="217" y="650"/>
                  </a:lnTo>
                  <a:cubicBezTo>
                    <a:pt x="361" y="686"/>
                    <a:pt x="1732" y="1335"/>
                    <a:pt x="3102" y="3103"/>
                  </a:cubicBezTo>
                  <a:cubicBezTo>
                    <a:pt x="4509" y="4834"/>
                    <a:pt x="5952" y="7683"/>
                    <a:pt x="6204" y="12192"/>
                  </a:cubicBezTo>
                  <a:cubicBezTo>
                    <a:pt x="6204" y="12264"/>
                    <a:pt x="6240" y="12372"/>
                    <a:pt x="6276" y="12408"/>
                  </a:cubicBezTo>
                  <a:cubicBezTo>
                    <a:pt x="6348" y="12480"/>
                    <a:pt x="6420" y="12480"/>
                    <a:pt x="6529" y="12480"/>
                  </a:cubicBezTo>
                  <a:lnTo>
                    <a:pt x="7647" y="12336"/>
                  </a:lnTo>
                  <a:cubicBezTo>
                    <a:pt x="7791" y="12336"/>
                    <a:pt x="7899" y="12228"/>
                    <a:pt x="7935" y="12047"/>
                  </a:cubicBezTo>
                  <a:cubicBezTo>
                    <a:pt x="7935" y="12047"/>
                    <a:pt x="7935" y="12011"/>
                    <a:pt x="7935" y="11867"/>
                  </a:cubicBezTo>
                  <a:cubicBezTo>
                    <a:pt x="7935" y="11001"/>
                    <a:pt x="7827" y="7106"/>
                    <a:pt x="6132" y="3499"/>
                  </a:cubicBezTo>
                  <a:cubicBezTo>
                    <a:pt x="5411" y="1985"/>
                    <a:pt x="4437" y="1083"/>
                    <a:pt x="3499" y="614"/>
                  </a:cubicBezTo>
                  <a:cubicBezTo>
                    <a:pt x="2561" y="109"/>
                    <a:pt x="1624"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3817200" y="2908125"/>
              <a:ext cx="233550" cy="136925"/>
            </a:xfrm>
            <a:custGeom>
              <a:avLst/>
              <a:gdLst/>
              <a:ahLst/>
              <a:cxnLst/>
              <a:rect l="l" t="t" r="r" b="b"/>
              <a:pathLst>
                <a:path w="9342" h="5477" extrusionOk="0">
                  <a:moveTo>
                    <a:pt x="7313" y="0"/>
                  </a:moveTo>
                  <a:cubicBezTo>
                    <a:pt x="7114" y="0"/>
                    <a:pt x="6910" y="34"/>
                    <a:pt x="6709" y="103"/>
                  </a:cubicBezTo>
                  <a:lnTo>
                    <a:pt x="1407" y="2015"/>
                  </a:lnTo>
                  <a:cubicBezTo>
                    <a:pt x="469" y="2339"/>
                    <a:pt x="1" y="3349"/>
                    <a:pt x="325" y="4287"/>
                  </a:cubicBezTo>
                  <a:cubicBezTo>
                    <a:pt x="578" y="5044"/>
                    <a:pt x="1263" y="5477"/>
                    <a:pt x="2020" y="5477"/>
                  </a:cubicBezTo>
                  <a:cubicBezTo>
                    <a:pt x="2201" y="5477"/>
                    <a:pt x="2417" y="5441"/>
                    <a:pt x="2633" y="5369"/>
                  </a:cubicBezTo>
                  <a:lnTo>
                    <a:pt x="7899" y="3493"/>
                  </a:lnTo>
                  <a:cubicBezTo>
                    <a:pt x="8837" y="3169"/>
                    <a:pt x="9342" y="2123"/>
                    <a:pt x="8981" y="1185"/>
                  </a:cubicBezTo>
                  <a:cubicBezTo>
                    <a:pt x="8726" y="448"/>
                    <a:pt x="8047" y="0"/>
                    <a:pt x="7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3815400" y="2900775"/>
              <a:ext cx="237175" cy="152400"/>
            </a:xfrm>
            <a:custGeom>
              <a:avLst/>
              <a:gdLst/>
              <a:ahLst/>
              <a:cxnLst/>
              <a:rect l="l" t="t" r="r" b="b"/>
              <a:pathLst>
                <a:path w="9487" h="6096" extrusionOk="0">
                  <a:moveTo>
                    <a:pt x="7394" y="613"/>
                  </a:moveTo>
                  <a:cubicBezTo>
                    <a:pt x="8007" y="613"/>
                    <a:pt x="8584" y="974"/>
                    <a:pt x="8801" y="1587"/>
                  </a:cubicBezTo>
                  <a:cubicBezTo>
                    <a:pt x="8837" y="1768"/>
                    <a:pt x="8873" y="1912"/>
                    <a:pt x="8873" y="2092"/>
                  </a:cubicBezTo>
                  <a:cubicBezTo>
                    <a:pt x="8873" y="2705"/>
                    <a:pt x="8476" y="3282"/>
                    <a:pt x="7899" y="3499"/>
                  </a:cubicBezTo>
                  <a:lnTo>
                    <a:pt x="2597" y="5410"/>
                  </a:lnTo>
                  <a:cubicBezTo>
                    <a:pt x="2417" y="5446"/>
                    <a:pt x="2237" y="5482"/>
                    <a:pt x="2092" y="5482"/>
                  </a:cubicBezTo>
                  <a:cubicBezTo>
                    <a:pt x="1479" y="5482"/>
                    <a:pt x="902" y="5086"/>
                    <a:pt x="686" y="4473"/>
                  </a:cubicBezTo>
                  <a:cubicBezTo>
                    <a:pt x="614" y="4328"/>
                    <a:pt x="577" y="4148"/>
                    <a:pt x="577" y="4004"/>
                  </a:cubicBezTo>
                  <a:cubicBezTo>
                    <a:pt x="577" y="3391"/>
                    <a:pt x="974" y="2813"/>
                    <a:pt x="1587" y="2597"/>
                  </a:cubicBezTo>
                  <a:lnTo>
                    <a:pt x="6889" y="686"/>
                  </a:lnTo>
                  <a:cubicBezTo>
                    <a:pt x="7033" y="613"/>
                    <a:pt x="7214" y="613"/>
                    <a:pt x="7394" y="613"/>
                  </a:cubicBezTo>
                  <a:close/>
                  <a:moveTo>
                    <a:pt x="7394" y="0"/>
                  </a:moveTo>
                  <a:cubicBezTo>
                    <a:pt x="7142" y="0"/>
                    <a:pt x="6889" y="36"/>
                    <a:pt x="6673" y="108"/>
                  </a:cubicBezTo>
                  <a:lnTo>
                    <a:pt x="1371" y="2020"/>
                  </a:lnTo>
                  <a:cubicBezTo>
                    <a:pt x="541" y="2309"/>
                    <a:pt x="0" y="3138"/>
                    <a:pt x="0" y="4004"/>
                  </a:cubicBezTo>
                  <a:cubicBezTo>
                    <a:pt x="0" y="4220"/>
                    <a:pt x="36" y="4473"/>
                    <a:pt x="109" y="4689"/>
                  </a:cubicBezTo>
                  <a:cubicBezTo>
                    <a:pt x="433" y="5555"/>
                    <a:pt x="1227" y="6096"/>
                    <a:pt x="2092" y="6096"/>
                  </a:cubicBezTo>
                  <a:cubicBezTo>
                    <a:pt x="2309" y="6096"/>
                    <a:pt x="2561" y="6060"/>
                    <a:pt x="2778" y="5951"/>
                  </a:cubicBezTo>
                  <a:lnTo>
                    <a:pt x="8079" y="4076"/>
                  </a:lnTo>
                  <a:cubicBezTo>
                    <a:pt x="8945" y="3751"/>
                    <a:pt x="9486" y="2958"/>
                    <a:pt x="9486" y="2092"/>
                  </a:cubicBezTo>
                  <a:cubicBezTo>
                    <a:pt x="9486" y="1876"/>
                    <a:pt x="9450" y="1623"/>
                    <a:pt x="9342" y="1371"/>
                  </a:cubicBezTo>
                  <a:cubicBezTo>
                    <a:pt x="9053" y="541"/>
                    <a:pt x="8224" y="0"/>
                    <a:pt x="7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3821700" y="2967975"/>
              <a:ext cx="66750" cy="73075"/>
            </a:xfrm>
            <a:custGeom>
              <a:avLst/>
              <a:gdLst/>
              <a:ahLst/>
              <a:cxnLst/>
              <a:rect l="l" t="t" r="r" b="b"/>
              <a:pathLst>
                <a:path w="2670" h="2923" extrusionOk="0">
                  <a:moveTo>
                    <a:pt x="1091" y="0"/>
                  </a:moveTo>
                  <a:cubicBezTo>
                    <a:pt x="990" y="0"/>
                    <a:pt x="890" y="17"/>
                    <a:pt x="794" y="53"/>
                  </a:cubicBezTo>
                  <a:cubicBezTo>
                    <a:pt x="217" y="270"/>
                    <a:pt x="1" y="1063"/>
                    <a:pt x="289" y="1857"/>
                  </a:cubicBezTo>
                  <a:cubicBezTo>
                    <a:pt x="528" y="2513"/>
                    <a:pt x="1062" y="2922"/>
                    <a:pt x="1566" y="2922"/>
                  </a:cubicBezTo>
                  <a:cubicBezTo>
                    <a:pt x="1672" y="2922"/>
                    <a:pt x="1776" y="2904"/>
                    <a:pt x="1876" y="2867"/>
                  </a:cubicBezTo>
                  <a:cubicBezTo>
                    <a:pt x="2453" y="2650"/>
                    <a:pt x="2670" y="1857"/>
                    <a:pt x="2381" y="1063"/>
                  </a:cubicBezTo>
                  <a:cubicBezTo>
                    <a:pt x="2141" y="431"/>
                    <a:pt x="1599" y="0"/>
                    <a:pt x="10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3818100" y="2960275"/>
              <a:ext cx="73975" cy="88400"/>
            </a:xfrm>
            <a:custGeom>
              <a:avLst/>
              <a:gdLst/>
              <a:ahLst/>
              <a:cxnLst/>
              <a:rect l="l" t="t" r="r" b="b"/>
              <a:pathLst>
                <a:path w="2959" h="3536" extrusionOk="0">
                  <a:moveTo>
                    <a:pt x="1263" y="614"/>
                  </a:moveTo>
                  <a:cubicBezTo>
                    <a:pt x="1407" y="614"/>
                    <a:pt x="1624" y="686"/>
                    <a:pt x="1804" y="830"/>
                  </a:cubicBezTo>
                  <a:cubicBezTo>
                    <a:pt x="1984" y="974"/>
                    <a:pt x="2129" y="1227"/>
                    <a:pt x="2237" y="1479"/>
                  </a:cubicBezTo>
                  <a:cubicBezTo>
                    <a:pt x="2309" y="1696"/>
                    <a:pt x="2345" y="1876"/>
                    <a:pt x="2345" y="2056"/>
                  </a:cubicBezTo>
                  <a:cubicBezTo>
                    <a:pt x="2345" y="2273"/>
                    <a:pt x="2309" y="2453"/>
                    <a:pt x="2201" y="2597"/>
                  </a:cubicBezTo>
                  <a:cubicBezTo>
                    <a:pt x="2129" y="2742"/>
                    <a:pt x="2020" y="2850"/>
                    <a:pt x="1912" y="2886"/>
                  </a:cubicBezTo>
                  <a:cubicBezTo>
                    <a:pt x="1840" y="2922"/>
                    <a:pt x="1768" y="2922"/>
                    <a:pt x="1696" y="2922"/>
                  </a:cubicBezTo>
                  <a:cubicBezTo>
                    <a:pt x="1551" y="2922"/>
                    <a:pt x="1335" y="2850"/>
                    <a:pt x="1155" y="2706"/>
                  </a:cubicBezTo>
                  <a:cubicBezTo>
                    <a:pt x="974" y="2561"/>
                    <a:pt x="830" y="2345"/>
                    <a:pt x="722" y="2056"/>
                  </a:cubicBezTo>
                  <a:cubicBezTo>
                    <a:pt x="650" y="1876"/>
                    <a:pt x="614" y="1660"/>
                    <a:pt x="614" y="1479"/>
                  </a:cubicBezTo>
                  <a:cubicBezTo>
                    <a:pt x="614" y="1263"/>
                    <a:pt x="650" y="1083"/>
                    <a:pt x="722" y="938"/>
                  </a:cubicBezTo>
                  <a:cubicBezTo>
                    <a:pt x="830" y="794"/>
                    <a:pt x="938" y="686"/>
                    <a:pt x="1047" y="650"/>
                  </a:cubicBezTo>
                  <a:cubicBezTo>
                    <a:pt x="1119" y="614"/>
                    <a:pt x="1191" y="614"/>
                    <a:pt x="1263" y="614"/>
                  </a:cubicBezTo>
                  <a:close/>
                  <a:moveTo>
                    <a:pt x="1263" y="1"/>
                  </a:moveTo>
                  <a:cubicBezTo>
                    <a:pt x="1119" y="1"/>
                    <a:pt x="974" y="37"/>
                    <a:pt x="830" y="73"/>
                  </a:cubicBezTo>
                  <a:cubicBezTo>
                    <a:pt x="578" y="181"/>
                    <a:pt x="361" y="397"/>
                    <a:pt x="217" y="650"/>
                  </a:cubicBezTo>
                  <a:cubicBezTo>
                    <a:pt x="73" y="902"/>
                    <a:pt x="1" y="1191"/>
                    <a:pt x="1" y="1479"/>
                  </a:cubicBezTo>
                  <a:cubicBezTo>
                    <a:pt x="1" y="1732"/>
                    <a:pt x="37" y="2020"/>
                    <a:pt x="145" y="2273"/>
                  </a:cubicBezTo>
                  <a:cubicBezTo>
                    <a:pt x="289" y="2634"/>
                    <a:pt x="506" y="2958"/>
                    <a:pt x="794" y="3175"/>
                  </a:cubicBezTo>
                  <a:cubicBezTo>
                    <a:pt x="1047" y="3391"/>
                    <a:pt x="1371" y="3535"/>
                    <a:pt x="1696" y="3535"/>
                  </a:cubicBezTo>
                  <a:cubicBezTo>
                    <a:pt x="1840" y="3535"/>
                    <a:pt x="1984" y="3499"/>
                    <a:pt x="2093" y="3463"/>
                  </a:cubicBezTo>
                  <a:cubicBezTo>
                    <a:pt x="2381" y="3355"/>
                    <a:pt x="2597" y="3138"/>
                    <a:pt x="2742" y="2922"/>
                  </a:cubicBezTo>
                  <a:cubicBezTo>
                    <a:pt x="2886" y="2670"/>
                    <a:pt x="2958" y="2381"/>
                    <a:pt x="2958" y="2056"/>
                  </a:cubicBezTo>
                  <a:cubicBezTo>
                    <a:pt x="2958" y="1804"/>
                    <a:pt x="2886" y="1552"/>
                    <a:pt x="2814" y="1263"/>
                  </a:cubicBezTo>
                  <a:cubicBezTo>
                    <a:pt x="2670" y="902"/>
                    <a:pt x="2453" y="614"/>
                    <a:pt x="2165" y="361"/>
                  </a:cubicBezTo>
                  <a:cubicBezTo>
                    <a:pt x="1912" y="145"/>
                    <a:pt x="1588"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3797375" y="3155050"/>
              <a:ext cx="75750" cy="128050"/>
            </a:xfrm>
            <a:custGeom>
              <a:avLst/>
              <a:gdLst/>
              <a:ahLst/>
              <a:cxnLst/>
              <a:rect l="l" t="t" r="r" b="b"/>
              <a:pathLst>
                <a:path w="3030" h="5122" extrusionOk="0">
                  <a:moveTo>
                    <a:pt x="1516" y="1024"/>
                  </a:moveTo>
                  <a:cubicBezTo>
                    <a:pt x="1664" y="1404"/>
                    <a:pt x="1873" y="1892"/>
                    <a:pt x="2056" y="2381"/>
                  </a:cubicBezTo>
                  <a:cubicBezTo>
                    <a:pt x="2164" y="2633"/>
                    <a:pt x="2236" y="2922"/>
                    <a:pt x="2308" y="3138"/>
                  </a:cubicBezTo>
                  <a:cubicBezTo>
                    <a:pt x="2380" y="3354"/>
                    <a:pt x="2417" y="3535"/>
                    <a:pt x="2417" y="3607"/>
                  </a:cubicBezTo>
                  <a:cubicBezTo>
                    <a:pt x="2417" y="4112"/>
                    <a:pt x="2020" y="4509"/>
                    <a:pt x="1515" y="4509"/>
                  </a:cubicBezTo>
                  <a:cubicBezTo>
                    <a:pt x="1010" y="4509"/>
                    <a:pt x="613" y="4112"/>
                    <a:pt x="613" y="3607"/>
                  </a:cubicBezTo>
                  <a:cubicBezTo>
                    <a:pt x="613" y="3535"/>
                    <a:pt x="685" y="3210"/>
                    <a:pt x="794" y="2886"/>
                  </a:cubicBezTo>
                  <a:cubicBezTo>
                    <a:pt x="938" y="2417"/>
                    <a:pt x="1190" y="1767"/>
                    <a:pt x="1407" y="1263"/>
                  </a:cubicBezTo>
                  <a:cubicBezTo>
                    <a:pt x="1445" y="1180"/>
                    <a:pt x="1481" y="1100"/>
                    <a:pt x="1516" y="1024"/>
                  </a:cubicBezTo>
                  <a:close/>
                  <a:moveTo>
                    <a:pt x="1515" y="0"/>
                  </a:moveTo>
                  <a:cubicBezTo>
                    <a:pt x="1407" y="0"/>
                    <a:pt x="1298" y="36"/>
                    <a:pt x="1226" y="144"/>
                  </a:cubicBezTo>
                  <a:cubicBezTo>
                    <a:pt x="1226" y="144"/>
                    <a:pt x="938" y="830"/>
                    <a:pt x="649" y="1587"/>
                  </a:cubicBezTo>
                  <a:cubicBezTo>
                    <a:pt x="469" y="1948"/>
                    <a:pt x="325" y="2345"/>
                    <a:pt x="216" y="2705"/>
                  </a:cubicBezTo>
                  <a:cubicBezTo>
                    <a:pt x="108" y="3066"/>
                    <a:pt x="0" y="3354"/>
                    <a:pt x="0" y="3607"/>
                  </a:cubicBezTo>
                  <a:cubicBezTo>
                    <a:pt x="0" y="4436"/>
                    <a:pt x="685" y="5122"/>
                    <a:pt x="1515" y="5122"/>
                  </a:cubicBezTo>
                  <a:cubicBezTo>
                    <a:pt x="2344" y="5122"/>
                    <a:pt x="3030" y="4436"/>
                    <a:pt x="3030" y="3607"/>
                  </a:cubicBezTo>
                  <a:cubicBezTo>
                    <a:pt x="3030" y="3354"/>
                    <a:pt x="2922" y="3066"/>
                    <a:pt x="2813" y="2705"/>
                  </a:cubicBezTo>
                  <a:cubicBezTo>
                    <a:pt x="2453" y="1659"/>
                    <a:pt x="1803" y="180"/>
                    <a:pt x="1803" y="144"/>
                  </a:cubicBezTo>
                  <a:cubicBezTo>
                    <a:pt x="1731" y="36"/>
                    <a:pt x="1623" y="0"/>
                    <a:pt x="1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4011050" y="1025400"/>
              <a:ext cx="1925125" cy="2285650"/>
            </a:xfrm>
            <a:custGeom>
              <a:avLst/>
              <a:gdLst/>
              <a:ahLst/>
              <a:cxnLst/>
              <a:rect l="l" t="t" r="r" b="b"/>
              <a:pathLst>
                <a:path w="77005" h="91426" extrusionOk="0">
                  <a:moveTo>
                    <a:pt x="23983" y="0"/>
                  </a:moveTo>
                  <a:cubicBezTo>
                    <a:pt x="22904" y="0"/>
                    <a:pt x="21562" y="517"/>
                    <a:pt x="20271" y="969"/>
                  </a:cubicBezTo>
                  <a:cubicBezTo>
                    <a:pt x="17349" y="1979"/>
                    <a:pt x="9487" y="9626"/>
                    <a:pt x="7683" y="14422"/>
                  </a:cubicBezTo>
                  <a:cubicBezTo>
                    <a:pt x="5916" y="19255"/>
                    <a:pt x="7467" y="20842"/>
                    <a:pt x="10605" y="23728"/>
                  </a:cubicBezTo>
                  <a:cubicBezTo>
                    <a:pt x="13743" y="26649"/>
                    <a:pt x="17566" y="32600"/>
                    <a:pt x="19585" y="38227"/>
                  </a:cubicBezTo>
                  <a:cubicBezTo>
                    <a:pt x="21605" y="43817"/>
                    <a:pt x="24166" y="49191"/>
                    <a:pt x="28314" y="50670"/>
                  </a:cubicBezTo>
                  <a:cubicBezTo>
                    <a:pt x="28314" y="50670"/>
                    <a:pt x="21713" y="53808"/>
                    <a:pt x="17349" y="56946"/>
                  </a:cubicBezTo>
                  <a:cubicBezTo>
                    <a:pt x="12949" y="60083"/>
                    <a:pt x="10821" y="61526"/>
                    <a:pt x="10821" y="61526"/>
                  </a:cubicBezTo>
                  <a:cubicBezTo>
                    <a:pt x="10821" y="61526"/>
                    <a:pt x="4906" y="63221"/>
                    <a:pt x="2634" y="66143"/>
                  </a:cubicBezTo>
                  <a:cubicBezTo>
                    <a:pt x="1299" y="67874"/>
                    <a:pt x="470" y="69244"/>
                    <a:pt x="1" y="70074"/>
                  </a:cubicBezTo>
                  <a:cubicBezTo>
                    <a:pt x="1227" y="69625"/>
                    <a:pt x="3287" y="69061"/>
                    <a:pt x="5893" y="69061"/>
                  </a:cubicBezTo>
                  <a:cubicBezTo>
                    <a:pt x="8731" y="69061"/>
                    <a:pt x="12218" y="69731"/>
                    <a:pt x="15979" y="71950"/>
                  </a:cubicBezTo>
                  <a:cubicBezTo>
                    <a:pt x="24995" y="77251"/>
                    <a:pt x="26871" y="86016"/>
                    <a:pt x="26871" y="91426"/>
                  </a:cubicBezTo>
                  <a:lnTo>
                    <a:pt x="30442" y="88216"/>
                  </a:lnTo>
                  <a:cubicBezTo>
                    <a:pt x="30442" y="88216"/>
                    <a:pt x="39783" y="84537"/>
                    <a:pt x="47501" y="75989"/>
                  </a:cubicBezTo>
                  <a:cubicBezTo>
                    <a:pt x="55256" y="67477"/>
                    <a:pt x="56482" y="63329"/>
                    <a:pt x="57276" y="55719"/>
                  </a:cubicBezTo>
                  <a:cubicBezTo>
                    <a:pt x="58033" y="48073"/>
                    <a:pt x="61171" y="17921"/>
                    <a:pt x="61279" y="17452"/>
                  </a:cubicBezTo>
                  <a:cubicBezTo>
                    <a:pt x="61423" y="17019"/>
                    <a:pt x="62433" y="14783"/>
                    <a:pt x="63768" y="14567"/>
                  </a:cubicBezTo>
                  <a:cubicBezTo>
                    <a:pt x="63793" y="14562"/>
                    <a:pt x="63820" y="14560"/>
                    <a:pt x="63850" y="14560"/>
                  </a:cubicBezTo>
                  <a:cubicBezTo>
                    <a:pt x="65380" y="14560"/>
                    <a:pt x="72515" y="20855"/>
                    <a:pt x="73506" y="21492"/>
                  </a:cubicBezTo>
                  <a:cubicBezTo>
                    <a:pt x="73935" y="21783"/>
                    <a:pt x="74548" y="22009"/>
                    <a:pt x="75126" y="22009"/>
                  </a:cubicBezTo>
                  <a:cubicBezTo>
                    <a:pt x="75908" y="22009"/>
                    <a:pt x="76627" y="21596"/>
                    <a:pt x="76752" y="20374"/>
                  </a:cubicBezTo>
                  <a:cubicBezTo>
                    <a:pt x="77004" y="18246"/>
                    <a:pt x="75201" y="12980"/>
                    <a:pt x="69466" y="7245"/>
                  </a:cubicBezTo>
                  <a:cubicBezTo>
                    <a:pt x="65304" y="3083"/>
                    <a:pt x="61970" y="1480"/>
                    <a:pt x="59954" y="1480"/>
                  </a:cubicBezTo>
                  <a:cubicBezTo>
                    <a:pt x="59210" y="1480"/>
                    <a:pt x="58645" y="1698"/>
                    <a:pt x="58285" y="2087"/>
                  </a:cubicBezTo>
                  <a:cubicBezTo>
                    <a:pt x="56915" y="3566"/>
                    <a:pt x="57817" y="6704"/>
                    <a:pt x="56915" y="11285"/>
                  </a:cubicBezTo>
                  <a:cubicBezTo>
                    <a:pt x="56013" y="15901"/>
                    <a:pt x="50423" y="32492"/>
                    <a:pt x="47610" y="40355"/>
                  </a:cubicBezTo>
                  <a:cubicBezTo>
                    <a:pt x="44796" y="48181"/>
                    <a:pt x="45698" y="58857"/>
                    <a:pt x="45698" y="58857"/>
                  </a:cubicBezTo>
                  <a:cubicBezTo>
                    <a:pt x="45698" y="58857"/>
                    <a:pt x="41911" y="60192"/>
                    <a:pt x="39206" y="62211"/>
                  </a:cubicBezTo>
                  <a:cubicBezTo>
                    <a:pt x="36501" y="64231"/>
                    <a:pt x="32353" y="67044"/>
                    <a:pt x="32353" y="67044"/>
                  </a:cubicBezTo>
                  <a:lnTo>
                    <a:pt x="31235" y="66467"/>
                  </a:lnTo>
                  <a:cubicBezTo>
                    <a:pt x="31235" y="66467"/>
                    <a:pt x="37511" y="60192"/>
                    <a:pt x="39422" y="56585"/>
                  </a:cubicBezTo>
                  <a:cubicBezTo>
                    <a:pt x="41334" y="53014"/>
                    <a:pt x="41911" y="52798"/>
                    <a:pt x="40901" y="50670"/>
                  </a:cubicBezTo>
                  <a:cubicBezTo>
                    <a:pt x="39891" y="48542"/>
                    <a:pt x="31704" y="38227"/>
                    <a:pt x="28097" y="33610"/>
                  </a:cubicBezTo>
                  <a:cubicBezTo>
                    <a:pt x="24527" y="29030"/>
                    <a:pt x="20126" y="21275"/>
                    <a:pt x="19261" y="19039"/>
                  </a:cubicBezTo>
                  <a:cubicBezTo>
                    <a:pt x="18359" y="16803"/>
                    <a:pt x="18467" y="14567"/>
                    <a:pt x="19117" y="12980"/>
                  </a:cubicBezTo>
                  <a:cubicBezTo>
                    <a:pt x="19802" y="11393"/>
                    <a:pt x="26077" y="8255"/>
                    <a:pt x="26186" y="3458"/>
                  </a:cubicBezTo>
                  <a:cubicBezTo>
                    <a:pt x="26245" y="788"/>
                    <a:pt x="25315" y="0"/>
                    <a:pt x="23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4002950" y="1018075"/>
              <a:ext cx="1935025" cy="2300275"/>
            </a:xfrm>
            <a:custGeom>
              <a:avLst/>
              <a:gdLst/>
              <a:ahLst/>
              <a:cxnLst/>
              <a:rect l="l" t="t" r="r" b="b"/>
              <a:pathLst>
                <a:path w="77401" h="92011" extrusionOk="0">
                  <a:moveTo>
                    <a:pt x="24310" y="613"/>
                  </a:moveTo>
                  <a:cubicBezTo>
                    <a:pt x="24634" y="613"/>
                    <a:pt x="24887" y="649"/>
                    <a:pt x="25103" y="721"/>
                  </a:cubicBezTo>
                  <a:cubicBezTo>
                    <a:pt x="25428" y="866"/>
                    <a:pt x="25680" y="1082"/>
                    <a:pt x="25897" y="1515"/>
                  </a:cubicBezTo>
                  <a:cubicBezTo>
                    <a:pt x="26113" y="1948"/>
                    <a:pt x="26221" y="2597"/>
                    <a:pt x="26221" y="3499"/>
                  </a:cubicBezTo>
                  <a:cubicBezTo>
                    <a:pt x="26221" y="3571"/>
                    <a:pt x="26221" y="3643"/>
                    <a:pt x="26221" y="3751"/>
                  </a:cubicBezTo>
                  <a:cubicBezTo>
                    <a:pt x="26185" y="4869"/>
                    <a:pt x="25788" y="5915"/>
                    <a:pt x="25211" y="6889"/>
                  </a:cubicBezTo>
                  <a:cubicBezTo>
                    <a:pt x="24310" y="8332"/>
                    <a:pt x="22975" y="9594"/>
                    <a:pt x="21749" y="10604"/>
                  </a:cubicBezTo>
                  <a:cubicBezTo>
                    <a:pt x="21172" y="11109"/>
                    <a:pt x="20595" y="11578"/>
                    <a:pt x="20162" y="12010"/>
                  </a:cubicBezTo>
                  <a:cubicBezTo>
                    <a:pt x="19693" y="12407"/>
                    <a:pt x="19332" y="12768"/>
                    <a:pt x="19188" y="13165"/>
                  </a:cubicBezTo>
                  <a:cubicBezTo>
                    <a:pt x="18827" y="13994"/>
                    <a:pt x="18611" y="14968"/>
                    <a:pt x="18611" y="16050"/>
                  </a:cubicBezTo>
                  <a:cubicBezTo>
                    <a:pt x="18611" y="17132"/>
                    <a:pt x="18827" y="18286"/>
                    <a:pt x="19296" y="19440"/>
                  </a:cubicBezTo>
                  <a:cubicBezTo>
                    <a:pt x="19765" y="20594"/>
                    <a:pt x="21064" y="23083"/>
                    <a:pt x="22723" y="25896"/>
                  </a:cubicBezTo>
                  <a:cubicBezTo>
                    <a:pt x="24382" y="28673"/>
                    <a:pt x="26401" y="31775"/>
                    <a:pt x="28205" y="34084"/>
                  </a:cubicBezTo>
                  <a:cubicBezTo>
                    <a:pt x="29972" y="36392"/>
                    <a:pt x="32930" y="40107"/>
                    <a:pt x="35563" y="43533"/>
                  </a:cubicBezTo>
                  <a:cubicBezTo>
                    <a:pt x="36861" y="45228"/>
                    <a:pt x="38087" y="46887"/>
                    <a:pt x="39061" y="48222"/>
                  </a:cubicBezTo>
                  <a:cubicBezTo>
                    <a:pt x="39999" y="49556"/>
                    <a:pt x="40720" y="50602"/>
                    <a:pt x="40937" y="51071"/>
                  </a:cubicBezTo>
                  <a:cubicBezTo>
                    <a:pt x="41261" y="51756"/>
                    <a:pt x="41405" y="52225"/>
                    <a:pt x="41405" y="52622"/>
                  </a:cubicBezTo>
                  <a:cubicBezTo>
                    <a:pt x="41405" y="53019"/>
                    <a:pt x="41261" y="53452"/>
                    <a:pt x="40937" y="54065"/>
                  </a:cubicBezTo>
                  <a:cubicBezTo>
                    <a:pt x="40612" y="54714"/>
                    <a:pt x="40143" y="55543"/>
                    <a:pt x="39494" y="56734"/>
                  </a:cubicBezTo>
                  <a:cubicBezTo>
                    <a:pt x="38556" y="58501"/>
                    <a:pt x="36536" y="60954"/>
                    <a:pt x="34733" y="62973"/>
                  </a:cubicBezTo>
                  <a:cubicBezTo>
                    <a:pt x="33831" y="63983"/>
                    <a:pt x="32966" y="64885"/>
                    <a:pt x="32353" y="65498"/>
                  </a:cubicBezTo>
                  <a:cubicBezTo>
                    <a:pt x="32064" y="65823"/>
                    <a:pt x="31812" y="66111"/>
                    <a:pt x="31631" y="66255"/>
                  </a:cubicBezTo>
                  <a:cubicBezTo>
                    <a:pt x="31451" y="66436"/>
                    <a:pt x="31343" y="66544"/>
                    <a:pt x="31343" y="66544"/>
                  </a:cubicBezTo>
                  <a:cubicBezTo>
                    <a:pt x="31271" y="66616"/>
                    <a:pt x="31271" y="66724"/>
                    <a:pt x="31271" y="66796"/>
                  </a:cubicBezTo>
                  <a:cubicBezTo>
                    <a:pt x="31271" y="66905"/>
                    <a:pt x="31343" y="66977"/>
                    <a:pt x="31451" y="67013"/>
                  </a:cubicBezTo>
                  <a:lnTo>
                    <a:pt x="32569" y="67590"/>
                  </a:lnTo>
                  <a:cubicBezTo>
                    <a:pt x="32599" y="67605"/>
                    <a:pt x="32641" y="67614"/>
                    <a:pt x="32685" y="67614"/>
                  </a:cubicBezTo>
                  <a:cubicBezTo>
                    <a:pt x="32748" y="67614"/>
                    <a:pt x="32815" y="67596"/>
                    <a:pt x="32857" y="67554"/>
                  </a:cubicBezTo>
                  <a:cubicBezTo>
                    <a:pt x="32857" y="67554"/>
                    <a:pt x="37005" y="64777"/>
                    <a:pt x="39710" y="62757"/>
                  </a:cubicBezTo>
                  <a:cubicBezTo>
                    <a:pt x="41009" y="61747"/>
                    <a:pt x="42632" y="60917"/>
                    <a:pt x="43930" y="60340"/>
                  </a:cubicBezTo>
                  <a:cubicBezTo>
                    <a:pt x="44543" y="60052"/>
                    <a:pt x="45120" y="59799"/>
                    <a:pt x="45517" y="59655"/>
                  </a:cubicBezTo>
                  <a:cubicBezTo>
                    <a:pt x="45697" y="59583"/>
                    <a:pt x="45878" y="59511"/>
                    <a:pt x="45986" y="59475"/>
                  </a:cubicBezTo>
                  <a:cubicBezTo>
                    <a:pt x="46094" y="59439"/>
                    <a:pt x="46130" y="59403"/>
                    <a:pt x="46130" y="59403"/>
                  </a:cubicBezTo>
                  <a:cubicBezTo>
                    <a:pt x="46274" y="59367"/>
                    <a:pt x="46347" y="59258"/>
                    <a:pt x="46347" y="59114"/>
                  </a:cubicBezTo>
                  <a:cubicBezTo>
                    <a:pt x="46347" y="59114"/>
                    <a:pt x="46311" y="59006"/>
                    <a:pt x="46311" y="58826"/>
                  </a:cubicBezTo>
                  <a:cubicBezTo>
                    <a:pt x="46274" y="58248"/>
                    <a:pt x="46202" y="56878"/>
                    <a:pt x="46202" y="55075"/>
                  </a:cubicBezTo>
                  <a:cubicBezTo>
                    <a:pt x="46202" y="51251"/>
                    <a:pt x="46527" y="45445"/>
                    <a:pt x="48222" y="40720"/>
                  </a:cubicBezTo>
                  <a:cubicBezTo>
                    <a:pt x="49629" y="36789"/>
                    <a:pt x="51721" y="30693"/>
                    <a:pt x="53596" y="24995"/>
                  </a:cubicBezTo>
                  <a:cubicBezTo>
                    <a:pt x="55472" y="19260"/>
                    <a:pt x="57095" y="13994"/>
                    <a:pt x="57527" y="11650"/>
                  </a:cubicBezTo>
                  <a:cubicBezTo>
                    <a:pt x="57996" y="9305"/>
                    <a:pt x="57996" y="7358"/>
                    <a:pt x="58068" y="5843"/>
                  </a:cubicBezTo>
                  <a:cubicBezTo>
                    <a:pt x="58068" y="5049"/>
                    <a:pt x="58104" y="4400"/>
                    <a:pt x="58249" y="3859"/>
                  </a:cubicBezTo>
                  <a:cubicBezTo>
                    <a:pt x="58357" y="3318"/>
                    <a:pt x="58537" y="2922"/>
                    <a:pt x="58826" y="2597"/>
                  </a:cubicBezTo>
                  <a:cubicBezTo>
                    <a:pt x="59114" y="2272"/>
                    <a:pt x="59583" y="2092"/>
                    <a:pt x="60268" y="2092"/>
                  </a:cubicBezTo>
                  <a:cubicBezTo>
                    <a:pt x="61206" y="2092"/>
                    <a:pt x="62505" y="2453"/>
                    <a:pt x="64092" y="3354"/>
                  </a:cubicBezTo>
                  <a:cubicBezTo>
                    <a:pt x="65679" y="4256"/>
                    <a:pt x="67518" y="5699"/>
                    <a:pt x="69610" y="7754"/>
                  </a:cubicBezTo>
                  <a:cubicBezTo>
                    <a:pt x="72279" y="10460"/>
                    <a:pt x="74082" y="13020"/>
                    <a:pt x="75236" y="15220"/>
                  </a:cubicBezTo>
                  <a:cubicBezTo>
                    <a:pt x="76354" y="17420"/>
                    <a:pt x="76823" y="19224"/>
                    <a:pt x="76823" y="20306"/>
                  </a:cubicBezTo>
                  <a:cubicBezTo>
                    <a:pt x="76823" y="20414"/>
                    <a:pt x="76787" y="20522"/>
                    <a:pt x="76787" y="20630"/>
                  </a:cubicBezTo>
                  <a:cubicBezTo>
                    <a:pt x="76751" y="21208"/>
                    <a:pt x="76535" y="21532"/>
                    <a:pt x="76318" y="21712"/>
                  </a:cubicBezTo>
                  <a:cubicBezTo>
                    <a:pt x="76102" y="21929"/>
                    <a:pt x="75813" y="22001"/>
                    <a:pt x="75453" y="22001"/>
                  </a:cubicBezTo>
                  <a:cubicBezTo>
                    <a:pt x="74948" y="22001"/>
                    <a:pt x="74371" y="21785"/>
                    <a:pt x="74010" y="21532"/>
                  </a:cubicBezTo>
                  <a:cubicBezTo>
                    <a:pt x="73902" y="21460"/>
                    <a:pt x="73685" y="21316"/>
                    <a:pt x="73397" y="21063"/>
                  </a:cubicBezTo>
                  <a:cubicBezTo>
                    <a:pt x="72351" y="20234"/>
                    <a:pt x="70439" y="18647"/>
                    <a:pt x="68600" y="17204"/>
                  </a:cubicBezTo>
                  <a:cubicBezTo>
                    <a:pt x="67662" y="16519"/>
                    <a:pt x="66761" y="15834"/>
                    <a:pt x="66003" y="15365"/>
                  </a:cubicBezTo>
                  <a:cubicBezTo>
                    <a:pt x="65606" y="15112"/>
                    <a:pt x="65282" y="14932"/>
                    <a:pt x="64957" y="14788"/>
                  </a:cubicBezTo>
                  <a:cubicBezTo>
                    <a:pt x="64669" y="14643"/>
                    <a:pt x="64416" y="14535"/>
                    <a:pt x="64164" y="14535"/>
                  </a:cubicBezTo>
                  <a:lnTo>
                    <a:pt x="64019" y="14535"/>
                  </a:lnTo>
                  <a:cubicBezTo>
                    <a:pt x="63226" y="14679"/>
                    <a:pt x="62613" y="15365"/>
                    <a:pt x="62144" y="16050"/>
                  </a:cubicBezTo>
                  <a:cubicBezTo>
                    <a:pt x="61928" y="16375"/>
                    <a:pt x="61711" y="16735"/>
                    <a:pt x="61603" y="17024"/>
                  </a:cubicBezTo>
                  <a:cubicBezTo>
                    <a:pt x="61459" y="17312"/>
                    <a:pt x="61350" y="17529"/>
                    <a:pt x="61314" y="17673"/>
                  </a:cubicBezTo>
                  <a:lnTo>
                    <a:pt x="61314" y="17745"/>
                  </a:lnTo>
                  <a:cubicBezTo>
                    <a:pt x="61278" y="18106"/>
                    <a:pt x="61026" y="20198"/>
                    <a:pt x="60701" y="23263"/>
                  </a:cubicBezTo>
                  <a:cubicBezTo>
                    <a:pt x="59727" y="32424"/>
                    <a:pt x="57852" y="50350"/>
                    <a:pt x="57275" y="55976"/>
                  </a:cubicBezTo>
                  <a:cubicBezTo>
                    <a:pt x="56878" y="59763"/>
                    <a:pt x="56409" y="62685"/>
                    <a:pt x="55039" y="65678"/>
                  </a:cubicBezTo>
                  <a:cubicBezTo>
                    <a:pt x="53668" y="68708"/>
                    <a:pt x="51468" y="71846"/>
                    <a:pt x="47609" y="76102"/>
                  </a:cubicBezTo>
                  <a:cubicBezTo>
                    <a:pt x="43750" y="80322"/>
                    <a:pt x="39530" y="83351"/>
                    <a:pt x="36248" y="85335"/>
                  </a:cubicBezTo>
                  <a:cubicBezTo>
                    <a:pt x="34625" y="86345"/>
                    <a:pt x="33218" y="87066"/>
                    <a:pt x="32244" y="87535"/>
                  </a:cubicBezTo>
                  <a:cubicBezTo>
                    <a:pt x="31739" y="87787"/>
                    <a:pt x="31343" y="87932"/>
                    <a:pt x="31090" y="88076"/>
                  </a:cubicBezTo>
                  <a:cubicBezTo>
                    <a:pt x="30946" y="88112"/>
                    <a:pt x="30838" y="88148"/>
                    <a:pt x="30766" y="88184"/>
                  </a:cubicBezTo>
                  <a:cubicBezTo>
                    <a:pt x="30693" y="88220"/>
                    <a:pt x="30657" y="88220"/>
                    <a:pt x="30657" y="88220"/>
                  </a:cubicBezTo>
                  <a:lnTo>
                    <a:pt x="30585" y="88292"/>
                  </a:lnTo>
                  <a:lnTo>
                    <a:pt x="27510" y="91057"/>
                  </a:lnTo>
                  <a:lnTo>
                    <a:pt x="27510" y="91057"/>
                  </a:lnTo>
                  <a:cubicBezTo>
                    <a:pt x="27433" y="88416"/>
                    <a:pt x="26887" y="85123"/>
                    <a:pt x="25392" y="81800"/>
                  </a:cubicBezTo>
                  <a:cubicBezTo>
                    <a:pt x="23769" y="78230"/>
                    <a:pt x="21027" y="74659"/>
                    <a:pt x="16483" y="71990"/>
                  </a:cubicBezTo>
                  <a:cubicBezTo>
                    <a:pt x="12624" y="69754"/>
                    <a:pt x="9089" y="69069"/>
                    <a:pt x="6204" y="69069"/>
                  </a:cubicBezTo>
                  <a:cubicBezTo>
                    <a:pt x="4025" y="69069"/>
                    <a:pt x="2231" y="69453"/>
                    <a:pt x="978" y="69830"/>
                  </a:cubicBezTo>
                  <a:lnTo>
                    <a:pt x="978" y="69830"/>
                  </a:lnTo>
                  <a:cubicBezTo>
                    <a:pt x="1473" y="69020"/>
                    <a:pt x="2195" y="67933"/>
                    <a:pt x="3210" y="66616"/>
                  </a:cubicBezTo>
                  <a:cubicBezTo>
                    <a:pt x="4256" y="65209"/>
                    <a:pt x="6276" y="64091"/>
                    <a:pt x="8043" y="63298"/>
                  </a:cubicBezTo>
                  <a:cubicBezTo>
                    <a:pt x="8909" y="62901"/>
                    <a:pt x="9702" y="62613"/>
                    <a:pt x="10279" y="62432"/>
                  </a:cubicBezTo>
                  <a:cubicBezTo>
                    <a:pt x="10604" y="62324"/>
                    <a:pt x="10820" y="62252"/>
                    <a:pt x="11001" y="62180"/>
                  </a:cubicBezTo>
                  <a:cubicBezTo>
                    <a:pt x="11145" y="62144"/>
                    <a:pt x="11253" y="62108"/>
                    <a:pt x="11253" y="62108"/>
                  </a:cubicBezTo>
                  <a:lnTo>
                    <a:pt x="11325" y="62072"/>
                  </a:lnTo>
                  <a:cubicBezTo>
                    <a:pt x="11325" y="62072"/>
                    <a:pt x="13453" y="60629"/>
                    <a:pt x="17854" y="57491"/>
                  </a:cubicBezTo>
                  <a:cubicBezTo>
                    <a:pt x="20018" y="55904"/>
                    <a:pt x="22759" y="54353"/>
                    <a:pt x="24923" y="53163"/>
                  </a:cubicBezTo>
                  <a:cubicBezTo>
                    <a:pt x="26041" y="52586"/>
                    <a:pt x="27015" y="52117"/>
                    <a:pt x="27700" y="51756"/>
                  </a:cubicBezTo>
                  <a:cubicBezTo>
                    <a:pt x="28385" y="51432"/>
                    <a:pt x="28782" y="51215"/>
                    <a:pt x="28782" y="51215"/>
                  </a:cubicBezTo>
                  <a:cubicBezTo>
                    <a:pt x="28890" y="51179"/>
                    <a:pt x="28962" y="51071"/>
                    <a:pt x="28962" y="50927"/>
                  </a:cubicBezTo>
                  <a:cubicBezTo>
                    <a:pt x="28962" y="50819"/>
                    <a:pt x="28854" y="50710"/>
                    <a:pt x="28746" y="50674"/>
                  </a:cubicBezTo>
                  <a:cubicBezTo>
                    <a:pt x="26762" y="49989"/>
                    <a:pt x="25139" y="48330"/>
                    <a:pt x="23733" y="46130"/>
                  </a:cubicBezTo>
                  <a:cubicBezTo>
                    <a:pt x="22326" y="43930"/>
                    <a:pt x="21208" y="41189"/>
                    <a:pt x="20198" y="38412"/>
                  </a:cubicBezTo>
                  <a:cubicBezTo>
                    <a:pt x="18142" y="32749"/>
                    <a:pt x="14319" y="26798"/>
                    <a:pt x="11145" y="23804"/>
                  </a:cubicBezTo>
                  <a:cubicBezTo>
                    <a:pt x="10027" y="22794"/>
                    <a:pt x="9125" y="21929"/>
                    <a:pt x="8512" y="21063"/>
                  </a:cubicBezTo>
                  <a:cubicBezTo>
                    <a:pt x="7899" y="20198"/>
                    <a:pt x="7574" y="19332"/>
                    <a:pt x="7574" y="18214"/>
                  </a:cubicBezTo>
                  <a:cubicBezTo>
                    <a:pt x="7574" y="17312"/>
                    <a:pt x="7791" y="16194"/>
                    <a:pt x="8296" y="14824"/>
                  </a:cubicBezTo>
                  <a:cubicBezTo>
                    <a:pt x="9161" y="12515"/>
                    <a:pt x="11578" y="9414"/>
                    <a:pt x="14103" y="6781"/>
                  </a:cubicBezTo>
                  <a:cubicBezTo>
                    <a:pt x="15365" y="5482"/>
                    <a:pt x="16663" y="4292"/>
                    <a:pt x="17818" y="3354"/>
                  </a:cubicBezTo>
                  <a:cubicBezTo>
                    <a:pt x="18972" y="2453"/>
                    <a:pt x="20018" y="1803"/>
                    <a:pt x="20667" y="1551"/>
                  </a:cubicBezTo>
                  <a:cubicBezTo>
                    <a:pt x="22001" y="1118"/>
                    <a:pt x="23336" y="613"/>
                    <a:pt x="24310" y="613"/>
                  </a:cubicBezTo>
                  <a:close/>
                  <a:moveTo>
                    <a:pt x="24310" y="0"/>
                  </a:moveTo>
                  <a:cubicBezTo>
                    <a:pt x="23155" y="0"/>
                    <a:pt x="21785" y="541"/>
                    <a:pt x="20486" y="974"/>
                  </a:cubicBezTo>
                  <a:cubicBezTo>
                    <a:pt x="19693" y="1262"/>
                    <a:pt x="18647" y="1948"/>
                    <a:pt x="17457" y="2885"/>
                  </a:cubicBezTo>
                  <a:cubicBezTo>
                    <a:pt x="15690" y="4292"/>
                    <a:pt x="13598" y="6312"/>
                    <a:pt x="11794" y="8440"/>
                  </a:cubicBezTo>
                  <a:cubicBezTo>
                    <a:pt x="9991" y="10532"/>
                    <a:pt x="8440" y="12768"/>
                    <a:pt x="7755" y="14643"/>
                  </a:cubicBezTo>
                  <a:cubicBezTo>
                    <a:pt x="7214" y="16050"/>
                    <a:pt x="6961" y="17204"/>
                    <a:pt x="6961" y="18214"/>
                  </a:cubicBezTo>
                  <a:cubicBezTo>
                    <a:pt x="6961" y="19440"/>
                    <a:pt x="7358" y="20486"/>
                    <a:pt x="8007" y="21388"/>
                  </a:cubicBezTo>
                  <a:cubicBezTo>
                    <a:pt x="8693" y="22362"/>
                    <a:pt x="9630" y="23227"/>
                    <a:pt x="10748" y="24273"/>
                  </a:cubicBezTo>
                  <a:cubicBezTo>
                    <a:pt x="13814" y="27123"/>
                    <a:pt x="17637" y="33038"/>
                    <a:pt x="19621" y="38592"/>
                  </a:cubicBezTo>
                  <a:cubicBezTo>
                    <a:pt x="20631" y="41405"/>
                    <a:pt x="21785" y="44182"/>
                    <a:pt x="23228" y="46455"/>
                  </a:cubicBezTo>
                  <a:cubicBezTo>
                    <a:pt x="24528" y="48469"/>
                    <a:pt x="26062" y="50104"/>
                    <a:pt x="27936" y="50961"/>
                  </a:cubicBezTo>
                  <a:lnTo>
                    <a:pt x="27936" y="50961"/>
                  </a:lnTo>
                  <a:cubicBezTo>
                    <a:pt x="26212" y="51806"/>
                    <a:pt x="21101" y="54384"/>
                    <a:pt x="17493" y="56986"/>
                  </a:cubicBezTo>
                  <a:cubicBezTo>
                    <a:pt x="15293" y="58537"/>
                    <a:pt x="13670" y="59691"/>
                    <a:pt x="12588" y="60449"/>
                  </a:cubicBezTo>
                  <a:cubicBezTo>
                    <a:pt x="12047" y="60845"/>
                    <a:pt x="11650" y="61134"/>
                    <a:pt x="11398" y="61314"/>
                  </a:cubicBezTo>
                  <a:cubicBezTo>
                    <a:pt x="11208" y="61432"/>
                    <a:pt x="11097" y="61504"/>
                    <a:pt x="11042" y="61540"/>
                  </a:cubicBezTo>
                  <a:lnTo>
                    <a:pt x="11042" y="61540"/>
                  </a:lnTo>
                  <a:cubicBezTo>
                    <a:pt x="10819" y="61605"/>
                    <a:pt x="9411" y="62029"/>
                    <a:pt x="7791" y="62757"/>
                  </a:cubicBezTo>
                  <a:cubicBezTo>
                    <a:pt x="5988" y="63550"/>
                    <a:pt x="3932" y="64704"/>
                    <a:pt x="2741" y="66255"/>
                  </a:cubicBezTo>
                  <a:cubicBezTo>
                    <a:pt x="1371" y="67987"/>
                    <a:pt x="541" y="69393"/>
                    <a:pt x="36" y="70223"/>
                  </a:cubicBezTo>
                  <a:cubicBezTo>
                    <a:pt x="0" y="70331"/>
                    <a:pt x="0" y="70475"/>
                    <a:pt x="73" y="70547"/>
                  </a:cubicBezTo>
                  <a:cubicBezTo>
                    <a:pt x="127" y="70629"/>
                    <a:pt x="221" y="70669"/>
                    <a:pt x="311" y="70669"/>
                  </a:cubicBezTo>
                  <a:cubicBezTo>
                    <a:pt x="341" y="70669"/>
                    <a:pt x="370" y="70665"/>
                    <a:pt x="397" y="70656"/>
                  </a:cubicBezTo>
                  <a:cubicBezTo>
                    <a:pt x="1623" y="70223"/>
                    <a:pt x="3643" y="69646"/>
                    <a:pt x="6204" y="69646"/>
                  </a:cubicBezTo>
                  <a:cubicBezTo>
                    <a:pt x="8981" y="69646"/>
                    <a:pt x="12444" y="70331"/>
                    <a:pt x="16158" y="72531"/>
                  </a:cubicBezTo>
                  <a:cubicBezTo>
                    <a:pt x="20595" y="75128"/>
                    <a:pt x="23264" y="78590"/>
                    <a:pt x="24851" y="82053"/>
                  </a:cubicBezTo>
                  <a:cubicBezTo>
                    <a:pt x="26438" y="85551"/>
                    <a:pt x="26906" y="89050"/>
                    <a:pt x="26906" y="91719"/>
                  </a:cubicBezTo>
                  <a:cubicBezTo>
                    <a:pt x="26906" y="91827"/>
                    <a:pt x="26979" y="91935"/>
                    <a:pt x="27087" y="91971"/>
                  </a:cubicBezTo>
                  <a:cubicBezTo>
                    <a:pt x="27128" y="91999"/>
                    <a:pt x="27175" y="92011"/>
                    <a:pt x="27221" y="92011"/>
                  </a:cubicBezTo>
                  <a:cubicBezTo>
                    <a:pt x="27295" y="92011"/>
                    <a:pt x="27367" y="91980"/>
                    <a:pt x="27411" y="91935"/>
                  </a:cubicBezTo>
                  <a:lnTo>
                    <a:pt x="30907" y="88792"/>
                  </a:lnTo>
                  <a:lnTo>
                    <a:pt x="30907" y="88792"/>
                  </a:lnTo>
                  <a:lnTo>
                    <a:pt x="30910" y="88797"/>
                  </a:lnTo>
                  <a:cubicBezTo>
                    <a:pt x="30910" y="88797"/>
                    <a:pt x="40251" y="85082"/>
                    <a:pt x="48042" y="76498"/>
                  </a:cubicBezTo>
                  <a:cubicBezTo>
                    <a:pt x="51937" y="72206"/>
                    <a:pt x="54209" y="69033"/>
                    <a:pt x="55580" y="65931"/>
                  </a:cubicBezTo>
                  <a:cubicBezTo>
                    <a:pt x="56986" y="62829"/>
                    <a:pt x="57491" y="59835"/>
                    <a:pt x="57888" y="56012"/>
                  </a:cubicBezTo>
                  <a:cubicBezTo>
                    <a:pt x="58285" y="52225"/>
                    <a:pt x="59259" y="42776"/>
                    <a:pt x="60160" y="34228"/>
                  </a:cubicBezTo>
                  <a:cubicBezTo>
                    <a:pt x="60593" y="29936"/>
                    <a:pt x="61026" y="25896"/>
                    <a:pt x="61350" y="22867"/>
                  </a:cubicBezTo>
                  <a:cubicBezTo>
                    <a:pt x="61495" y="21388"/>
                    <a:pt x="61639" y="20126"/>
                    <a:pt x="61747" y="19260"/>
                  </a:cubicBezTo>
                  <a:cubicBezTo>
                    <a:pt x="61783" y="18827"/>
                    <a:pt x="61819" y="18466"/>
                    <a:pt x="61855" y="18214"/>
                  </a:cubicBezTo>
                  <a:cubicBezTo>
                    <a:pt x="61892" y="18106"/>
                    <a:pt x="61892" y="17998"/>
                    <a:pt x="61892" y="17925"/>
                  </a:cubicBezTo>
                  <a:lnTo>
                    <a:pt x="61892" y="17853"/>
                  </a:lnTo>
                  <a:lnTo>
                    <a:pt x="61928" y="17817"/>
                  </a:lnTo>
                  <a:cubicBezTo>
                    <a:pt x="61928" y="17745"/>
                    <a:pt x="62000" y="17529"/>
                    <a:pt x="62144" y="17276"/>
                  </a:cubicBezTo>
                  <a:cubicBezTo>
                    <a:pt x="62324" y="16879"/>
                    <a:pt x="62613" y="16375"/>
                    <a:pt x="62974" y="15942"/>
                  </a:cubicBezTo>
                  <a:cubicBezTo>
                    <a:pt x="63334" y="15509"/>
                    <a:pt x="63731" y="15184"/>
                    <a:pt x="64128" y="15148"/>
                  </a:cubicBezTo>
                  <a:lnTo>
                    <a:pt x="64164" y="15148"/>
                  </a:lnTo>
                  <a:cubicBezTo>
                    <a:pt x="64236" y="15148"/>
                    <a:pt x="64524" y="15220"/>
                    <a:pt x="64849" y="15365"/>
                  </a:cubicBezTo>
                  <a:cubicBezTo>
                    <a:pt x="66003" y="15942"/>
                    <a:pt x="67987" y="17493"/>
                    <a:pt x="69790" y="18935"/>
                  </a:cubicBezTo>
                  <a:cubicBezTo>
                    <a:pt x="70692" y="19657"/>
                    <a:pt x="71557" y="20342"/>
                    <a:pt x="72243" y="20919"/>
                  </a:cubicBezTo>
                  <a:cubicBezTo>
                    <a:pt x="72928" y="21460"/>
                    <a:pt x="73433" y="21893"/>
                    <a:pt x="73685" y="22037"/>
                  </a:cubicBezTo>
                  <a:cubicBezTo>
                    <a:pt x="74154" y="22362"/>
                    <a:pt x="74804" y="22614"/>
                    <a:pt x="75453" y="22614"/>
                  </a:cubicBezTo>
                  <a:cubicBezTo>
                    <a:pt x="75922" y="22614"/>
                    <a:pt x="76354" y="22506"/>
                    <a:pt x="76715" y="22181"/>
                  </a:cubicBezTo>
                  <a:cubicBezTo>
                    <a:pt x="77076" y="21857"/>
                    <a:pt x="77328" y="21352"/>
                    <a:pt x="77400" y="20703"/>
                  </a:cubicBezTo>
                  <a:cubicBezTo>
                    <a:pt x="77400" y="20594"/>
                    <a:pt x="77400" y="20450"/>
                    <a:pt x="77400" y="20306"/>
                  </a:cubicBezTo>
                  <a:cubicBezTo>
                    <a:pt x="77400" y="19044"/>
                    <a:pt x="76931" y="17204"/>
                    <a:pt x="75741" y="14932"/>
                  </a:cubicBezTo>
                  <a:cubicBezTo>
                    <a:pt x="74587" y="12696"/>
                    <a:pt x="72748" y="10063"/>
                    <a:pt x="70007" y="7358"/>
                  </a:cubicBezTo>
                  <a:cubicBezTo>
                    <a:pt x="67915" y="5230"/>
                    <a:pt x="66039" y="3787"/>
                    <a:pt x="64380" y="2849"/>
                  </a:cubicBezTo>
                  <a:cubicBezTo>
                    <a:pt x="62757" y="1912"/>
                    <a:pt x="61387" y="1479"/>
                    <a:pt x="60268" y="1479"/>
                  </a:cubicBezTo>
                  <a:cubicBezTo>
                    <a:pt x="59475" y="1479"/>
                    <a:pt x="58790" y="1731"/>
                    <a:pt x="58357" y="2200"/>
                  </a:cubicBezTo>
                  <a:cubicBezTo>
                    <a:pt x="57996" y="2597"/>
                    <a:pt x="57780" y="3138"/>
                    <a:pt x="57636" y="3751"/>
                  </a:cubicBezTo>
                  <a:cubicBezTo>
                    <a:pt x="57455" y="4653"/>
                    <a:pt x="57455" y="5735"/>
                    <a:pt x="57419" y="7033"/>
                  </a:cubicBezTo>
                  <a:cubicBezTo>
                    <a:pt x="57383" y="8332"/>
                    <a:pt x="57275" y="9846"/>
                    <a:pt x="56950" y="11542"/>
                  </a:cubicBezTo>
                  <a:cubicBezTo>
                    <a:pt x="56518" y="13778"/>
                    <a:pt x="54894" y="19116"/>
                    <a:pt x="53019" y="24814"/>
                  </a:cubicBezTo>
                  <a:cubicBezTo>
                    <a:pt x="51144" y="30513"/>
                    <a:pt x="49052" y="36608"/>
                    <a:pt x="47645" y="40540"/>
                  </a:cubicBezTo>
                  <a:cubicBezTo>
                    <a:pt x="45914" y="45373"/>
                    <a:pt x="45589" y="51215"/>
                    <a:pt x="45589" y="55075"/>
                  </a:cubicBezTo>
                  <a:cubicBezTo>
                    <a:pt x="45589" y="57010"/>
                    <a:pt x="45679" y="58429"/>
                    <a:pt x="45717" y="58941"/>
                  </a:cubicBezTo>
                  <a:lnTo>
                    <a:pt x="45717" y="58941"/>
                  </a:lnTo>
                  <a:cubicBezTo>
                    <a:pt x="44844" y="59257"/>
                    <a:pt x="41699" y="60490"/>
                    <a:pt x="39350" y="62252"/>
                  </a:cubicBezTo>
                  <a:cubicBezTo>
                    <a:pt x="38015" y="63262"/>
                    <a:pt x="36284" y="64452"/>
                    <a:pt x="34913" y="65426"/>
                  </a:cubicBezTo>
                  <a:cubicBezTo>
                    <a:pt x="34228" y="65895"/>
                    <a:pt x="33651" y="66291"/>
                    <a:pt x="33218" y="66616"/>
                  </a:cubicBezTo>
                  <a:cubicBezTo>
                    <a:pt x="32981" y="66774"/>
                    <a:pt x="32798" y="66900"/>
                    <a:pt x="32681" y="66981"/>
                  </a:cubicBezTo>
                  <a:lnTo>
                    <a:pt x="32681" y="66981"/>
                  </a:lnTo>
                  <a:lnTo>
                    <a:pt x="32065" y="66683"/>
                  </a:lnTo>
                  <a:lnTo>
                    <a:pt x="32065" y="66683"/>
                  </a:lnTo>
                  <a:cubicBezTo>
                    <a:pt x="32604" y="66134"/>
                    <a:pt x="33825" y="64872"/>
                    <a:pt x="35166" y="63370"/>
                  </a:cubicBezTo>
                  <a:cubicBezTo>
                    <a:pt x="36969" y="61350"/>
                    <a:pt x="39025" y="58862"/>
                    <a:pt x="40035" y="57022"/>
                  </a:cubicBezTo>
                  <a:cubicBezTo>
                    <a:pt x="40648" y="55832"/>
                    <a:pt x="41153" y="55002"/>
                    <a:pt x="41478" y="54353"/>
                  </a:cubicBezTo>
                  <a:cubicBezTo>
                    <a:pt x="41802" y="53704"/>
                    <a:pt x="42019" y="53199"/>
                    <a:pt x="42019" y="52622"/>
                  </a:cubicBezTo>
                  <a:cubicBezTo>
                    <a:pt x="42019" y="52081"/>
                    <a:pt x="41802" y="51540"/>
                    <a:pt x="41478" y="50819"/>
                  </a:cubicBezTo>
                  <a:cubicBezTo>
                    <a:pt x="41189" y="50242"/>
                    <a:pt x="40504" y="49196"/>
                    <a:pt x="39530" y="47861"/>
                  </a:cubicBezTo>
                  <a:cubicBezTo>
                    <a:pt x="36645" y="43822"/>
                    <a:pt x="31343" y="37185"/>
                    <a:pt x="28674" y="33723"/>
                  </a:cubicBezTo>
                  <a:cubicBezTo>
                    <a:pt x="26870" y="31451"/>
                    <a:pt x="24887" y="28349"/>
                    <a:pt x="23264" y="25572"/>
                  </a:cubicBezTo>
                  <a:cubicBezTo>
                    <a:pt x="21605" y="22794"/>
                    <a:pt x="20270" y="20306"/>
                    <a:pt x="19837" y="19224"/>
                  </a:cubicBezTo>
                  <a:cubicBezTo>
                    <a:pt x="19404" y="18142"/>
                    <a:pt x="19224" y="17060"/>
                    <a:pt x="19224" y="16050"/>
                  </a:cubicBezTo>
                  <a:cubicBezTo>
                    <a:pt x="19224" y="15040"/>
                    <a:pt x="19404" y="14138"/>
                    <a:pt x="19729" y="13381"/>
                  </a:cubicBezTo>
                  <a:cubicBezTo>
                    <a:pt x="19801" y="13273"/>
                    <a:pt x="19945" y="13056"/>
                    <a:pt x="20162" y="12804"/>
                  </a:cubicBezTo>
                  <a:cubicBezTo>
                    <a:pt x="20955" y="12010"/>
                    <a:pt x="22578" y="10820"/>
                    <a:pt x="24021" y="9305"/>
                  </a:cubicBezTo>
                  <a:cubicBezTo>
                    <a:pt x="25464" y="7827"/>
                    <a:pt x="26762" y="5987"/>
                    <a:pt x="26834" y="3751"/>
                  </a:cubicBezTo>
                  <a:cubicBezTo>
                    <a:pt x="26834" y="3679"/>
                    <a:pt x="26834" y="3571"/>
                    <a:pt x="26834" y="3499"/>
                  </a:cubicBezTo>
                  <a:cubicBezTo>
                    <a:pt x="26834" y="2236"/>
                    <a:pt x="26582" y="1371"/>
                    <a:pt x="26149" y="794"/>
                  </a:cubicBezTo>
                  <a:cubicBezTo>
                    <a:pt x="25933" y="505"/>
                    <a:pt x="25644" y="289"/>
                    <a:pt x="25319" y="180"/>
                  </a:cubicBezTo>
                  <a:cubicBezTo>
                    <a:pt x="25031" y="36"/>
                    <a:pt x="24670" y="0"/>
                    <a:pt x="24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4489850" y="2578700"/>
              <a:ext cx="470700" cy="295075"/>
            </a:xfrm>
            <a:custGeom>
              <a:avLst/>
              <a:gdLst/>
              <a:ahLst/>
              <a:cxnLst/>
              <a:rect l="l" t="t" r="r" b="b"/>
              <a:pathLst>
                <a:path w="18828" h="11803" extrusionOk="0">
                  <a:moveTo>
                    <a:pt x="293" y="0"/>
                  </a:moveTo>
                  <a:cubicBezTo>
                    <a:pt x="146" y="0"/>
                    <a:pt x="37" y="103"/>
                    <a:pt x="37" y="260"/>
                  </a:cubicBezTo>
                  <a:cubicBezTo>
                    <a:pt x="1" y="440"/>
                    <a:pt x="109" y="584"/>
                    <a:pt x="289" y="584"/>
                  </a:cubicBezTo>
                  <a:cubicBezTo>
                    <a:pt x="289" y="584"/>
                    <a:pt x="325" y="584"/>
                    <a:pt x="397" y="620"/>
                  </a:cubicBezTo>
                  <a:cubicBezTo>
                    <a:pt x="1047" y="729"/>
                    <a:pt x="4076" y="1234"/>
                    <a:pt x="7647" y="2893"/>
                  </a:cubicBezTo>
                  <a:cubicBezTo>
                    <a:pt x="11217" y="4516"/>
                    <a:pt x="15329" y="7221"/>
                    <a:pt x="18214" y="11693"/>
                  </a:cubicBezTo>
                  <a:cubicBezTo>
                    <a:pt x="18284" y="11763"/>
                    <a:pt x="18384" y="11803"/>
                    <a:pt x="18485" y="11803"/>
                  </a:cubicBezTo>
                  <a:cubicBezTo>
                    <a:pt x="18541" y="11803"/>
                    <a:pt x="18596" y="11791"/>
                    <a:pt x="18647" y="11765"/>
                  </a:cubicBezTo>
                  <a:cubicBezTo>
                    <a:pt x="18792" y="11657"/>
                    <a:pt x="18828" y="11477"/>
                    <a:pt x="18719" y="11332"/>
                  </a:cubicBezTo>
                  <a:cubicBezTo>
                    <a:pt x="15546" y="6463"/>
                    <a:pt x="10965" y="3614"/>
                    <a:pt x="7178" y="2027"/>
                  </a:cubicBezTo>
                  <a:cubicBezTo>
                    <a:pt x="3355" y="404"/>
                    <a:pt x="361" y="7"/>
                    <a:pt x="361" y="7"/>
                  </a:cubicBezTo>
                  <a:cubicBezTo>
                    <a:pt x="338" y="3"/>
                    <a:pt x="315" y="0"/>
                    <a:pt x="2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5419475" y="1062375"/>
              <a:ext cx="516700" cy="513275"/>
            </a:xfrm>
            <a:custGeom>
              <a:avLst/>
              <a:gdLst/>
              <a:ahLst/>
              <a:cxnLst/>
              <a:rect l="l" t="t" r="r" b="b"/>
              <a:pathLst>
                <a:path w="20668" h="20531" extrusionOk="0">
                  <a:moveTo>
                    <a:pt x="3617" y="1"/>
                  </a:moveTo>
                  <a:cubicBezTo>
                    <a:pt x="2873" y="1"/>
                    <a:pt x="2308" y="219"/>
                    <a:pt x="1948" y="608"/>
                  </a:cubicBezTo>
                  <a:cubicBezTo>
                    <a:pt x="578" y="2087"/>
                    <a:pt x="1480" y="5225"/>
                    <a:pt x="578" y="9806"/>
                  </a:cubicBezTo>
                  <a:cubicBezTo>
                    <a:pt x="470" y="10419"/>
                    <a:pt x="253" y="11284"/>
                    <a:pt x="1" y="12258"/>
                  </a:cubicBezTo>
                  <a:cubicBezTo>
                    <a:pt x="207" y="12224"/>
                    <a:pt x="438" y="12202"/>
                    <a:pt x="692" y="12202"/>
                  </a:cubicBezTo>
                  <a:cubicBezTo>
                    <a:pt x="1500" y="12202"/>
                    <a:pt x="2535" y="12427"/>
                    <a:pt x="3716" y="13196"/>
                  </a:cubicBezTo>
                  <a:cubicBezTo>
                    <a:pt x="4473" y="13665"/>
                    <a:pt x="5050" y="14206"/>
                    <a:pt x="5519" y="14783"/>
                  </a:cubicBezTo>
                  <a:cubicBezTo>
                    <a:pt x="5952" y="14025"/>
                    <a:pt x="6637" y="13196"/>
                    <a:pt x="7431" y="13088"/>
                  </a:cubicBezTo>
                  <a:cubicBezTo>
                    <a:pt x="7456" y="13083"/>
                    <a:pt x="7483" y="13081"/>
                    <a:pt x="7513" y="13081"/>
                  </a:cubicBezTo>
                  <a:cubicBezTo>
                    <a:pt x="9043" y="13081"/>
                    <a:pt x="16178" y="19376"/>
                    <a:pt x="17169" y="20013"/>
                  </a:cubicBezTo>
                  <a:cubicBezTo>
                    <a:pt x="17598" y="20304"/>
                    <a:pt x="18211" y="20530"/>
                    <a:pt x="18789" y="20530"/>
                  </a:cubicBezTo>
                  <a:cubicBezTo>
                    <a:pt x="19571" y="20530"/>
                    <a:pt x="20290" y="20117"/>
                    <a:pt x="20415" y="18895"/>
                  </a:cubicBezTo>
                  <a:cubicBezTo>
                    <a:pt x="20667" y="16767"/>
                    <a:pt x="18864" y="11501"/>
                    <a:pt x="13129" y="5766"/>
                  </a:cubicBezTo>
                  <a:cubicBezTo>
                    <a:pt x="8967" y="1604"/>
                    <a:pt x="5633" y="1"/>
                    <a:pt x="3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5411375" y="1055025"/>
              <a:ext cx="526600" cy="528425"/>
            </a:xfrm>
            <a:custGeom>
              <a:avLst/>
              <a:gdLst/>
              <a:ahLst/>
              <a:cxnLst/>
              <a:rect l="l" t="t" r="r" b="b"/>
              <a:pathLst>
                <a:path w="21064" h="21137" extrusionOk="0">
                  <a:moveTo>
                    <a:pt x="3931" y="614"/>
                  </a:moveTo>
                  <a:cubicBezTo>
                    <a:pt x="4869" y="614"/>
                    <a:pt x="6168" y="975"/>
                    <a:pt x="7755" y="1876"/>
                  </a:cubicBezTo>
                  <a:cubicBezTo>
                    <a:pt x="9342" y="2778"/>
                    <a:pt x="11181" y="4221"/>
                    <a:pt x="13273" y="6276"/>
                  </a:cubicBezTo>
                  <a:cubicBezTo>
                    <a:pt x="15942" y="8982"/>
                    <a:pt x="17745" y="11542"/>
                    <a:pt x="18899" y="13742"/>
                  </a:cubicBezTo>
                  <a:cubicBezTo>
                    <a:pt x="20017" y="15942"/>
                    <a:pt x="20486" y="17746"/>
                    <a:pt x="20486" y="18828"/>
                  </a:cubicBezTo>
                  <a:cubicBezTo>
                    <a:pt x="20486" y="18936"/>
                    <a:pt x="20450" y="19044"/>
                    <a:pt x="20450" y="19152"/>
                  </a:cubicBezTo>
                  <a:cubicBezTo>
                    <a:pt x="20414" y="19730"/>
                    <a:pt x="20198" y="20054"/>
                    <a:pt x="19981" y="20234"/>
                  </a:cubicBezTo>
                  <a:cubicBezTo>
                    <a:pt x="19765" y="20451"/>
                    <a:pt x="19476" y="20523"/>
                    <a:pt x="19116" y="20523"/>
                  </a:cubicBezTo>
                  <a:cubicBezTo>
                    <a:pt x="18611" y="20523"/>
                    <a:pt x="18034" y="20307"/>
                    <a:pt x="17673" y="20054"/>
                  </a:cubicBezTo>
                  <a:cubicBezTo>
                    <a:pt x="17565" y="19982"/>
                    <a:pt x="17348" y="19838"/>
                    <a:pt x="17060" y="19585"/>
                  </a:cubicBezTo>
                  <a:cubicBezTo>
                    <a:pt x="16014" y="18756"/>
                    <a:pt x="14102" y="17169"/>
                    <a:pt x="12263" y="15726"/>
                  </a:cubicBezTo>
                  <a:cubicBezTo>
                    <a:pt x="11325" y="15041"/>
                    <a:pt x="10424" y="14356"/>
                    <a:pt x="9666" y="13887"/>
                  </a:cubicBezTo>
                  <a:cubicBezTo>
                    <a:pt x="9269" y="13634"/>
                    <a:pt x="8945" y="13454"/>
                    <a:pt x="8620" y="13310"/>
                  </a:cubicBezTo>
                  <a:cubicBezTo>
                    <a:pt x="8332" y="13165"/>
                    <a:pt x="8079" y="13057"/>
                    <a:pt x="7827" y="13057"/>
                  </a:cubicBezTo>
                  <a:lnTo>
                    <a:pt x="7682" y="13057"/>
                  </a:lnTo>
                  <a:cubicBezTo>
                    <a:pt x="7214" y="13165"/>
                    <a:pt x="6817" y="13418"/>
                    <a:pt x="6456" y="13778"/>
                  </a:cubicBezTo>
                  <a:cubicBezTo>
                    <a:pt x="6199" y="14010"/>
                    <a:pt x="5979" y="14296"/>
                    <a:pt x="5795" y="14585"/>
                  </a:cubicBezTo>
                  <a:lnTo>
                    <a:pt x="5795" y="14585"/>
                  </a:lnTo>
                  <a:cubicBezTo>
                    <a:pt x="5367" y="14105"/>
                    <a:pt x="4842" y="13623"/>
                    <a:pt x="4220" y="13237"/>
                  </a:cubicBezTo>
                  <a:cubicBezTo>
                    <a:pt x="2994" y="12444"/>
                    <a:pt x="1876" y="12192"/>
                    <a:pt x="1010" y="12192"/>
                  </a:cubicBezTo>
                  <a:cubicBezTo>
                    <a:pt x="914" y="12192"/>
                    <a:pt x="818" y="12197"/>
                    <a:pt x="721" y="12205"/>
                  </a:cubicBezTo>
                  <a:lnTo>
                    <a:pt x="721" y="12205"/>
                  </a:lnTo>
                  <a:cubicBezTo>
                    <a:pt x="927" y="11403"/>
                    <a:pt x="1098" y="10695"/>
                    <a:pt x="1190" y="10172"/>
                  </a:cubicBezTo>
                  <a:cubicBezTo>
                    <a:pt x="1659" y="7827"/>
                    <a:pt x="1659" y="5880"/>
                    <a:pt x="1731" y="4365"/>
                  </a:cubicBezTo>
                  <a:cubicBezTo>
                    <a:pt x="1731" y="3571"/>
                    <a:pt x="1767" y="2922"/>
                    <a:pt x="1912" y="2381"/>
                  </a:cubicBezTo>
                  <a:cubicBezTo>
                    <a:pt x="2020" y="1840"/>
                    <a:pt x="2200" y="1444"/>
                    <a:pt x="2489" y="1119"/>
                  </a:cubicBezTo>
                  <a:cubicBezTo>
                    <a:pt x="2777" y="794"/>
                    <a:pt x="3246" y="614"/>
                    <a:pt x="3931" y="614"/>
                  </a:cubicBezTo>
                  <a:close/>
                  <a:moveTo>
                    <a:pt x="3931" y="1"/>
                  </a:moveTo>
                  <a:cubicBezTo>
                    <a:pt x="3138" y="1"/>
                    <a:pt x="2453" y="253"/>
                    <a:pt x="2020" y="722"/>
                  </a:cubicBezTo>
                  <a:cubicBezTo>
                    <a:pt x="1659" y="1119"/>
                    <a:pt x="1443" y="1660"/>
                    <a:pt x="1299" y="2273"/>
                  </a:cubicBezTo>
                  <a:cubicBezTo>
                    <a:pt x="1118" y="3175"/>
                    <a:pt x="1118" y="4257"/>
                    <a:pt x="1082" y="5555"/>
                  </a:cubicBezTo>
                  <a:cubicBezTo>
                    <a:pt x="1046" y="6854"/>
                    <a:pt x="938" y="8368"/>
                    <a:pt x="613" y="10064"/>
                  </a:cubicBezTo>
                  <a:cubicBezTo>
                    <a:pt x="505" y="10641"/>
                    <a:pt x="289" y="11506"/>
                    <a:pt x="36" y="12480"/>
                  </a:cubicBezTo>
                  <a:cubicBezTo>
                    <a:pt x="0" y="12588"/>
                    <a:pt x="36" y="12696"/>
                    <a:pt x="72" y="12769"/>
                  </a:cubicBezTo>
                  <a:cubicBezTo>
                    <a:pt x="125" y="12821"/>
                    <a:pt x="197" y="12855"/>
                    <a:pt x="275" y="12855"/>
                  </a:cubicBezTo>
                  <a:cubicBezTo>
                    <a:pt x="303" y="12855"/>
                    <a:pt x="332" y="12850"/>
                    <a:pt x="361" y="12841"/>
                  </a:cubicBezTo>
                  <a:cubicBezTo>
                    <a:pt x="541" y="12841"/>
                    <a:pt x="794" y="12805"/>
                    <a:pt x="1010" y="12805"/>
                  </a:cubicBezTo>
                  <a:cubicBezTo>
                    <a:pt x="1767" y="12805"/>
                    <a:pt x="2741" y="13021"/>
                    <a:pt x="3895" y="13742"/>
                  </a:cubicBezTo>
                  <a:cubicBezTo>
                    <a:pt x="4617" y="14175"/>
                    <a:pt x="5158" y="14716"/>
                    <a:pt x="5627" y="15257"/>
                  </a:cubicBezTo>
                  <a:cubicBezTo>
                    <a:pt x="5656" y="15316"/>
                    <a:pt x="5734" y="15375"/>
                    <a:pt x="5820" y="15375"/>
                  </a:cubicBezTo>
                  <a:cubicBezTo>
                    <a:pt x="5839" y="15375"/>
                    <a:pt x="5859" y="15372"/>
                    <a:pt x="5879" y="15365"/>
                  </a:cubicBezTo>
                  <a:cubicBezTo>
                    <a:pt x="5951" y="15365"/>
                    <a:pt x="6059" y="15329"/>
                    <a:pt x="6096" y="15221"/>
                  </a:cubicBezTo>
                  <a:cubicBezTo>
                    <a:pt x="6312" y="14860"/>
                    <a:pt x="6564" y="14500"/>
                    <a:pt x="6889" y="14211"/>
                  </a:cubicBezTo>
                  <a:cubicBezTo>
                    <a:pt x="7178" y="13923"/>
                    <a:pt x="7502" y="13706"/>
                    <a:pt x="7791" y="13670"/>
                  </a:cubicBezTo>
                  <a:lnTo>
                    <a:pt x="7827" y="13670"/>
                  </a:lnTo>
                  <a:cubicBezTo>
                    <a:pt x="7899" y="13670"/>
                    <a:pt x="8187" y="13742"/>
                    <a:pt x="8512" y="13887"/>
                  </a:cubicBezTo>
                  <a:cubicBezTo>
                    <a:pt x="9666" y="14464"/>
                    <a:pt x="11650" y="16015"/>
                    <a:pt x="13453" y="17457"/>
                  </a:cubicBezTo>
                  <a:cubicBezTo>
                    <a:pt x="14355" y="18179"/>
                    <a:pt x="15220" y="18864"/>
                    <a:pt x="15906" y="19441"/>
                  </a:cubicBezTo>
                  <a:cubicBezTo>
                    <a:pt x="16591" y="19982"/>
                    <a:pt x="17096" y="20415"/>
                    <a:pt x="17348" y="20559"/>
                  </a:cubicBezTo>
                  <a:cubicBezTo>
                    <a:pt x="17817" y="20884"/>
                    <a:pt x="18467" y="21136"/>
                    <a:pt x="19116" y="21136"/>
                  </a:cubicBezTo>
                  <a:cubicBezTo>
                    <a:pt x="19585" y="21136"/>
                    <a:pt x="20017" y="21028"/>
                    <a:pt x="20378" y="20703"/>
                  </a:cubicBezTo>
                  <a:cubicBezTo>
                    <a:pt x="20739" y="20379"/>
                    <a:pt x="20991" y="19874"/>
                    <a:pt x="21063" y="19225"/>
                  </a:cubicBezTo>
                  <a:cubicBezTo>
                    <a:pt x="21063" y="19116"/>
                    <a:pt x="21063" y="18972"/>
                    <a:pt x="21063" y="18828"/>
                  </a:cubicBezTo>
                  <a:cubicBezTo>
                    <a:pt x="21063" y="17566"/>
                    <a:pt x="20594" y="15726"/>
                    <a:pt x="19404" y="13454"/>
                  </a:cubicBezTo>
                  <a:cubicBezTo>
                    <a:pt x="18250" y="11218"/>
                    <a:pt x="16411" y="8585"/>
                    <a:pt x="13670" y="5880"/>
                  </a:cubicBezTo>
                  <a:cubicBezTo>
                    <a:pt x="11578" y="3752"/>
                    <a:pt x="9702" y="2309"/>
                    <a:pt x="8043" y="1371"/>
                  </a:cubicBezTo>
                  <a:cubicBezTo>
                    <a:pt x="6420" y="434"/>
                    <a:pt x="5050" y="1"/>
                    <a:pt x="3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4158925" y="1025400"/>
              <a:ext cx="508275" cy="645500"/>
            </a:xfrm>
            <a:custGeom>
              <a:avLst/>
              <a:gdLst/>
              <a:ahLst/>
              <a:cxnLst/>
              <a:rect l="l" t="t" r="r" b="b"/>
              <a:pathLst>
                <a:path w="20331" h="25820" extrusionOk="0">
                  <a:moveTo>
                    <a:pt x="18068" y="0"/>
                  </a:moveTo>
                  <a:cubicBezTo>
                    <a:pt x="16989" y="0"/>
                    <a:pt x="15647" y="517"/>
                    <a:pt x="14356" y="969"/>
                  </a:cubicBezTo>
                  <a:cubicBezTo>
                    <a:pt x="11434" y="1979"/>
                    <a:pt x="3572" y="9626"/>
                    <a:pt x="1768" y="14422"/>
                  </a:cubicBezTo>
                  <a:cubicBezTo>
                    <a:pt x="1" y="19255"/>
                    <a:pt x="1552" y="20842"/>
                    <a:pt x="4690" y="23728"/>
                  </a:cubicBezTo>
                  <a:cubicBezTo>
                    <a:pt x="5303" y="24305"/>
                    <a:pt x="5952" y="25026"/>
                    <a:pt x="6637" y="25820"/>
                  </a:cubicBezTo>
                  <a:cubicBezTo>
                    <a:pt x="8946" y="25784"/>
                    <a:pt x="12192" y="24954"/>
                    <a:pt x="14392" y="21239"/>
                  </a:cubicBezTo>
                  <a:cubicBezTo>
                    <a:pt x="13887" y="20301"/>
                    <a:pt x="13526" y="19544"/>
                    <a:pt x="13346" y="19039"/>
                  </a:cubicBezTo>
                  <a:cubicBezTo>
                    <a:pt x="12444" y="16803"/>
                    <a:pt x="12552" y="14567"/>
                    <a:pt x="13202" y="12980"/>
                  </a:cubicBezTo>
                  <a:cubicBezTo>
                    <a:pt x="13887" y="11393"/>
                    <a:pt x="20162" y="8255"/>
                    <a:pt x="20271" y="3458"/>
                  </a:cubicBezTo>
                  <a:cubicBezTo>
                    <a:pt x="20330" y="788"/>
                    <a:pt x="19400" y="0"/>
                    <a:pt x="18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4176975" y="1018075"/>
              <a:ext cx="496850" cy="660050"/>
            </a:xfrm>
            <a:custGeom>
              <a:avLst/>
              <a:gdLst/>
              <a:ahLst/>
              <a:cxnLst/>
              <a:rect l="l" t="t" r="r" b="b"/>
              <a:pathLst>
                <a:path w="19874" h="26402"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4869"/>
                    <a:pt x="18827" y="5915"/>
                    <a:pt x="18250" y="6889"/>
                  </a:cubicBezTo>
                  <a:cubicBezTo>
                    <a:pt x="17349" y="8332"/>
                    <a:pt x="16014" y="9594"/>
                    <a:pt x="14788" y="10604"/>
                  </a:cubicBezTo>
                  <a:cubicBezTo>
                    <a:pt x="14211" y="11109"/>
                    <a:pt x="13634" y="11578"/>
                    <a:pt x="13201" y="12010"/>
                  </a:cubicBezTo>
                  <a:cubicBezTo>
                    <a:pt x="12732" y="12407"/>
                    <a:pt x="12371" y="12768"/>
                    <a:pt x="12227" y="13165"/>
                  </a:cubicBezTo>
                  <a:cubicBezTo>
                    <a:pt x="11866" y="13994"/>
                    <a:pt x="11650" y="14968"/>
                    <a:pt x="11650" y="16050"/>
                  </a:cubicBezTo>
                  <a:cubicBezTo>
                    <a:pt x="11650" y="17132"/>
                    <a:pt x="11866" y="18286"/>
                    <a:pt x="12335" y="19440"/>
                  </a:cubicBezTo>
                  <a:cubicBezTo>
                    <a:pt x="12540" y="19917"/>
                    <a:pt x="12873" y="20652"/>
                    <a:pt x="13335" y="21523"/>
                  </a:cubicBezTo>
                  <a:lnTo>
                    <a:pt x="13335" y="21523"/>
                  </a:lnTo>
                  <a:cubicBezTo>
                    <a:pt x="12270" y="23245"/>
                    <a:pt x="11003" y="24290"/>
                    <a:pt x="9702" y="24922"/>
                  </a:cubicBezTo>
                  <a:cubicBezTo>
                    <a:pt x="8430" y="25542"/>
                    <a:pt x="7157" y="25767"/>
                    <a:pt x="6041" y="25787"/>
                  </a:cubicBezTo>
                  <a:lnTo>
                    <a:pt x="6041" y="25787"/>
                  </a:lnTo>
                  <a:cubicBezTo>
                    <a:pt x="5419" y="25039"/>
                    <a:pt x="4769" y="24389"/>
                    <a:pt x="4184" y="23804"/>
                  </a:cubicBezTo>
                  <a:cubicBezTo>
                    <a:pt x="3066" y="22794"/>
                    <a:pt x="2164" y="21929"/>
                    <a:pt x="1551" y="21063"/>
                  </a:cubicBezTo>
                  <a:cubicBezTo>
                    <a:pt x="938" y="20198"/>
                    <a:pt x="613" y="19332"/>
                    <a:pt x="613" y="18214"/>
                  </a:cubicBezTo>
                  <a:cubicBezTo>
                    <a:pt x="613" y="17312"/>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440"/>
                    <a:pt x="397" y="20486"/>
                    <a:pt x="1046" y="21388"/>
                  </a:cubicBezTo>
                  <a:cubicBezTo>
                    <a:pt x="1732" y="22362"/>
                    <a:pt x="2669" y="23227"/>
                    <a:pt x="3787" y="24273"/>
                  </a:cubicBezTo>
                  <a:cubicBezTo>
                    <a:pt x="4364" y="24814"/>
                    <a:pt x="5014" y="25500"/>
                    <a:pt x="5663" y="26293"/>
                  </a:cubicBezTo>
                  <a:cubicBezTo>
                    <a:pt x="5735" y="26365"/>
                    <a:pt x="5807" y="26401"/>
                    <a:pt x="5915" y="26401"/>
                  </a:cubicBezTo>
                  <a:cubicBezTo>
                    <a:pt x="7106" y="26401"/>
                    <a:pt x="8548" y="26185"/>
                    <a:pt x="9955" y="25463"/>
                  </a:cubicBezTo>
                  <a:cubicBezTo>
                    <a:pt x="11398" y="24778"/>
                    <a:pt x="12804" y="23588"/>
                    <a:pt x="13922" y="21676"/>
                  </a:cubicBezTo>
                  <a:cubicBezTo>
                    <a:pt x="13994" y="21604"/>
                    <a:pt x="13994" y="21460"/>
                    <a:pt x="13922" y="21388"/>
                  </a:cubicBezTo>
                  <a:cubicBezTo>
                    <a:pt x="13453" y="20450"/>
                    <a:pt x="13093" y="19693"/>
                    <a:pt x="12876" y="19224"/>
                  </a:cubicBezTo>
                  <a:cubicBezTo>
                    <a:pt x="12443" y="18142"/>
                    <a:pt x="12263" y="17060"/>
                    <a:pt x="12263" y="16050"/>
                  </a:cubicBezTo>
                  <a:cubicBezTo>
                    <a:pt x="12263" y="15040"/>
                    <a:pt x="12443" y="14138"/>
                    <a:pt x="12768" y="13381"/>
                  </a:cubicBezTo>
                  <a:cubicBezTo>
                    <a:pt x="12840" y="13273"/>
                    <a:pt x="12984" y="13056"/>
                    <a:pt x="13201" y="12804"/>
                  </a:cubicBezTo>
                  <a:cubicBezTo>
                    <a:pt x="13994" y="12010"/>
                    <a:pt x="15617" y="10820"/>
                    <a:pt x="17060" y="9305"/>
                  </a:cubicBezTo>
                  <a:cubicBezTo>
                    <a:pt x="18503" y="7827"/>
                    <a:pt x="19801" y="5987"/>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4167950" y="1025400"/>
              <a:ext cx="499250" cy="549925"/>
            </a:xfrm>
            <a:custGeom>
              <a:avLst/>
              <a:gdLst/>
              <a:ahLst/>
              <a:cxnLst/>
              <a:rect l="l" t="t" r="r" b="b"/>
              <a:pathLst>
                <a:path w="19970" h="21997" extrusionOk="0">
                  <a:moveTo>
                    <a:pt x="17707" y="0"/>
                  </a:moveTo>
                  <a:cubicBezTo>
                    <a:pt x="16628" y="0"/>
                    <a:pt x="15286" y="517"/>
                    <a:pt x="13995" y="969"/>
                  </a:cubicBezTo>
                  <a:cubicBezTo>
                    <a:pt x="11073" y="1979"/>
                    <a:pt x="3211" y="9626"/>
                    <a:pt x="1407" y="14422"/>
                  </a:cubicBezTo>
                  <a:cubicBezTo>
                    <a:pt x="1" y="18210"/>
                    <a:pt x="686" y="20013"/>
                    <a:pt x="2561" y="21997"/>
                  </a:cubicBezTo>
                  <a:cubicBezTo>
                    <a:pt x="3211" y="21852"/>
                    <a:pt x="4004" y="21492"/>
                    <a:pt x="4906" y="20842"/>
                  </a:cubicBezTo>
                  <a:cubicBezTo>
                    <a:pt x="7575" y="18823"/>
                    <a:pt x="8693" y="15216"/>
                    <a:pt x="10388" y="13990"/>
                  </a:cubicBezTo>
                  <a:cubicBezTo>
                    <a:pt x="11362" y="13304"/>
                    <a:pt x="13057" y="12186"/>
                    <a:pt x="14824" y="11032"/>
                  </a:cubicBezTo>
                  <a:cubicBezTo>
                    <a:pt x="16880" y="9265"/>
                    <a:pt x="19838" y="6740"/>
                    <a:pt x="19910" y="3458"/>
                  </a:cubicBezTo>
                  <a:cubicBezTo>
                    <a:pt x="19969" y="788"/>
                    <a:pt x="19039" y="0"/>
                    <a:pt x="177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4176975" y="1018075"/>
              <a:ext cx="496850" cy="564825"/>
            </a:xfrm>
            <a:custGeom>
              <a:avLst/>
              <a:gdLst/>
              <a:ahLst/>
              <a:cxnLst/>
              <a:rect l="l" t="t" r="r" b="b"/>
              <a:pathLst>
                <a:path w="19874" h="22593"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4" y="5302"/>
                    <a:pt x="18503" y="6672"/>
                    <a:pt x="17529" y="7899"/>
                  </a:cubicBezTo>
                  <a:cubicBezTo>
                    <a:pt x="16519" y="9125"/>
                    <a:pt x="15293" y="10207"/>
                    <a:pt x="14247" y="11073"/>
                  </a:cubicBezTo>
                  <a:lnTo>
                    <a:pt x="14260" y="11088"/>
                  </a:lnTo>
                  <a:lnTo>
                    <a:pt x="14260" y="11088"/>
                  </a:lnTo>
                  <a:cubicBezTo>
                    <a:pt x="12536" y="12237"/>
                    <a:pt x="10816" y="13348"/>
                    <a:pt x="9847" y="14030"/>
                  </a:cubicBezTo>
                  <a:cubicBezTo>
                    <a:pt x="8945" y="14715"/>
                    <a:pt x="8224" y="15942"/>
                    <a:pt x="7394" y="17240"/>
                  </a:cubicBezTo>
                  <a:cubicBezTo>
                    <a:pt x="6601" y="18539"/>
                    <a:pt x="5663" y="19909"/>
                    <a:pt x="4364" y="20883"/>
                  </a:cubicBezTo>
                  <a:cubicBezTo>
                    <a:pt x="3571" y="21478"/>
                    <a:pt x="2869" y="21800"/>
                    <a:pt x="2286" y="21961"/>
                  </a:cubicBezTo>
                  <a:lnTo>
                    <a:pt x="2286" y="21961"/>
                  </a:lnTo>
                  <a:cubicBezTo>
                    <a:pt x="1769" y="21371"/>
                    <a:pt x="1349" y="20836"/>
                    <a:pt x="1082" y="20270"/>
                  </a:cubicBezTo>
                  <a:cubicBezTo>
                    <a:pt x="758" y="19657"/>
                    <a:pt x="613" y="18971"/>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080"/>
                    <a:pt x="181" y="19837"/>
                    <a:pt x="541" y="20522"/>
                  </a:cubicBezTo>
                  <a:cubicBezTo>
                    <a:pt x="866" y="21208"/>
                    <a:pt x="1371" y="21857"/>
                    <a:pt x="1984" y="22506"/>
                  </a:cubicBezTo>
                  <a:cubicBezTo>
                    <a:pt x="2037" y="22559"/>
                    <a:pt x="2109" y="22592"/>
                    <a:pt x="2186" y="22592"/>
                  </a:cubicBezTo>
                  <a:cubicBezTo>
                    <a:pt x="2215" y="22592"/>
                    <a:pt x="2244" y="22588"/>
                    <a:pt x="2273" y="22578"/>
                  </a:cubicBezTo>
                  <a:cubicBezTo>
                    <a:pt x="2958" y="22398"/>
                    <a:pt x="3823" y="22037"/>
                    <a:pt x="4725" y="21352"/>
                  </a:cubicBezTo>
                  <a:cubicBezTo>
                    <a:pt x="6096" y="20306"/>
                    <a:pt x="7069" y="18863"/>
                    <a:pt x="7899" y="17565"/>
                  </a:cubicBezTo>
                  <a:cubicBezTo>
                    <a:pt x="8729" y="16266"/>
                    <a:pt x="9450" y="15076"/>
                    <a:pt x="10207" y="14535"/>
                  </a:cubicBezTo>
                  <a:cubicBezTo>
                    <a:pt x="11145" y="13850"/>
                    <a:pt x="12876" y="12732"/>
                    <a:pt x="14607" y="11542"/>
                  </a:cubicBezTo>
                  <a:lnTo>
                    <a:pt x="14644" y="11542"/>
                  </a:lnTo>
                  <a:cubicBezTo>
                    <a:pt x="15690" y="10640"/>
                    <a:pt x="16952" y="9594"/>
                    <a:pt x="17998" y="8296"/>
                  </a:cubicBezTo>
                  <a:cubicBezTo>
                    <a:pt x="19008" y="6997"/>
                    <a:pt x="19837" y="5482"/>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178775" y="1025400"/>
              <a:ext cx="488425" cy="508700"/>
            </a:xfrm>
            <a:custGeom>
              <a:avLst/>
              <a:gdLst/>
              <a:ahLst/>
              <a:cxnLst/>
              <a:rect l="l" t="t" r="r" b="b"/>
              <a:pathLst>
                <a:path w="19537" h="20348" extrusionOk="0">
                  <a:moveTo>
                    <a:pt x="17274" y="0"/>
                  </a:moveTo>
                  <a:cubicBezTo>
                    <a:pt x="16195" y="0"/>
                    <a:pt x="14853" y="517"/>
                    <a:pt x="13562" y="969"/>
                  </a:cubicBezTo>
                  <a:cubicBezTo>
                    <a:pt x="10640" y="1979"/>
                    <a:pt x="2778" y="9626"/>
                    <a:pt x="974" y="14422"/>
                  </a:cubicBezTo>
                  <a:cubicBezTo>
                    <a:pt x="0" y="17127"/>
                    <a:pt x="37" y="18823"/>
                    <a:pt x="830" y="20265"/>
                  </a:cubicBezTo>
                  <a:cubicBezTo>
                    <a:pt x="1060" y="20318"/>
                    <a:pt x="1303" y="20348"/>
                    <a:pt x="1559" y="20348"/>
                  </a:cubicBezTo>
                  <a:cubicBezTo>
                    <a:pt x="2345" y="20348"/>
                    <a:pt x="3249" y="20071"/>
                    <a:pt x="4256" y="19364"/>
                  </a:cubicBezTo>
                  <a:cubicBezTo>
                    <a:pt x="7935" y="16695"/>
                    <a:pt x="6601" y="13881"/>
                    <a:pt x="9847" y="12294"/>
                  </a:cubicBezTo>
                  <a:cubicBezTo>
                    <a:pt x="12480" y="11032"/>
                    <a:pt x="16303" y="8580"/>
                    <a:pt x="18900" y="5838"/>
                  </a:cubicBezTo>
                  <a:cubicBezTo>
                    <a:pt x="19260" y="5081"/>
                    <a:pt x="19477" y="4288"/>
                    <a:pt x="19477" y="3458"/>
                  </a:cubicBezTo>
                  <a:cubicBezTo>
                    <a:pt x="19536" y="788"/>
                    <a:pt x="18606" y="0"/>
                    <a:pt x="172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4176975" y="1018075"/>
              <a:ext cx="496850" cy="523900"/>
            </a:xfrm>
            <a:custGeom>
              <a:avLst/>
              <a:gdLst/>
              <a:ahLst/>
              <a:cxnLst/>
              <a:rect l="l" t="t" r="r" b="b"/>
              <a:pathLst>
                <a:path w="19874" h="20956" extrusionOk="0">
                  <a:moveTo>
                    <a:pt x="17349" y="613"/>
                  </a:moveTo>
                  <a:cubicBezTo>
                    <a:pt x="17673" y="613"/>
                    <a:pt x="17926" y="649"/>
                    <a:pt x="18142" y="721"/>
                  </a:cubicBezTo>
                  <a:cubicBezTo>
                    <a:pt x="18467" y="866"/>
                    <a:pt x="18719" y="1082"/>
                    <a:pt x="18936" y="1515"/>
                  </a:cubicBezTo>
                  <a:cubicBezTo>
                    <a:pt x="19152" y="1948"/>
                    <a:pt x="19260" y="2597"/>
                    <a:pt x="19260" y="3499"/>
                  </a:cubicBezTo>
                  <a:cubicBezTo>
                    <a:pt x="19260" y="3571"/>
                    <a:pt x="19260" y="3643"/>
                    <a:pt x="19260" y="3751"/>
                  </a:cubicBezTo>
                  <a:cubicBezTo>
                    <a:pt x="19225" y="4519"/>
                    <a:pt x="19055" y="5253"/>
                    <a:pt x="18750" y="5920"/>
                  </a:cubicBezTo>
                  <a:lnTo>
                    <a:pt x="18750" y="5920"/>
                  </a:lnTo>
                  <a:cubicBezTo>
                    <a:pt x="16190" y="8623"/>
                    <a:pt x="12406" y="11073"/>
                    <a:pt x="9774" y="12335"/>
                  </a:cubicBezTo>
                  <a:cubicBezTo>
                    <a:pt x="8945" y="12732"/>
                    <a:pt x="8368" y="13237"/>
                    <a:pt x="7935" y="13814"/>
                  </a:cubicBezTo>
                  <a:cubicBezTo>
                    <a:pt x="7322" y="14643"/>
                    <a:pt x="7033" y="15581"/>
                    <a:pt x="6601" y="16519"/>
                  </a:cubicBezTo>
                  <a:cubicBezTo>
                    <a:pt x="6132" y="17457"/>
                    <a:pt x="5483" y="18430"/>
                    <a:pt x="4148" y="19404"/>
                  </a:cubicBezTo>
                  <a:cubicBezTo>
                    <a:pt x="3210" y="20089"/>
                    <a:pt x="2345" y="20342"/>
                    <a:pt x="1623" y="20342"/>
                  </a:cubicBezTo>
                  <a:cubicBezTo>
                    <a:pt x="1456" y="20342"/>
                    <a:pt x="1267" y="20320"/>
                    <a:pt x="1090" y="20294"/>
                  </a:cubicBezTo>
                  <a:lnTo>
                    <a:pt x="1090" y="20294"/>
                  </a:lnTo>
                  <a:cubicBezTo>
                    <a:pt x="772" y="19676"/>
                    <a:pt x="613" y="18993"/>
                    <a:pt x="613" y="18214"/>
                  </a:cubicBezTo>
                  <a:cubicBezTo>
                    <a:pt x="613" y="17276"/>
                    <a:pt x="830" y="16194"/>
                    <a:pt x="1335" y="14824"/>
                  </a:cubicBezTo>
                  <a:cubicBezTo>
                    <a:pt x="2200" y="12515"/>
                    <a:pt x="4617" y="9414"/>
                    <a:pt x="7142" y="6781"/>
                  </a:cubicBezTo>
                  <a:cubicBezTo>
                    <a:pt x="8404" y="5482"/>
                    <a:pt x="9702" y="4292"/>
                    <a:pt x="10857" y="3354"/>
                  </a:cubicBezTo>
                  <a:cubicBezTo>
                    <a:pt x="12011" y="2453"/>
                    <a:pt x="13057" y="1803"/>
                    <a:pt x="13706" y="1551"/>
                  </a:cubicBezTo>
                  <a:cubicBezTo>
                    <a:pt x="15040" y="1118"/>
                    <a:pt x="16375" y="613"/>
                    <a:pt x="17349" y="613"/>
                  </a:cubicBezTo>
                  <a:close/>
                  <a:moveTo>
                    <a:pt x="17349" y="0"/>
                  </a:moveTo>
                  <a:cubicBezTo>
                    <a:pt x="16194" y="0"/>
                    <a:pt x="14824" y="541"/>
                    <a:pt x="13525" y="974"/>
                  </a:cubicBezTo>
                  <a:cubicBezTo>
                    <a:pt x="12732" y="1262"/>
                    <a:pt x="11686" y="1948"/>
                    <a:pt x="10496" y="2885"/>
                  </a:cubicBezTo>
                  <a:cubicBezTo>
                    <a:pt x="8729" y="4292"/>
                    <a:pt x="6637" y="6312"/>
                    <a:pt x="4833" y="8440"/>
                  </a:cubicBezTo>
                  <a:cubicBezTo>
                    <a:pt x="3030" y="10532"/>
                    <a:pt x="1479" y="12768"/>
                    <a:pt x="794" y="14643"/>
                  </a:cubicBezTo>
                  <a:cubicBezTo>
                    <a:pt x="253" y="16050"/>
                    <a:pt x="0" y="17204"/>
                    <a:pt x="0" y="18214"/>
                  </a:cubicBezTo>
                  <a:cubicBezTo>
                    <a:pt x="0" y="19152"/>
                    <a:pt x="217" y="19945"/>
                    <a:pt x="613" y="20703"/>
                  </a:cubicBezTo>
                  <a:cubicBezTo>
                    <a:pt x="650" y="20775"/>
                    <a:pt x="758" y="20847"/>
                    <a:pt x="830" y="20847"/>
                  </a:cubicBezTo>
                  <a:cubicBezTo>
                    <a:pt x="1082" y="20919"/>
                    <a:pt x="1335" y="20955"/>
                    <a:pt x="1623" y="20955"/>
                  </a:cubicBezTo>
                  <a:cubicBezTo>
                    <a:pt x="2489" y="20955"/>
                    <a:pt x="3463" y="20667"/>
                    <a:pt x="4473" y="19909"/>
                  </a:cubicBezTo>
                  <a:cubicBezTo>
                    <a:pt x="6384" y="18539"/>
                    <a:pt x="7033" y="17060"/>
                    <a:pt x="7574" y="15834"/>
                  </a:cubicBezTo>
                  <a:cubicBezTo>
                    <a:pt x="7827" y="15220"/>
                    <a:pt x="8079" y="14643"/>
                    <a:pt x="8440" y="14174"/>
                  </a:cubicBezTo>
                  <a:cubicBezTo>
                    <a:pt x="8801" y="13670"/>
                    <a:pt x="9270" y="13237"/>
                    <a:pt x="10063" y="12876"/>
                  </a:cubicBezTo>
                  <a:cubicBezTo>
                    <a:pt x="12732" y="11578"/>
                    <a:pt x="16555" y="9125"/>
                    <a:pt x="19188" y="6348"/>
                  </a:cubicBezTo>
                  <a:lnTo>
                    <a:pt x="19260" y="6240"/>
                  </a:lnTo>
                  <a:cubicBezTo>
                    <a:pt x="19621" y="5482"/>
                    <a:pt x="19837" y="4653"/>
                    <a:pt x="19873" y="3751"/>
                  </a:cubicBezTo>
                  <a:cubicBezTo>
                    <a:pt x="19873" y="3679"/>
                    <a:pt x="19873" y="3571"/>
                    <a:pt x="19873" y="3499"/>
                  </a:cubicBezTo>
                  <a:cubicBezTo>
                    <a:pt x="19873" y="2236"/>
                    <a:pt x="19621" y="1371"/>
                    <a:pt x="19188" y="794"/>
                  </a:cubicBezTo>
                  <a:cubicBezTo>
                    <a:pt x="18972" y="505"/>
                    <a:pt x="18683" y="289"/>
                    <a:pt x="18358" y="180"/>
                  </a:cubicBezTo>
                  <a:cubicBezTo>
                    <a:pt x="18070" y="36"/>
                    <a:pt x="17709" y="0"/>
                    <a:pt x="17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5450150" y="1062375"/>
              <a:ext cx="486025" cy="512950"/>
            </a:xfrm>
            <a:custGeom>
              <a:avLst/>
              <a:gdLst/>
              <a:ahLst/>
              <a:cxnLst/>
              <a:rect l="l" t="t" r="r" b="b"/>
              <a:pathLst>
                <a:path w="19441" h="20518" extrusionOk="0">
                  <a:moveTo>
                    <a:pt x="2390" y="1"/>
                  </a:moveTo>
                  <a:cubicBezTo>
                    <a:pt x="1646" y="1"/>
                    <a:pt x="1081" y="219"/>
                    <a:pt x="721" y="608"/>
                  </a:cubicBezTo>
                  <a:cubicBezTo>
                    <a:pt x="325" y="1041"/>
                    <a:pt x="108" y="1618"/>
                    <a:pt x="0" y="2304"/>
                  </a:cubicBezTo>
                  <a:cubicBezTo>
                    <a:pt x="482" y="2137"/>
                    <a:pt x="1126" y="1994"/>
                    <a:pt x="1909" y="1994"/>
                  </a:cubicBezTo>
                  <a:cubicBezTo>
                    <a:pt x="2825" y="1994"/>
                    <a:pt x="3931" y="2190"/>
                    <a:pt x="5194" y="2773"/>
                  </a:cubicBezTo>
                  <a:cubicBezTo>
                    <a:pt x="9125" y="4540"/>
                    <a:pt x="16302" y="13521"/>
                    <a:pt x="17420" y="15973"/>
                  </a:cubicBezTo>
                  <a:cubicBezTo>
                    <a:pt x="18070" y="17416"/>
                    <a:pt x="17889" y="19219"/>
                    <a:pt x="17709" y="20518"/>
                  </a:cubicBezTo>
                  <a:cubicBezTo>
                    <a:pt x="18430" y="20481"/>
                    <a:pt x="19080" y="20049"/>
                    <a:pt x="19188" y="18895"/>
                  </a:cubicBezTo>
                  <a:cubicBezTo>
                    <a:pt x="19440" y="16767"/>
                    <a:pt x="17637" y="11501"/>
                    <a:pt x="11902" y="5766"/>
                  </a:cubicBezTo>
                  <a:cubicBezTo>
                    <a:pt x="7740" y="1604"/>
                    <a:pt x="4406" y="1"/>
                    <a:pt x="2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5442025" y="1055025"/>
              <a:ext cx="495950" cy="528425"/>
            </a:xfrm>
            <a:custGeom>
              <a:avLst/>
              <a:gdLst/>
              <a:ahLst/>
              <a:cxnLst/>
              <a:rect l="l" t="t" r="r" b="b"/>
              <a:pathLst>
                <a:path w="19838" h="21137" extrusionOk="0">
                  <a:moveTo>
                    <a:pt x="2705" y="614"/>
                  </a:moveTo>
                  <a:cubicBezTo>
                    <a:pt x="3643" y="614"/>
                    <a:pt x="4942" y="975"/>
                    <a:pt x="6529" y="1876"/>
                  </a:cubicBezTo>
                  <a:cubicBezTo>
                    <a:pt x="8116" y="2778"/>
                    <a:pt x="9955" y="4221"/>
                    <a:pt x="12047" y="6276"/>
                  </a:cubicBezTo>
                  <a:cubicBezTo>
                    <a:pt x="14716" y="8982"/>
                    <a:pt x="16519" y="11542"/>
                    <a:pt x="17673" y="13742"/>
                  </a:cubicBezTo>
                  <a:cubicBezTo>
                    <a:pt x="18791" y="15942"/>
                    <a:pt x="19260" y="17746"/>
                    <a:pt x="19260" y="18828"/>
                  </a:cubicBezTo>
                  <a:cubicBezTo>
                    <a:pt x="19260" y="18936"/>
                    <a:pt x="19224" y="19044"/>
                    <a:pt x="19224" y="19152"/>
                  </a:cubicBezTo>
                  <a:cubicBezTo>
                    <a:pt x="19188" y="19693"/>
                    <a:pt x="19008" y="20018"/>
                    <a:pt x="18791" y="20198"/>
                  </a:cubicBezTo>
                  <a:cubicBezTo>
                    <a:pt x="18690" y="20320"/>
                    <a:pt x="18555" y="20396"/>
                    <a:pt x="18404" y="20446"/>
                  </a:cubicBezTo>
                  <a:lnTo>
                    <a:pt x="18404" y="20446"/>
                  </a:lnTo>
                  <a:cubicBezTo>
                    <a:pt x="18458" y="19939"/>
                    <a:pt x="18503" y="19388"/>
                    <a:pt x="18503" y="18792"/>
                  </a:cubicBezTo>
                  <a:cubicBezTo>
                    <a:pt x="18503" y="17926"/>
                    <a:pt x="18395" y="16988"/>
                    <a:pt x="17998" y="16159"/>
                  </a:cubicBezTo>
                  <a:cubicBezTo>
                    <a:pt x="17709" y="15510"/>
                    <a:pt x="17060" y="14464"/>
                    <a:pt x="16159" y="13237"/>
                  </a:cubicBezTo>
                  <a:cubicBezTo>
                    <a:pt x="14788" y="11398"/>
                    <a:pt x="12949" y="9162"/>
                    <a:pt x="11037" y="7178"/>
                  </a:cubicBezTo>
                  <a:cubicBezTo>
                    <a:pt x="9125" y="5194"/>
                    <a:pt x="7178" y="3499"/>
                    <a:pt x="5627" y="2778"/>
                  </a:cubicBezTo>
                  <a:cubicBezTo>
                    <a:pt x="4365" y="2201"/>
                    <a:pt x="3210" y="1985"/>
                    <a:pt x="2273" y="1985"/>
                  </a:cubicBezTo>
                  <a:cubicBezTo>
                    <a:pt x="1678" y="1985"/>
                    <a:pt x="1158" y="2059"/>
                    <a:pt x="712" y="2167"/>
                  </a:cubicBezTo>
                  <a:lnTo>
                    <a:pt x="712" y="2167"/>
                  </a:lnTo>
                  <a:cubicBezTo>
                    <a:pt x="825" y="1737"/>
                    <a:pt x="994" y="1388"/>
                    <a:pt x="1263" y="1119"/>
                  </a:cubicBezTo>
                  <a:cubicBezTo>
                    <a:pt x="1551" y="794"/>
                    <a:pt x="2020" y="614"/>
                    <a:pt x="2705" y="614"/>
                  </a:cubicBezTo>
                  <a:close/>
                  <a:moveTo>
                    <a:pt x="2705" y="1"/>
                  </a:moveTo>
                  <a:cubicBezTo>
                    <a:pt x="1912" y="1"/>
                    <a:pt x="1227" y="253"/>
                    <a:pt x="794" y="722"/>
                  </a:cubicBezTo>
                  <a:cubicBezTo>
                    <a:pt x="361" y="1191"/>
                    <a:pt x="145" y="1840"/>
                    <a:pt x="37" y="2562"/>
                  </a:cubicBezTo>
                  <a:cubicBezTo>
                    <a:pt x="0" y="2670"/>
                    <a:pt x="73" y="2778"/>
                    <a:pt x="145" y="2850"/>
                  </a:cubicBezTo>
                  <a:cubicBezTo>
                    <a:pt x="196" y="2876"/>
                    <a:pt x="265" y="2901"/>
                    <a:pt x="339" y="2901"/>
                  </a:cubicBezTo>
                  <a:cubicBezTo>
                    <a:pt x="370" y="2901"/>
                    <a:pt x="402" y="2897"/>
                    <a:pt x="433" y="2886"/>
                  </a:cubicBezTo>
                  <a:cubicBezTo>
                    <a:pt x="902" y="2706"/>
                    <a:pt x="1515" y="2598"/>
                    <a:pt x="2273" y="2598"/>
                  </a:cubicBezTo>
                  <a:cubicBezTo>
                    <a:pt x="3138" y="2598"/>
                    <a:pt x="4184" y="2778"/>
                    <a:pt x="5374" y="3319"/>
                  </a:cubicBezTo>
                  <a:cubicBezTo>
                    <a:pt x="6312" y="3752"/>
                    <a:pt x="7502" y="4617"/>
                    <a:pt x="8729" y="5735"/>
                  </a:cubicBezTo>
                  <a:cubicBezTo>
                    <a:pt x="10568" y="7431"/>
                    <a:pt x="12552" y="9631"/>
                    <a:pt x="14175" y="11687"/>
                  </a:cubicBezTo>
                  <a:cubicBezTo>
                    <a:pt x="15004" y="12696"/>
                    <a:pt x="15726" y="13634"/>
                    <a:pt x="16267" y="14464"/>
                  </a:cubicBezTo>
                  <a:cubicBezTo>
                    <a:pt x="16844" y="15293"/>
                    <a:pt x="17277" y="15979"/>
                    <a:pt x="17457" y="16411"/>
                  </a:cubicBezTo>
                  <a:cubicBezTo>
                    <a:pt x="17782" y="17133"/>
                    <a:pt x="17890" y="17962"/>
                    <a:pt x="17890" y="18792"/>
                  </a:cubicBezTo>
                  <a:cubicBezTo>
                    <a:pt x="17890" y="19477"/>
                    <a:pt x="17818" y="20162"/>
                    <a:pt x="17745" y="20775"/>
                  </a:cubicBezTo>
                  <a:cubicBezTo>
                    <a:pt x="17745" y="20884"/>
                    <a:pt x="17782" y="20956"/>
                    <a:pt x="17818" y="21028"/>
                  </a:cubicBezTo>
                  <a:cubicBezTo>
                    <a:pt x="17890" y="21100"/>
                    <a:pt x="17998" y="21136"/>
                    <a:pt x="18070" y="21136"/>
                  </a:cubicBezTo>
                  <a:cubicBezTo>
                    <a:pt x="18467" y="21100"/>
                    <a:pt x="18900" y="20956"/>
                    <a:pt x="19224" y="20631"/>
                  </a:cubicBezTo>
                  <a:cubicBezTo>
                    <a:pt x="19549" y="20307"/>
                    <a:pt x="19765" y="19838"/>
                    <a:pt x="19837" y="19225"/>
                  </a:cubicBezTo>
                  <a:cubicBezTo>
                    <a:pt x="19837" y="19116"/>
                    <a:pt x="19837" y="18972"/>
                    <a:pt x="19837" y="18828"/>
                  </a:cubicBezTo>
                  <a:cubicBezTo>
                    <a:pt x="19837" y="17566"/>
                    <a:pt x="19368" y="15726"/>
                    <a:pt x="18178" y="13454"/>
                  </a:cubicBezTo>
                  <a:cubicBezTo>
                    <a:pt x="17024" y="11218"/>
                    <a:pt x="15185" y="8585"/>
                    <a:pt x="12444" y="5880"/>
                  </a:cubicBezTo>
                  <a:cubicBezTo>
                    <a:pt x="10352" y="3752"/>
                    <a:pt x="8476" y="2309"/>
                    <a:pt x="6817" y="1371"/>
                  </a:cubicBezTo>
                  <a:cubicBezTo>
                    <a:pt x="5194" y="434"/>
                    <a:pt x="3824" y="1"/>
                    <a:pt x="2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4674700" y="3104025"/>
              <a:ext cx="162325" cy="244525"/>
            </a:xfrm>
            <a:custGeom>
              <a:avLst/>
              <a:gdLst/>
              <a:ahLst/>
              <a:cxnLst/>
              <a:rect l="l" t="t" r="r" b="b"/>
              <a:pathLst>
                <a:path w="6493" h="9781" extrusionOk="0">
                  <a:moveTo>
                    <a:pt x="5667" y="0"/>
                  </a:moveTo>
                  <a:cubicBezTo>
                    <a:pt x="5576" y="0"/>
                    <a:pt x="5485" y="29"/>
                    <a:pt x="5410" y="94"/>
                  </a:cubicBezTo>
                  <a:lnTo>
                    <a:pt x="145" y="4386"/>
                  </a:lnTo>
                  <a:cubicBezTo>
                    <a:pt x="36" y="4458"/>
                    <a:pt x="0" y="4602"/>
                    <a:pt x="0" y="4746"/>
                  </a:cubicBezTo>
                  <a:lnTo>
                    <a:pt x="181" y="9363"/>
                  </a:lnTo>
                  <a:cubicBezTo>
                    <a:pt x="181" y="9616"/>
                    <a:pt x="395" y="9781"/>
                    <a:pt x="622" y="9781"/>
                  </a:cubicBezTo>
                  <a:cubicBezTo>
                    <a:pt x="718" y="9781"/>
                    <a:pt x="816" y="9752"/>
                    <a:pt x="902" y="9687"/>
                  </a:cubicBezTo>
                  <a:lnTo>
                    <a:pt x="6312" y="5323"/>
                  </a:lnTo>
                  <a:cubicBezTo>
                    <a:pt x="6420" y="5251"/>
                    <a:pt x="6492" y="5107"/>
                    <a:pt x="6456" y="4963"/>
                  </a:cubicBezTo>
                  <a:lnTo>
                    <a:pt x="6096" y="418"/>
                  </a:lnTo>
                  <a:cubicBezTo>
                    <a:pt x="6096" y="164"/>
                    <a:pt x="5882"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4667475" y="3096425"/>
              <a:ext cx="176750" cy="259725"/>
            </a:xfrm>
            <a:custGeom>
              <a:avLst/>
              <a:gdLst/>
              <a:ahLst/>
              <a:cxnLst/>
              <a:rect l="l" t="t" r="r" b="b"/>
              <a:pathLst>
                <a:path w="7070" h="10389" extrusionOk="0">
                  <a:moveTo>
                    <a:pt x="5952" y="614"/>
                  </a:moveTo>
                  <a:lnTo>
                    <a:pt x="6060" y="650"/>
                  </a:lnTo>
                  <a:lnTo>
                    <a:pt x="6096" y="722"/>
                  </a:lnTo>
                  <a:lnTo>
                    <a:pt x="6457" y="5303"/>
                  </a:lnTo>
                  <a:lnTo>
                    <a:pt x="6421" y="5411"/>
                  </a:lnTo>
                  <a:lnTo>
                    <a:pt x="975" y="9775"/>
                  </a:lnTo>
                  <a:lnTo>
                    <a:pt x="902" y="9811"/>
                  </a:lnTo>
                  <a:lnTo>
                    <a:pt x="794" y="9775"/>
                  </a:lnTo>
                  <a:lnTo>
                    <a:pt x="758" y="9667"/>
                  </a:lnTo>
                  <a:lnTo>
                    <a:pt x="578" y="5014"/>
                  </a:lnTo>
                  <a:lnTo>
                    <a:pt x="650" y="4906"/>
                  </a:lnTo>
                  <a:lnTo>
                    <a:pt x="5880" y="650"/>
                  </a:lnTo>
                  <a:lnTo>
                    <a:pt x="5952" y="614"/>
                  </a:lnTo>
                  <a:close/>
                  <a:moveTo>
                    <a:pt x="5952" y="1"/>
                  </a:moveTo>
                  <a:cubicBezTo>
                    <a:pt x="5808" y="1"/>
                    <a:pt x="5627" y="73"/>
                    <a:pt x="5519" y="181"/>
                  </a:cubicBezTo>
                  <a:lnTo>
                    <a:pt x="253" y="4437"/>
                  </a:lnTo>
                  <a:cubicBezTo>
                    <a:pt x="73" y="4581"/>
                    <a:pt x="1" y="4798"/>
                    <a:pt x="1" y="5014"/>
                  </a:cubicBezTo>
                  <a:lnTo>
                    <a:pt x="1" y="5086"/>
                  </a:lnTo>
                  <a:lnTo>
                    <a:pt x="2" y="5086"/>
                  </a:lnTo>
                  <a:lnTo>
                    <a:pt x="2" y="5086"/>
                  </a:lnTo>
                  <a:lnTo>
                    <a:pt x="181" y="9703"/>
                  </a:lnTo>
                  <a:cubicBezTo>
                    <a:pt x="181" y="9883"/>
                    <a:pt x="253" y="10064"/>
                    <a:pt x="398" y="10208"/>
                  </a:cubicBezTo>
                  <a:cubicBezTo>
                    <a:pt x="542" y="10316"/>
                    <a:pt x="722" y="10388"/>
                    <a:pt x="902" y="10388"/>
                  </a:cubicBezTo>
                  <a:cubicBezTo>
                    <a:pt x="1047" y="10388"/>
                    <a:pt x="1227" y="10352"/>
                    <a:pt x="1371" y="10244"/>
                  </a:cubicBezTo>
                  <a:lnTo>
                    <a:pt x="6781" y="5880"/>
                  </a:lnTo>
                  <a:cubicBezTo>
                    <a:pt x="6962" y="5735"/>
                    <a:pt x="7070" y="5519"/>
                    <a:pt x="7070" y="5303"/>
                  </a:cubicBezTo>
                  <a:lnTo>
                    <a:pt x="7070" y="5231"/>
                  </a:lnTo>
                  <a:lnTo>
                    <a:pt x="6709" y="686"/>
                  </a:lnTo>
                  <a:cubicBezTo>
                    <a:pt x="6673" y="470"/>
                    <a:pt x="6601" y="325"/>
                    <a:pt x="6457" y="181"/>
                  </a:cubicBezTo>
                  <a:cubicBezTo>
                    <a:pt x="6313" y="73"/>
                    <a:pt x="6132" y="1"/>
                    <a:pt x="59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739591" y="-166683"/>
              <a:ext cx="18104" cy="2089879"/>
            </a:xfrm>
            <a:custGeom>
              <a:avLst/>
              <a:gdLst/>
              <a:ahLst/>
              <a:cxnLst/>
              <a:rect l="l" t="t" r="r" b="b"/>
              <a:pathLst>
                <a:path w="722" h="67410" extrusionOk="0">
                  <a:moveTo>
                    <a:pt x="433" y="0"/>
                  </a:moveTo>
                  <a:cubicBezTo>
                    <a:pt x="253" y="0"/>
                    <a:pt x="108" y="144"/>
                    <a:pt x="108" y="289"/>
                  </a:cubicBezTo>
                  <a:cubicBezTo>
                    <a:pt x="36" y="11325"/>
                    <a:pt x="0" y="22362"/>
                    <a:pt x="0" y="33506"/>
                  </a:cubicBezTo>
                  <a:cubicBezTo>
                    <a:pt x="0" y="44651"/>
                    <a:pt x="36" y="55832"/>
                    <a:pt x="108" y="67085"/>
                  </a:cubicBezTo>
                  <a:cubicBezTo>
                    <a:pt x="108" y="67265"/>
                    <a:pt x="253" y="67409"/>
                    <a:pt x="433" y="67409"/>
                  </a:cubicBezTo>
                  <a:cubicBezTo>
                    <a:pt x="577" y="67409"/>
                    <a:pt x="722" y="67265"/>
                    <a:pt x="722" y="67085"/>
                  </a:cubicBezTo>
                  <a:cubicBezTo>
                    <a:pt x="649" y="55832"/>
                    <a:pt x="613" y="44651"/>
                    <a:pt x="613" y="33506"/>
                  </a:cubicBezTo>
                  <a:cubicBezTo>
                    <a:pt x="613" y="22362"/>
                    <a:pt x="649" y="11325"/>
                    <a:pt x="722" y="289"/>
                  </a:cubicBezTo>
                  <a:cubicBezTo>
                    <a:pt x="722" y="144"/>
                    <a:pt x="577"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4742325" y="1908025"/>
              <a:ext cx="15350" cy="1251550"/>
            </a:xfrm>
            <a:custGeom>
              <a:avLst/>
              <a:gdLst/>
              <a:ahLst/>
              <a:cxnLst/>
              <a:rect l="l" t="t" r="r" b="b"/>
              <a:pathLst>
                <a:path w="614" h="50062" extrusionOk="0">
                  <a:moveTo>
                    <a:pt x="325" y="0"/>
                  </a:moveTo>
                  <a:cubicBezTo>
                    <a:pt x="145" y="0"/>
                    <a:pt x="0" y="145"/>
                    <a:pt x="0" y="289"/>
                  </a:cubicBezTo>
                  <a:lnTo>
                    <a:pt x="0" y="49773"/>
                  </a:lnTo>
                  <a:cubicBezTo>
                    <a:pt x="0" y="49953"/>
                    <a:pt x="145" y="50061"/>
                    <a:pt x="325" y="50061"/>
                  </a:cubicBezTo>
                  <a:cubicBezTo>
                    <a:pt x="469" y="50061"/>
                    <a:pt x="614" y="49953"/>
                    <a:pt x="614" y="49773"/>
                  </a:cubicBezTo>
                  <a:lnTo>
                    <a:pt x="614" y="289"/>
                  </a:lnTo>
                  <a:cubicBezTo>
                    <a:pt x="614" y="145"/>
                    <a:pt x="469"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3923552" y="-166737"/>
              <a:ext cx="18104" cy="2984732"/>
            </a:xfrm>
            <a:custGeom>
              <a:avLst/>
              <a:gdLst/>
              <a:ahLst/>
              <a:cxnLst/>
              <a:rect l="l" t="t" r="r" b="b"/>
              <a:pathLst>
                <a:path w="722" h="103153" extrusionOk="0">
                  <a:moveTo>
                    <a:pt x="325" y="0"/>
                  </a:moveTo>
                  <a:cubicBezTo>
                    <a:pt x="145" y="0"/>
                    <a:pt x="0" y="108"/>
                    <a:pt x="0" y="289"/>
                  </a:cubicBezTo>
                  <a:cubicBezTo>
                    <a:pt x="73" y="17312"/>
                    <a:pt x="109" y="34372"/>
                    <a:pt x="109" y="51468"/>
                  </a:cubicBezTo>
                  <a:cubicBezTo>
                    <a:pt x="109" y="68564"/>
                    <a:pt x="73" y="85696"/>
                    <a:pt x="0" y="102864"/>
                  </a:cubicBezTo>
                  <a:cubicBezTo>
                    <a:pt x="0" y="103008"/>
                    <a:pt x="145" y="103152"/>
                    <a:pt x="325" y="103152"/>
                  </a:cubicBezTo>
                  <a:cubicBezTo>
                    <a:pt x="469" y="103152"/>
                    <a:pt x="614" y="103008"/>
                    <a:pt x="614" y="102864"/>
                  </a:cubicBezTo>
                  <a:cubicBezTo>
                    <a:pt x="686" y="85696"/>
                    <a:pt x="722" y="68564"/>
                    <a:pt x="722" y="51468"/>
                  </a:cubicBezTo>
                  <a:cubicBezTo>
                    <a:pt x="722" y="34372"/>
                    <a:pt x="686" y="17312"/>
                    <a:pt x="614" y="289"/>
                  </a:cubicBezTo>
                  <a:cubicBezTo>
                    <a:pt x="614" y="108"/>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3599900" y="4261400"/>
              <a:ext cx="339050" cy="267825"/>
            </a:xfrm>
            <a:custGeom>
              <a:avLst/>
              <a:gdLst/>
              <a:ahLst/>
              <a:cxnLst/>
              <a:rect l="l" t="t" r="r" b="b"/>
              <a:pathLst>
                <a:path w="13562" h="10713" extrusionOk="0">
                  <a:moveTo>
                    <a:pt x="3102" y="1"/>
                  </a:moveTo>
                  <a:cubicBezTo>
                    <a:pt x="2128" y="1732"/>
                    <a:pt x="1010" y="3607"/>
                    <a:pt x="0" y="5375"/>
                  </a:cubicBezTo>
                  <a:cubicBezTo>
                    <a:pt x="1840" y="5663"/>
                    <a:pt x="4617" y="6348"/>
                    <a:pt x="6312" y="7863"/>
                  </a:cubicBezTo>
                  <a:cubicBezTo>
                    <a:pt x="7466" y="8909"/>
                    <a:pt x="8260" y="9883"/>
                    <a:pt x="8801" y="10712"/>
                  </a:cubicBezTo>
                  <a:cubicBezTo>
                    <a:pt x="10207" y="9847"/>
                    <a:pt x="11830" y="8909"/>
                    <a:pt x="13562" y="8007"/>
                  </a:cubicBezTo>
                  <a:cubicBezTo>
                    <a:pt x="12588" y="6132"/>
                    <a:pt x="10748" y="3210"/>
                    <a:pt x="7899" y="1696"/>
                  </a:cubicBezTo>
                  <a:cubicBezTo>
                    <a:pt x="5266" y="325"/>
                    <a:pt x="3860" y="37"/>
                    <a:pt x="3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3591775" y="4254175"/>
              <a:ext cx="355300" cy="282700"/>
            </a:xfrm>
            <a:custGeom>
              <a:avLst/>
              <a:gdLst/>
              <a:ahLst/>
              <a:cxnLst/>
              <a:rect l="l" t="t" r="r" b="b"/>
              <a:pathLst>
                <a:path w="14212" h="11308" extrusionOk="0">
                  <a:moveTo>
                    <a:pt x="3576" y="618"/>
                  </a:moveTo>
                  <a:cubicBezTo>
                    <a:pt x="4280" y="655"/>
                    <a:pt x="5666" y="966"/>
                    <a:pt x="8080" y="2273"/>
                  </a:cubicBezTo>
                  <a:cubicBezTo>
                    <a:pt x="10683" y="3643"/>
                    <a:pt x="12473" y="6282"/>
                    <a:pt x="13480" y="8150"/>
                  </a:cubicBezTo>
                  <a:lnTo>
                    <a:pt x="13480" y="8150"/>
                  </a:lnTo>
                  <a:cubicBezTo>
                    <a:pt x="11945" y="8987"/>
                    <a:pt x="10500" y="9821"/>
                    <a:pt x="9223" y="10601"/>
                  </a:cubicBezTo>
                  <a:lnTo>
                    <a:pt x="9223" y="10601"/>
                  </a:lnTo>
                  <a:cubicBezTo>
                    <a:pt x="8661" y="9816"/>
                    <a:pt x="7907" y="8891"/>
                    <a:pt x="6854" y="7936"/>
                  </a:cubicBezTo>
                  <a:cubicBezTo>
                    <a:pt x="5187" y="6469"/>
                    <a:pt x="2659" y="5773"/>
                    <a:pt x="804" y="5419"/>
                  </a:cubicBezTo>
                  <a:lnTo>
                    <a:pt x="804" y="5419"/>
                  </a:lnTo>
                  <a:cubicBezTo>
                    <a:pt x="1717" y="3856"/>
                    <a:pt x="2700" y="2171"/>
                    <a:pt x="3576" y="618"/>
                  </a:cubicBezTo>
                  <a:close/>
                  <a:moveTo>
                    <a:pt x="3427" y="1"/>
                  </a:moveTo>
                  <a:cubicBezTo>
                    <a:pt x="3319" y="1"/>
                    <a:pt x="3211" y="73"/>
                    <a:pt x="3175" y="145"/>
                  </a:cubicBezTo>
                  <a:cubicBezTo>
                    <a:pt x="2201" y="1840"/>
                    <a:pt x="1083" y="3752"/>
                    <a:pt x="73" y="5483"/>
                  </a:cubicBezTo>
                  <a:cubicBezTo>
                    <a:pt x="1" y="5591"/>
                    <a:pt x="1" y="5700"/>
                    <a:pt x="37" y="5772"/>
                  </a:cubicBezTo>
                  <a:cubicBezTo>
                    <a:pt x="73" y="5880"/>
                    <a:pt x="181" y="5916"/>
                    <a:pt x="253" y="5952"/>
                  </a:cubicBezTo>
                  <a:cubicBezTo>
                    <a:pt x="2093" y="6241"/>
                    <a:pt x="4834" y="6926"/>
                    <a:pt x="6421" y="8405"/>
                  </a:cubicBezTo>
                  <a:cubicBezTo>
                    <a:pt x="7539" y="9378"/>
                    <a:pt x="8332" y="10352"/>
                    <a:pt x="8873" y="11182"/>
                  </a:cubicBezTo>
                  <a:cubicBezTo>
                    <a:pt x="8920" y="11252"/>
                    <a:pt x="9013" y="11307"/>
                    <a:pt x="9112" y="11307"/>
                  </a:cubicBezTo>
                  <a:cubicBezTo>
                    <a:pt x="9165" y="11307"/>
                    <a:pt x="9220" y="11292"/>
                    <a:pt x="9270" y="11254"/>
                  </a:cubicBezTo>
                  <a:cubicBezTo>
                    <a:pt x="10713" y="10388"/>
                    <a:pt x="12300" y="9487"/>
                    <a:pt x="14031" y="8549"/>
                  </a:cubicBezTo>
                  <a:cubicBezTo>
                    <a:pt x="14175" y="8477"/>
                    <a:pt x="14211" y="8296"/>
                    <a:pt x="14139" y="8152"/>
                  </a:cubicBezTo>
                  <a:cubicBezTo>
                    <a:pt x="13165" y="6241"/>
                    <a:pt x="11290" y="3319"/>
                    <a:pt x="8332" y="1732"/>
                  </a:cubicBezTo>
                  <a:cubicBezTo>
                    <a:pt x="5735" y="326"/>
                    <a:pt x="4257" y="1"/>
                    <a:pt x="3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3592675" y="4213600"/>
              <a:ext cx="394975" cy="349875"/>
            </a:xfrm>
            <a:custGeom>
              <a:avLst/>
              <a:gdLst/>
              <a:ahLst/>
              <a:cxnLst/>
              <a:rect l="l" t="t" r="r" b="b"/>
              <a:pathLst>
                <a:path w="15799" h="13995" extrusionOk="0">
                  <a:moveTo>
                    <a:pt x="8801" y="1"/>
                  </a:moveTo>
                  <a:lnTo>
                    <a:pt x="1" y="10569"/>
                  </a:lnTo>
                  <a:lnTo>
                    <a:pt x="5375" y="13995"/>
                  </a:lnTo>
                  <a:lnTo>
                    <a:pt x="15798" y="3572"/>
                  </a:lnTo>
                  <a:lnTo>
                    <a:pt x="8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3584575" y="4205450"/>
              <a:ext cx="411175" cy="365600"/>
            </a:xfrm>
            <a:custGeom>
              <a:avLst/>
              <a:gdLst/>
              <a:ahLst/>
              <a:cxnLst/>
              <a:rect l="l" t="t" r="r" b="b"/>
              <a:pathLst>
                <a:path w="16447" h="14624" extrusionOk="0">
                  <a:moveTo>
                    <a:pt x="9192" y="687"/>
                  </a:moveTo>
                  <a:lnTo>
                    <a:pt x="15617" y="3970"/>
                  </a:lnTo>
                  <a:lnTo>
                    <a:pt x="5663" y="13960"/>
                  </a:lnTo>
                  <a:lnTo>
                    <a:pt x="758" y="10822"/>
                  </a:lnTo>
                  <a:lnTo>
                    <a:pt x="9192" y="687"/>
                  </a:lnTo>
                  <a:close/>
                  <a:moveTo>
                    <a:pt x="9118" y="1"/>
                  </a:moveTo>
                  <a:cubicBezTo>
                    <a:pt x="9028" y="1"/>
                    <a:pt x="8943" y="41"/>
                    <a:pt x="8873" y="111"/>
                  </a:cubicBezTo>
                  <a:lnTo>
                    <a:pt x="72" y="10714"/>
                  </a:lnTo>
                  <a:cubicBezTo>
                    <a:pt x="36" y="10786"/>
                    <a:pt x="0" y="10859"/>
                    <a:pt x="36" y="10967"/>
                  </a:cubicBezTo>
                  <a:cubicBezTo>
                    <a:pt x="36" y="11039"/>
                    <a:pt x="72" y="11111"/>
                    <a:pt x="145" y="11147"/>
                  </a:cubicBezTo>
                  <a:lnTo>
                    <a:pt x="5555" y="14573"/>
                  </a:lnTo>
                  <a:cubicBezTo>
                    <a:pt x="5603" y="14606"/>
                    <a:pt x="5659" y="14624"/>
                    <a:pt x="5716" y="14624"/>
                  </a:cubicBezTo>
                  <a:cubicBezTo>
                    <a:pt x="5785" y="14624"/>
                    <a:pt x="5856" y="14597"/>
                    <a:pt x="5915" y="14537"/>
                  </a:cubicBezTo>
                  <a:lnTo>
                    <a:pt x="16339" y="4114"/>
                  </a:lnTo>
                  <a:cubicBezTo>
                    <a:pt x="16411" y="4042"/>
                    <a:pt x="16447" y="3934"/>
                    <a:pt x="16411" y="3862"/>
                  </a:cubicBezTo>
                  <a:cubicBezTo>
                    <a:pt x="16411" y="3753"/>
                    <a:pt x="16339" y="3681"/>
                    <a:pt x="16266" y="3645"/>
                  </a:cubicBezTo>
                  <a:lnTo>
                    <a:pt x="9269" y="38"/>
                  </a:lnTo>
                  <a:cubicBezTo>
                    <a:pt x="9218" y="13"/>
                    <a:pt x="9167" y="1"/>
                    <a:pt x="9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3659400" y="4259600"/>
              <a:ext cx="255200" cy="233550"/>
            </a:xfrm>
            <a:custGeom>
              <a:avLst/>
              <a:gdLst/>
              <a:ahLst/>
              <a:cxnLst/>
              <a:rect l="l" t="t" r="r" b="b"/>
              <a:pathLst>
                <a:path w="10208" h="9342" extrusionOk="0">
                  <a:moveTo>
                    <a:pt x="6601" y="0"/>
                  </a:moveTo>
                  <a:lnTo>
                    <a:pt x="1" y="7827"/>
                  </a:lnTo>
                  <a:lnTo>
                    <a:pt x="2598" y="9342"/>
                  </a:lnTo>
                  <a:lnTo>
                    <a:pt x="10208" y="1623"/>
                  </a:lnTo>
                  <a:lnTo>
                    <a:pt x="66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3651300" y="4252025"/>
              <a:ext cx="271425" cy="248425"/>
            </a:xfrm>
            <a:custGeom>
              <a:avLst/>
              <a:gdLst/>
              <a:ahLst/>
              <a:cxnLst/>
              <a:rect l="l" t="t" r="r" b="b"/>
              <a:pathLst>
                <a:path w="10857" h="9937" extrusionOk="0">
                  <a:moveTo>
                    <a:pt x="7032" y="655"/>
                  </a:moveTo>
                  <a:lnTo>
                    <a:pt x="10027" y="2035"/>
                  </a:lnTo>
                  <a:lnTo>
                    <a:pt x="2886" y="9284"/>
                  </a:lnTo>
                  <a:lnTo>
                    <a:pt x="758" y="8058"/>
                  </a:lnTo>
                  <a:lnTo>
                    <a:pt x="7032" y="655"/>
                  </a:lnTo>
                  <a:close/>
                  <a:moveTo>
                    <a:pt x="6955" y="1"/>
                  </a:moveTo>
                  <a:cubicBezTo>
                    <a:pt x="6853" y="1"/>
                    <a:pt x="6761" y="34"/>
                    <a:pt x="6709" y="87"/>
                  </a:cubicBezTo>
                  <a:lnTo>
                    <a:pt x="72" y="7914"/>
                  </a:lnTo>
                  <a:cubicBezTo>
                    <a:pt x="36" y="7986"/>
                    <a:pt x="0" y="8094"/>
                    <a:pt x="0" y="8166"/>
                  </a:cubicBezTo>
                  <a:cubicBezTo>
                    <a:pt x="36" y="8274"/>
                    <a:pt x="72" y="8346"/>
                    <a:pt x="144" y="8382"/>
                  </a:cubicBezTo>
                  <a:lnTo>
                    <a:pt x="2777" y="9897"/>
                  </a:lnTo>
                  <a:cubicBezTo>
                    <a:pt x="2819" y="9925"/>
                    <a:pt x="2865" y="9937"/>
                    <a:pt x="2913" y="9937"/>
                  </a:cubicBezTo>
                  <a:cubicBezTo>
                    <a:pt x="2991" y="9937"/>
                    <a:pt x="3071" y="9906"/>
                    <a:pt x="3138" y="9861"/>
                  </a:cubicBezTo>
                  <a:lnTo>
                    <a:pt x="10748" y="2143"/>
                  </a:lnTo>
                  <a:cubicBezTo>
                    <a:pt x="10820" y="2071"/>
                    <a:pt x="10856" y="1962"/>
                    <a:pt x="10820" y="1890"/>
                  </a:cubicBezTo>
                  <a:cubicBezTo>
                    <a:pt x="10820" y="1782"/>
                    <a:pt x="10748" y="1710"/>
                    <a:pt x="10640" y="1638"/>
                  </a:cubicBezTo>
                  <a:lnTo>
                    <a:pt x="7069" y="15"/>
                  </a:lnTo>
                  <a:cubicBezTo>
                    <a:pt x="7031" y="5"/>
                    <a:pt x="6992" y="1"/>
                    <a:pt x="6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14925" y="4282725"/>
              <a:ext cx="151500" cy="319300"/>
            </a:xfrm>
            <a:custGeom>
              <a:avLst/>
              <a:gdLst/>
              <a:ahLst/>
              <a:cxnLst/>
              <a:rect l="l" t="t" r="r" b="b"/>
              <a:pathLst>
                <a:path w="6060" h="12772" extrusionOk="0">
                  <a:moveTo>
                    <a:pt x="2113" y="0"/>
                  </a:moveTo>
                  <a:cubicBezTo>
                    <a:pt x="1723" y="0"/>
                    <a:pt x="1333" y="155"/>
                    <a:pt x="974" y="482"/>
                  </a:cubicBezTo>
                  <a:cubicBezTo>
                    <a:pt x="0" y="1384"/>
                    <a:pt x="577" y="3440"/>
                    <a:pt x="830" y="4522"/>
                  </a:cubicBezTo>
                  <a:cubicBezTo>
                    <a:pt x="1227" y="6469"/>
                    <a:pt x="1551" y="8453"/>
                    <a:pt x="2200" y="10328"/>
                  </a:cubicBezTo>
                  <a:cubicBezTo>
                    <a:pt x="2489" y="11086"/>
                    <a:pt x="2814" y="12528"/>
                    <a:pt x="3751" y="12709"/>
                  </a:cubicBezTo>
                  <a:cubicBezTo>
                    <a:pt x="3943" y="12751"/>
                    <a:pt x="4121" y="12772"/>
                    <a:pt x="4285" y="12772"/>
                  </a:cubicBezTo>
                  <a:cubicBezTo>
                    <a:pt x="5503" y="12772"/>
                    <a:pt x="5956" y="11638"/>
                    <a:pt x="5987" y="10112"/>
                  </a:cubicBezTo>
                  <a:cubicBezTo>
                    <a:pt x="6060" y="7371"/>
                    <a:pt x="4761" y="3295"/>
                    <a:pt x="4473" y="2430"/>
                  </a:cubicBezTo>
                  <a:cubicBezTo>
                    <a:pt x="3988" y="899"/>
                    <a:pt x="3053" y="0"/>
                    <a:pt x="21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18525" y="4275825"/>
              <a:ext cx="153300" cy="333650"/>
            </a:xfrm>
            <a:custGeom>
              <a:avLst/>
              <a:gdLst/>
              <a:ahLst/>
              <a:cxnLst/>
              <a:rect l="l" t="t" r="r" b="b"/>
              <a:pathLst>
                <a:path w="6132" h="13346" extrusionOk="0">
                  <a:moveTo>
                    <a:pt x="1984" y="578"/>
                  </a:moveTo>
                  <a:cubicBezTo>
                    <a:pt x="2345" y="578"/>
                    <a:pt x="2742" y="758"/>
                    <a:pt x="3102" y="1119"/>
                  </a:cubicBezTo>
                  <a:cubicBezTo>
                    <a:pt x="3463" y="1515"/>
                    <a:pt x="3824" y="2056"/>
                    <a:pt x="4040" y="2814"/>
                  </a:cubicBezTo>
                  <a:cubicBezTo>
                    <a:pt x="4329" y="3643"/>
                    <a:pt x="5555" y="7539"/>
                    <a:pt x="5555" y="10208"/>
                  </a:cubicBezTo>
                  <a:cubicBezTo>
                    <a:pt x="5555" y="10280"/>
                    <a:pt x="5555" y="10316"/>
                    <a:pt x="5555" y="10388"/>
                  </a:cubicBezTo>
                  <a:cubicBezTo>
                    <a:pt x="5519" y="11145"/>
                    <a:pt x="5411" y="11758"/>
                    <a:pt x="5194" y="12155"/>
                  </a:cubicBezTo>
                  <a:cubicBezTo>
                    <a:pt x="5050" y="12336"/>
                    <a:pt x="4942" y="12480"/>
                    <a:pt x="4761" y="12588"/>
                  </a:cubicBezTo>
                  <a:cubicBezTo>
                    <a:pt x="4581" y="12696"/>
                    <a:pt x="4401" y="12768"/>
                    <a:pt x="4112" y="12768"/>
                  </a:cubicBezTo>
                  <a:cubicBezTo>
                    <a:pt x="4004" y="12768"/>
                    <a:pt x="3824" y="12732"/>
                    <a:pt x="3679" y="12696"/>
                  </a:cubicBezTo>
                  <a:cubicBezTo>
                    <a:pt x="3499" y="12660"/>
                    <a:pt x="3355" y="12588"/>
                    <a:pt x="3211" y="12444"/>
                  </a:cubicBezTo>
                  <a:cubicBezTo>
                    <a:pt x="3030" y="12227"/>
                    <a:pt x="2850" y="11903"/>
                    <a:pt x="2706" y="11542"/>
                  </a:cubicBezTo>
                  <a:cubicBezTo>
                    <a:pt x="2561" y="11181"/>
                    <a:pt x="2453" y="10785"/>
                    <a:pt x="2345" y="10496"/>
                  </a:cubicBezTo>
                  <a:cubicBezTo>
                    <a:pt x="1696" y="8657"/>
                    <a:pt x="1371" y="6709"/>
                    <a:pt x="974" y="4761"/>
                  </a:cubicBezTo>
                  <a:cubicBezTo>
                    <a:pt x="830" y="4112"/>
                    <a:pt x="578" y="3175"/>
                    <a:pt x="578" y="2345"/>
                  </a:cubicBezTo>
                  <a:cubicBezTo>
                    <a:pt x="578" y="1768"/>
                    <a:pt x="722" y="1299"/>
                    <a:pt x="1047" y="1010"/>
                  </a:cubicBezTo>
                  <a:cubicBezTo>
                    <a:pt x="1371" y="722"/>
                    <a:pt x="1660" y="578"/>
                    <a:pt x="1984" y="578"/>
                  </a:cubicBezTo>
                  <a:close/>
                  <a:moveTo>
                    <a:pt x="1984" y="1"/>
                  </a:moveTo>
                  <a:cubicBezTo>
                    <a:pt x="1515" y="1"/>
                    <a:pt x="1047" y="181"/>
                    <a:pt x="650" y="542"/>
                  </a:cubicBezTo>
                  <a:cubicBezTo>
                    <a:pt x="109" y="1010"/>
                    <a:pt x="1" y="1696"/>
                    <a:pt x="1" y="2345"/>
                  </a:cubicBezTo>
                  <a:cubicBezTo>
                    <a:pt x="1" y="3283"/>
                    <a:pt x="253" y="4257"/>
                    <a:pt x="397" y="4870"/>
                  </a:cubicBezTo>
                  <a:cubicBezTo>
                    <a:pt x="794" y="6817"/>
                    <a:pt x="1083" y="8801"/>
                    <a:pt x="1804" y="10713"/>
                  </a:cubicBezTo>
                  <a:cubicBezTo>
                    <a:pt x="1912" y="11073"/>
                    <a:pt x="2056" y="11614"/>
                    <a:pt x="2309" y="12155"/>
                  </a:cubicBezTo>
                  <a:cubicBezTo>
                    <a:pt x="2453" y="12408"/>
                    <a:pt x="2597" y="12660"/>
                    <a:pt x="2778" y="12840"/>
                  </a:cubicBezTo>
                  <a:cubicBezTo>
                    <a:pt x="2994" y="13057"/>
                    <a:pt x="3247" y="13237"/>
                    <a:pt x="3535" y="13309"/>
                  </a:cubicBezTo>
                  <a:cubicBezTo>
                    <a:pt x="3752" y="13345"/>
                    <a:pt x="3932" y="13345"/>
                    <a:pt x="4112" y="13345"/>
                  </a:cubicBezTo>
                  <a:cubicBezTo>
                    <a:pt x="4473" y="13345"/>
                    <a:pt x="4798" y="13273"/>
                    <a:pt x="5086" y="13129"/>
                  </a:cubicBezTo>
                  <a:cubicBezTo>
                    <a:pt x="5483" y="12877"/>
                    <a:pt x="5735" y="12480"/>
                    <a:pt x="5916" y="12011"/>
                  </a:cubicBezTo>
                  <a:cubicBezTo>
                    <a:pt x="6060" y="11542"/>
                    <a:pt x="6132" y="11001"/>
                    <a:pt x="6132" y="10424"/>
                  </a:cubicBezTo>
                  <a:cubicBezTo>
                    <a:pt x="6132" y="10352"/>
                    <a:pt x="6132" y="10280"/>
                    <a:pt x="6132" y="10208"/>
                  </a:cubicBezTo>
                  <a:cubicBezTo>
                    <a:pt x="6132" y="7358"/>
                    <a:pt x="4906" y="3499"/>
                    <a:pt x="4617" y="2633"/>
                  </a:cubicBezTo>
                  <a:cubicBezTo>
                    <a:pt x="4365" y="1804"/>
                    <a:pt x="4004" y="1155"/>
                    <a:pt x="3535" y="722"/>
                  </a:cubicBezTo>
                  <a:cubicBezTo>
                    <a:pt x="3102" y="253"/>
                    <a:pt x="2561" y="1"/>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166225" y="4403450"/>
              <a:ext cx="113650" cy="239800"/>
            </a:xfrm>
            <a:custGeom>
              <a:avLst/>
              <a:gdLst/>
              <a:ahLst/>
              <a:cxnLst/>
              <a:rect l="l" t="t" r="r" b="b"/>
              <a:pathLst>
                <a:path w="4546" h="9592" extrusionOk="0">
                  <a:moveTo>
                    <a:pt x="1591" y="1"/>
                  </a:moveTo>
                  <a:cubicBezTo>
                    <a:pt x="1297" y="1"/>
                    <a:pt x="1000" y="121"/>
                    <a:pt x="722" y="378"/>
                  </a:cubicBezTo>
                  <a:cubicBezTo>
                    <a:pt x="1" y="1063"/>
                    <a:pt x="433" y="2578"/>
                    <a:pt x="614" y="3407"/>
                  </a:cubicBezTo>
                  <a:cubicBezTo>
                    <a:pt x="902" y="4850"/>
                    <a:pt x="1155" y="6329"/>
                    <a:pt x="1660" y="7772"/>
                  </a:cubicBezTo>
                  <a:cubicBezTo>
                    <a:pt x="1876" y="8313"/>
                    <a:pt x="2093" y="9395"/>
                    <a:pt x="2814" y="9539"/>
                  </a:cubicBezTo>
                  <a:cubicBezTo>
                    <a:pt x="2965" y="9574"/>
                    <a:pt x="3104" y="9591"/>
                    <a:pt x="3231" y="9591"/>
                  </a:cubicBezTo>
                  <a:cubicBezTo>
                    <a:pt x="4141" y="9591"/>
                    <a:pt x="4477" y="8730"/>
                    <a:pt x="4509" y="7591"/>
                  </a:cubicBezTo>
                  <a:cubicBezTo>
                    <a:pt x="4545" y="5535"/>
                    <a:pt x="3571" y="2470"/>
                    <a:pt x="3355" y="1820"/>
                  </a:cubicBezTo>
                  <a:cubicBezTo>
                    <a:pt x="2974" y="679"/>
                    <a:pt x="2290" y="1"/>
                    <a:pt x="1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166225" y="4395750"/>
              <a:ext cx="119950" cy="255200"/>
            </a:xfrm>
            <a:custGeom>
              <a:avLst/>
              <a:gdLst/>
              <a:ahLst/>
              <a:cxnLst/>
              <a:rect l="l" t="t" r="r" b="b"/>
              <a:pathLst>
                <a:path w="4798" h="10208" extrusionOk="0">
                  <a:moveTo>
                    <a:pt x="1588" y="614"/>
                  </a:moveTo>
                  <a:cubicBezTo>
                    <a:pt x="1840" y="614"/>
                    <a:pt x="2129" y="722"/>
                    <a:pt x="2381" y="1010"/>
                  </a:cubicBezTo>
                  <a:cubicBezTo>
                    <a:pt x="2670" y="1263"/>
                    <a:pt x="2886" y="1696"/>
                    <a:pt x="3066" y="2237"/>
                  </a:cubicBezTo>
                  <a:cubicBezTo>
                    <a:pt x="3283" y="2850"/>
                    <a:pt x="4184" y="5771"/>
                    <a:pt x="4184" y="7755"/>
                  </a:cubicBezTo>
                  <a:lnTo>
                    <a:pt x="4184" y="7899"/>
                  </a:lnTo>
                  <a:cubicBezTo>
                    <a:pt x="4184" y="8440"/>
                    <a:pt x="4076" y="8909"/>
                    <a:pt x="3932" y="9198"/>
                  </a:cubicBezTo>
                  <a:cubicBezTo>
                    <a:pt x="3860" y="9342"/>
                    <a:pt x="3752" y="9414"/>
                    <a:pt x="3643" y="9486"/>
                  </a:cubicBezTo>
                  <a:cubicBezTo>
                    <a:pt x="3535" y="9558"/>
                    <a:pt x="3391" y="9594"/>
                    <a:pt x="3211" y="9594"/>
                  </a:cubicBezTo>
                  <a:cubicBezTo>
                    <a:pt x="3102" y="9594"/>
                    <a:pt x="2994" y="9594"/>
                    <a:pt x="2886" y="9558"/>
                  </a:cubicBezTo>
                  <a:cubicBezTo>
                    <a:pt x="2778" y="9558"/>
                    <a:pt x="2670" y="9486"/>
                    <a:pt x="2561" y="9378"/>
                  </a:cubicBezTo>
                  <a:cubicBezTo>
                    <a:pt x="2453" y="9234"/>
                    <a:pt x="2309" y="8981"/>
                    <a:pt x="2201" y="8729"/>
                  </a:cubicBezTo>
                  <a:cubicBezTo>
                    <a:pt x="2093" y="8476"/>
                    <a:pt x="2020" y="8188"/>
                    <a:pt x="1948" y="7971"/>
                  </a:cubicBezTo>
                  <a:cubicBezTo>
                    <a:pt x="1443" y="6601"/>
                    <a:pt x="1227" y="5122"/>
                    <a:pt x="902" y="3643"/>
                  </a:cubicBezTo>
                  <a:cubicBezTo>
                    <a:pt x="794" y="3174"/>
                    <a:pt x="614" y="2453"/>
                    <a:pt x="614" y="1876"/>
                  </a:cubicBezTo>
                  <a:cubicBezTo>
                    <a:pt x="614" y="1443"/>
                    <a:pt x="722" y="1083"/>
                    <a:pt x="938" y="902"/>
                  </a:cubicBezTo>
                  <a:cubicBezTo>
                    <a:pt x="1155" y="686"/>
                    <a:pt x="1371" y="614"/>
                    <a:pt x="1588" y="614"/>
                  </a:cubicBezTo>
                  <a:close/>
                  <a:moveTo>
                    <a:pt x="1588" y="1"/>
                  </a:moveTo>
                  <a:cubicBezTo>
                    <a:pt x="1227" y="1"/>
                    <a:pt x="830" y="181"/>
                    <a:pt x="542" y="469"/>
                  </a:cubicBezTo>
                  <a:cubicBezTo>
                    <a:pt x="109" y="830"/>
                    <a:pt x="1" y="1371"/>
                    <a:pt x="1" y="1876"/>
                  </a:cubicBezTo>
                  <a:cubicBezTo>
                    <a:pt x="1" y="2561"/>
                    <a:pt x="217" y="3319"/>
                    <a:pt x="325" y="3788"/>
                  </a:cubicBezTo>
                  <a:cubicBezTo>
                    <a:pt x="614" y="5230"/>
                    <a:pt x="866" y="6709"/>
                    <a:pt x="1371" y="8152"/>
                  </a:cubicBezTo>
                  <a:cubicBezTo>
                    <a:pt x="1479" y="8440"/>
                    <a:pt x="1588" y="8873"/>
                    <a:pt x="1768" y="9234"/>
                  </a:cubicBezTo>
                  <a:cubicBezTo>
                    <a:pt x="1876" y="9450"/>
                    <a:pt x="1984" y="9630"/>
                    <a:pt x="2129" y="9811"/>
                  </a:cubicBezTo>
                  <a:cubicBezTo>
                    <a:pt x="2309" y="9955"/>
                    <a:pt x="2489" y="10099"/>
                    <a:pt x="2742" y="10171"/>
                  </a:cubicBezTo>
                  <a:cubicBezTo>
                    <a:pt x="2922" y="10171"/>
                    <a:pt x="3066" y="10208"/>
                    <a:pt x="3211" y="10208"/>
                  </a:cubicBezTo>
                  <a:cubicBezTo>
                    <a:pt x="3499" y="10208"/>
                    <a:pt x="3752" y="10135"/>
                    <a:pt x="3932" y="10027"/>
                  </a:cubicBezTo>
                  <a:cubicBezTo>
                    <a:pt x="4257" y="9811"/>
                    <a:pt x="4473" y="9486"/>
                    <a:pt x="4617" y="9126"/>
                  </a:cubicBezTo>
                  <a:cubicBezTo>
                    <a:pt x="4725" y="8765"/>
                    <a:pt x="4798" y="8368"/>
                    <a:pt x="4798" y="7899"/>
                  </a:cubicBezTo>
                  <a:lnTo>
                    <a:pt x="4798" y="7755"/>
                  </a:lnTo>
                  <a:cubicBezTo>
                    <a:pt x="4798" y="5627"/>
                    <a:pt x="3860" y="2706"/>
                    <a:pt x="3643" y="2056"/>
                  </a:cubicBezTo>
                  <a:cubicBezTo>
                    <a:pt x="3463" y="1443"/>
                    <a:pt x="3175" y="938"/>
                    <a:pt x="2814" y="578"/>
                  </a:cubicBezTo>
                  <a:cubicBezTo>
                    <a:pt x="2453" y="217"/>
                    <a:pt x="2057" y="1"/>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527800" y="4365100"/>
              <a:ext cx="239875" cy="326075"/>
            </a:xfrm>
            <a:custGeom>
              <a:avLst/>
              <a:gdLst/>
              <a:ahLst/>
              <a:cxnLst/>
              <a:rect l="l" t="t" r="r" b="b"/>
              <a:pathLst>
                <a:path w="9595" h="13043" extrusionOk="0">
                  <a:moveTo>
                    <a:pt x="289" y="0"/>
                  </a:moveTo>
                  <a:cubicBezTo>
                    <a:pt x="289" y="1"/>
                    <a:pt x="1" y="5302"/>
                    <a:pt x="686" y="5699"/>
                  </a:cubicBezTo>
                  <a:cubicBezTo>
                    <a:pt x="1371" y="6096"/>
                    <a:pt x="3896" y="6781"/>
                    <a:pt x="4220" y="6853"/>
                  </a:cubicBezTo>
                  <a:cubicBezTo>
                    <a:pt x="4509" y="6961"/>
                    <a:pt x="4293" y="7358"/>
                    <a:pt x="3896" y="8728"/>
                  </a:cubicBezTo>
                  <a:cubicBezTo>
                    <a:pt x="3535" y="10099"/>
                    <a:pt x="3896" y="11975"/>
                    <a:pt x="5086" y="12660"/>
                  </a:cubicBezTo>
                  <a:cubicBezTo>
                    <a:pt x="5525" y="12913"/>
                    <a:pt x="5920" y="13043"/>
                    <a:pt x="6250" y="13043"/>
                  </a:cubicBezTo>
                  <a:cubicBezTo>
                    <a:pt x="6812" y="13043"/>
                    <a:pt x="7182" y="12663"/>
                    <a:pt x="7250" y="11866"/>
                  </a:cubicBezTo>
                  <a:cubicBezTo>
                    <a:pt x="7358" y="10604"/>
                    <a:pt x="9594" y="6961"/>
                    <a:pt x="8909" y="5879"/>
                  </a:cubicBezTo>
                  <a:cubicBezTo>
                    <a:pt x="8224" y="4797"/>
                    <a:pt x="7142" y="3715"/>
                    <a:pt x="4978" y="3427"/>
                  </a:cubicBezTo>
                  <a:cubicBezTo>
                    <a:pt x="2850" y="3138"/>
                    <a:pt x="289" y="0"/>
                    <a:pt x="2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526000" y="4357550"/>
              <a:ext cx="235350" cy="341200"/>
            </a:xfrm>
            <a:custGeom>
              <a:avLst/>
              <a:gdLst/>
              <a:ahLst/>
              <a:cxnLst/>
              <a:rect l="l" t="t" r="r" b="b"/>
              <a:pathLst>
                <a:path w="9414" h="13648" extrusionOk="0">
                  <a:moveTo>
                    <a:pt x="613" y="1069"/>
                  </a:moveTo>
                  <a:cubicBezTo>
                    <a:pt x="885" y="1369"/>
                    <a:pt x="1254" y="1751"/>
                    <a:pt x="1696" y="2142"/>
                  </a:cubicBezTo>
                  <a:cubicBezTo>
                    <a:pt x="2633" y="2971"/>
                    <a:pt x="3824" y="3873"/>
                    <a:pt x="5014" y="4053"/>
                  </a:cubicBezTo>
                  <a:cubicBezTo>
                    <a:pt x="6060" y="4161"/>
                    <a:pt x="6817" y="4486"/>
                    <a:pt x="7394" y="4919"/>
                  </a:cubicBezTo>
                  <a:cubicBezTo>
                    <a:pt x="7971" y="5316"/>
                    <a:pt x="8404" y="5821"/>
                    <a:pt x="8729" y="6362"/>
                  </a:cubicBezTo>
                  <a:cubicBezTo>
                    <a:pt x="8765" y="6434"/>
                    <a:pt x="8801" y="6542"/>
                    <a:pt x="8801" y="6722"/>
                  </a:cubicBezTo>
                  <a:cubicBezTo>
                    <a:pt x="8801" y="7047"/>
                    <a:pt x="8729" y="7480"/>
                    <a:pt x="8548" y="7948"/>
                  </a:cubicBezTo>
                  <a:cubicBezTo>
                    <a:pt x="8332" y="8670"/>
                    <a:pt x="7971" y="9463"/>
                    <a:pt x="7647" y="10221"/>
                  </a:cubicBezTo>
                  <a:cubicBezTo>
                    <a:pt x="7502" y="10617"/>
                    <a:pt x="7358" y="10942"/>
                    <a:pt x="7214" y="11267"/>
                  </a:cubicBezTo>
                  <a:cubicBezTo>
                    <a:pt x="7106" y="11591"/>
                    <a:pt x="7034" y="11880"/>
                    <a:pt x="7034" y="12132"/>
                  </a:cubicBezTo>
                  <a:cubicBezTo>
                    <a:pt x="6997" y="12493"/>
                    <a:pt x="6889" y="12745"/>
                    <a:pt x="6781" y="12854"/>
                  </a:cubicBezTo>
                  <a:cubicBezTo>
                    <a:pt x="6673" y="12998"/>
                    <a:pt x="6529" y="13034"/>
                    <a:pt x="6312" y="13034"/>
                  </a:cubicBezTo>
                  <a:cubicBezTo>
                    <a:pt x="6060" y="13034"/>
                    <a:pt x="5735" y="12926"/>
                    <a:pt x="5302" y="12709"/>
                  </a:cubicBezTo>
                  <a:cubicBezTo>
                    <a:pt x="4942" y="12493"/>
                    <a:pt x="4653" y="12096"/>
                    <a:pt x="4437" y="11663"/>
                  </a:cubicBezTo>
                  <a:cubicBezTo>
                    <a:pt x="4256" y="11195"/>
                    <a:pt x="4148" y="10654"/>
                    <a:pt x="4148" y="10113"/>
                  </a:cubicBezTo>
                  <a:cubicBezTo>
                    <a:pt x="4148" y="9788"/>
                    <a:pt x="4184" y="9427"/>
                    <a:pt x="4256" y="9103"/>
                  </a:cubicBezTo>
                  <a:cubicBezTo>
                    <a:pt x="4401" y="8670"/>
                    <a:pt x="4509" y="8309"/>
                    <a:pt x="4581" y="8057"/>
                  </a:cubicBezTo>
                  <a:cubicBezTo>
                    <a:pt x="4653" y="7768"/>
                    <a:pt x="4725" y="7588"/>
                    <a:pt x="4725" y="7407"/>
                  </a:cubicBezTo>
                  <a:cubicBezTo>
                    <a:pt x="4725" y="7299"/>
                    <a:pt x="4689" y="7191"/>
                    <a:pt x="4653" y="7083"/>
                  </a:cubicBezTo>
                  <a:cubicBezTo>
                    <a:pt x="4581" y="6975"/>
                    <a:pt x="4473" y="6903"/>
                    <a:pt x="4365" y="6866"/>
                  </a:cubicBezTo>
                  <a:cubicBezTo>
                    <a:pt x="4292" y="6866"/>
                    <a:pt x="4076" y="6794"/>
                    <a:pt x="3788" y="6722"/>
                  </a:cubicBezTo>
                  <a:cubicBezTo>
                    <a:pt x="3355" y="6578"/>
                    <a:pt x="2742" y="6398"/>
                    <a:pt x="2164" y="6217"/>
                  </a:cubicBezTo>
                  <a:cubicBezTo>
                    <a:pt x="1623" y="6037"/>
                    <a:pt x="1119" y="5857"/>
                    <a:pt x="902" y="5748"/>
                  </a:cubicBezTo>
                  <a:cubicBezTo>
                    <a:pt x="902" y="5712"/>
                    <a:pt x="830" y="5604"/>
                    <a:pt x="794" y="5388"/>
                  </a:cubicBezTo>
                  <a:cubicBezTo>
                    <a:pt x="650" y="4811"/>
                    <a:pt x="578" y="3693"/>
                    <a:pt x="578" y="2683"/>
                  </a:cubicBezTo>
                  <a:cubicBezTo>
                    <a:pt x="578" y="2091"/>
                    <a:pt x="611" y="1499"/>
                    <a:pt x="613" y="1069"/>
                  </a:cubicBezTo>
                  <a:close/>
                  <a:moveTo>
                    <a:pt x="354" y="0"/>
                  </a:moveTo>
                  <a:cubicBezTo>
                    <a:pt x="323" y="0"/>
                    <a:pt x="289" y="5"/>
                    <a:pt x="253" y="14"/>
                  </a:cubicBezTo>
                  <a:cubicBezTo>
                    <a:pt x="145" y="50"/>
                    <a:pt x="73" y="158"/>
                    <a:pt x="73" y="302"/>
                  </a:cubicBezTo>
                  <a:cubicBezTo>
                    <a:pt x="73" y="302"/>
                    <a:pt x="0" y="1420"/>
                    <a:pt x="0" y="2683"/>
                  </a:cubicBezTo>
                  <a:cubicBezTo>
                    <a:pt x="0" y="3440"/>
                    <a:pt x="0" y="4197"/>
                    <a:pt x="73" y="4847"/>
                  </a:cubicBezTo>
                  <a:cubicBezTo>
                    <a:pt x="109" y="5171"/>
                    <a:pt x="181" y="5460"/>
                    <a:pt x="217" y="5676"/>
                  </a:cubicBezTo>
                  <a:cubicBezTo>
                    <a:pt x="253" y="5784"/>
                    <a:pt x="289" y="5893"/>
                    <a:pt x="361" y="6001"/>
                  </a:cubicBezTo>
                  <a:cubicBezTo>
                    <a:pt x="397" y="6109"/>
                    <a:pt x="469" y="6181"/>
                    <a:pt x="614" y="6253"/>
                  </a:cubicBezTo>
                  <a:cubicBezTo>
                    <a:pt x="794" y="6362"/>
                    <a:pt x="1082" y="6470"/>
                    <a:pt x="1443" y="6614"/>
                  </a:cubicBezTo>
                  <a:cubicBezTo>
                    <a:pt x="1984" y="6794"/>
                    <a:pt x="2597" y="6975"/>
                    <a:pt x="3138" y="7155"/>
                  </a:cubicBezTo>
                  <a:cubicBezTo>
                    <a:pt x="3565" y="7277"/>
                    <a:pt x="3940" y="7373"/>
                    <a:pt x="4111" y="7422"/>
                  </a:cubicBezTo>
                  <a:lnTo>
                    <a:pt x="4111" y="7422"/>
                  </a:lnTo>
                  <a:cubicBezTo>
                    <a:pt x="4105" y="7478"/>
                    <a:pt x="4069" y="7648"/>
                    <a:pt x="4004" y="7876"/>
                  </a:cubicBezTo>
                  <a:cubicBezTo>
                    <a:pt x="3932" y="8129"/>
                    <a:pt x="3824" y="8489"/>
                    <a:pt x="3679" y="8958"/>
                  </a:cubicBezTo>
                  <a:cubicBezTo>
                    <a:pt x="3571" y="9319"/>
                    <a:pt x="3535" y="9716"/>
                    <a:pt x="3535" y="10113"/>
                  </a:cubicBezTo>
                  <a:cubicBezTo>
                    <a:pt x="3535" y="10726"/>
                    <a:pt x="3643" y="11339"/>
                    <a:pt x="3896" y="11880"/>
                  </a:cubicBezTo>
                  <a:cubicBezTo>
                    <a:pt x="4148" y="12421"/>
                    <a:pt x="4509" y="12926"/>
                    <a:pt x="5014" y="13214"/>
                  </a:cubicBezTo>
                  <a:cubicBezTo>
                    <a:pt x="5483" y="13467"/>
                    <a:pt x="5915" y="13647"/>
                    <a:pt x="6312" y="13647"/>
                  </a:cubicBezTo>
                  <a:cubicBezTo>
                    <a:pt x="6673" y="13647"/>
                    <a:pt x="6997" y="13503"/>
                    <a:pt x="7250" y="13250"/>
                  </a:cubicBezTo>
                  <a:cubicBezTo>
                    <a:pt x="7466" y="12998"/>
                    <a:pt x="7575" y="12637"/>
                    <a:pt x="7611" y="12204"/>
                  </a:cubicBezTo>
                  <a:cubicBezTo>
                    <a:pt x="7647" y="11988"/>
                    <a:pt x="7755" y="11591"/>
                    <a:pt x="7899" y="11158"/>
                  </a:cubicBezTo>
                  <a:cubicBezTo>
                    <a:pt x="8152" y="10509"/>
                    <a:pt x="8548" y="9680"/>
                    <a:pt x="8837" y="8922"/>
                  </a:cubicBezTo>
                  <a:cubicBezTo>
                    <a:pt x="9162" y="8129"/>
                    <a:pt x="9414" y="7371"/>
                    <a:pt x="9414" y="6722"/>
                  </a:cubicBezTo>
                  <a:cubicBezTo>
                    <a:pt x="9414" y="6470"/>
                    <a:pt x="9378" y="6253"/>
                    <a:pt x="9234" y="6037"/>
                  </a:cubicBezTo>
                  <a:cubicBezTo>
                    <a:pt x="8873" y="5460"/>
                    <a:pt x="8404" y="4883"/>
                    <a:pt x="7755" y="4414"/>
                  </a:cubicBezTo>
                  <a:cubicBezTo>
                    <a:pt x="7070" y="3945"/>
                    <a:pt x="6240" y="3584"/>
                    <a:pt x="5086" y="3440"/>
                  </a:cubicBezTo>
                  <a:cubicBezTo>
                    <a:pt x="4148" y="3332"/>
                    <a:pt x="2994" y="2502"/>
                    <a:pt x="2092" y="1673"/>
                  </a:cubicBezTo>
                  <a:cubicBezTo>
                    <a:pt x="1660" y="1276"/>
                    <a:pt x="1263" y="879"/>
                    <a:pt x="1010" y="591"/>
                  </a:cubicBezTo>
                  <a:cubicBezTo>
                    <a:pt x="866" y="447"/>
                    <a:pt x="758" y="338"/>
                    <a:pt x="686" y="230"/>
                  </a:cubicBezTo>
                  <a:cubicBezTo>
                    <a:pt x="614" y="158"/>
                    <a:pt x="578" y="122"/>
                    <a:pt x="578" y="122"/>
                  </a:cubicBezTo>
                  <a:cubicBezTo>
                    <a:pt x="523" y="41"/>
                    <a:pt x="449" y="0"/>
                    <a:pt x="3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313200" y="4261075"/>
              <a:ext cx="151500" cy="319325"/>
            </a:xfrm>
            <a:custGeom>
              <a:avLst/>
              <a:gdLst/>
              <a:ahLst/>
              <a:cxnLst/>
              <a:rect l="l" t="t" r="r" b="b"/>
              <a:pathLst>
                <a:path w="6060" h="12773" extrusionOk="0">
                  <a:moveTo>
                    <a:pt x="2142" y="1"/>
                  </a:moveTo>
                  <a:cubicBezTo>
                    <a:pt x="1757" y="1"/>
                    <a:pt x="1370" y="155"/>
                    <a:pt x="1011" y="482"/>
                  </a:cubicBezTo>
                  <a:cubicBezTo>
                    <a:pt x="1" y="1384"/>
                    <a:pt x="614" y="3440"/>
                    <a:pt x="830" y="4522"/>
                  </a:cubicBezTo>
                  <a:cubicBezTo>
                    <a:pt x="1263" y="6470"/>
                    <a:pt x="1552" y="8453"/>
                    <a:pt x="2237" y="10329"/>
                  </a:cubicBezTo>
                  <a:cubicBezTo>
                    <a:pt x="2525" y="11086"/>
                    <a:pt x="2850" y="12529"/>
                    <a:pt x="3788" y="12709"/>
                  </a:cubicBezTo>
                  <a:cubicBezTo>
                    <a:pt x="3980" y="12752"/>
                    <a:pt x="4157" y="12772"/>
                    <a:pt x="4321" y="12772"/>
                  </a:cubicBezTo>
                  <a:cubicBezTo>
                    <a:pt x="5540" y="12772"/>
                    <a:pt x="5992" y="11639"/>
                    <a:pt x="6024" y="10112"/>
                  </a:cubicBezTo>
                  <a:cubicBezTo>
                    <a:pt x="6060" y="7371"/>
                    <a:pt x="4798" y="3296"/>
                    <a:pt x="4509" y="2430"/>
                  </a:cubicBezTo>
                  <a:cubicBezTo>
                    <a:pt x="3999" y="900"/>
                    <a:pt x="3074" y="1"/>
                    <a:pt x="2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316800" y="4254175"/>
              <a:ext cx="154225" cy="333650"/>
            </a:xfrm>
            <a:custGeom>
              <a:avLst/>
              <a:gdLst/>
              <a:ahLst/>
              <a:cxnLst/>
              <a:rect l="l" t="t" r="r" b="b"/>
              <a:pathLst>
                <a:path w="6169" h="13346" extrusionOk="0">
                  <a:moveTo>
                    <a:pt x="2021" y="578"/>
                  </a:moveTo>
                  <a:cubicBezTo>
                    <a:pt x="2381" y="578"/>
                    <a:pt x="2778" y="758"/>
                    <a:pt x="3139" y="1119"/>
                  </a:cubicBezTo>
                  <a:cubicBezTo>
                    <a:pt x="3499" y="1516"/>
                    <a:pt x="3824" y="2057"/>
                    <a:pt x="4076" y="2814"/>
                  </a:cubicBezTo>
                  <a:cubicBezTo>
                    <a:pt x="4365" y="3644"/>
                    <a:pt x="5591" y="7539"/>
                    <a:pt x="5555" y="10208"/>
                  </a:cubicBezTo>
                  <a:cubicBezTo>
                    <a:pt x="5555" y="10280"/>
                    <a:pt x="5555" y="10316"/>
                    <a:pt x="5555" y="10388"/>
                  </a:cubicBezTo>
                  <a:cubicBezTo>
                    <a:pt x="5555" y="11146"/>
                    <a:pt x="5447" y="11759"/>
                    <a:pt x="5195" y="12156"/>
                  </a:cubicBezTo>
                  <a:cubicBezTo>
                    <a:pt x="5086" y="12336"/>
                    <a:pt x="4942" y="12516"/>
                    <a:pt x="4798" y="12588"/>
                  </a:cubicBezTo>
                  <a:cubicBezTo>
                    <a:pt x="4617" y="12697"/>
                    <a:pt x="4401" y="12769"/>
                    <a:pt x="4149" y="12769"/>
                  </a:cubicBezTo>
                  <a:cubicBezTo>
                    <a:pt x="4004" y="12769"/>
                    <a:pt x="3860" y="12733"/>
                    <a:pt x="3680" y="12697"/>
                  </a:cubicBezTo>
                  <a:cubicBezTo>
                    <a:pt x="3535" y="12661"/>
                    <a:pt x="3391" y="12588"/>
                    <a:pt x="3247" y="12444"/>
                  </a:cubicBezTo>
                  <a:cubicBezTo>
                    <a:pt x="3031" y="12228"/>
                    <a:pt x="2886" y="11903"/>
                    <a:pt x="2742" y="11542"/>
                  </a:cubicBezTo>
                  <a:cubicBezTo>
                    <a:pt x="2598" y="11182"/>
                    <a:pt x="2490" y="10785"/>
                    <a:pt x="2381" y="10497"/>
                  </a:cubicBezTo>
                  <a:cubicBezTo>
                    <a:pt x="1696" y="8657"/>
                    <a:pt x="1408" y="6709"/>
                    <a:pt x="975" y="4762"/>
                  </a:cubicBezTo>
                  <a:cubicBezTo>
                    <a:pt x="867" y="4113"/>
                    <a:pt x="614" y="3175"/>
                    <a:pt x="614" y="2345"/>
                  </a:cubicBezTo>
                  <a:cubicBezTo>
                    <a:pt x="614" y="1768"/>
                    <a:pt x="722" y="1299"/>
                    <a:pt x="1047" y="1011"/>
                  </a:cubicBezTo>
                  <a:cubicBezTo>
                    <a:pt x="1371" y="722"/>
                    <a:pt x="1696" y="578"/>
                    <a:pt x="2021" y="578"/>
                  </a:cubicBezTo>
                  <a:close/>
                  <a:moveTo>
                    <a:pt x="2021" y="1"/>
                  </a:moveTo>
                  <a:cubicBezTo>
                    <a:pt x="1516" y="1"/>
                    <a:pt x="1047" y="181"/>
                    <a:pt x="650" y="542"/>
                  </a:cubicBezTo>
                  <a:cubicBezTo>
                    <a:pt x="145" y="1011"/>
                    <a:pt x="1" y="1696"/>
                    <a:pt x="1" y="2345"/>
                  </a:cubicBezTo>
                  <a:cubicBezTo>
                    <a:pt x="1" y="3283"/>
                    <a:pt x="289" y="4257"/>
                    <a:pt x="398" y="4870"/>
                  </a:cubicBezTo>
                  <a:cubicBezTo>
                    <a:pt x="830" y="6818"/>
                    <a:pt x="1119" y="8801"/>
                    <a:pt x="1804" y="10713"/>
                  </a:cubicBezTo>
                  <a:cubicBezTo>
                    <a:pt x="1949" y="11074"/>
                    <a:pt x="2093" y="11615"/>
                    <a:pt x="2345" y="12156"/>
                  </a:cubicBezTo>
                  <a:cubicBezTo>
                    <a:pt x="2453" y="12408"/>
                    <a:pt x="2634" y="12661"/>
                    <a:pt x="2814" y="12841"/>
                  </a:cubicBezTo>
                  <a:cubicBezTo>
                    <a:pt x="2994" y="13057"/>
                    <a:pt x="3247" y="13238"/>
                    <a:pt x="3572" y="13274"/>
                  </a:cubicBezTo>
                  <a:cubicBezTo>
                    <a:pt x="3788" y="13346"/>
                    <a:pt x="3968" y="13346"/>
                    <a:pt x="4149" y="13346"/>
                  </a:cubicBezTo>
                  <a:cubicBezTo>
                    <a:pt x="4509" y="13346"/>
                    <a:pt x="4834" y="13274"/>
                    <a:pt x="5086" y="13129"/>
                  </a:cubicBezTo>
                  <a:cubicBezTo>
                    <a:pt x="5483" y="12877"/>
                    <a:pt x="5772" y="12480"/>
                    <a:pt x="5916" y="12011"/>
                  </a:cubicBezTo>
                  <a:cubicBezTo>
                    <a:pt x="6096" y="11542"/>
                    <a:pt x="6168" y="11001"/>
                    <a:pt x="6168" y="10424"/>
                  </a:cubicBezTo>
                  <a:cubicBezTo>
                    <a:pt x="6168" y="10352"/>
                    <a:pt x="6168" y="10280"/>
                    <a:pt x="6168" y="10208"/>
                  </a:cubicBezTo>
                  <a:cubicBezTo>
                    <a:pt x="6168" y="7359"/>
                    <a:pt x="4942" y="3499"/>
                    <a:pt x="4654" y="2634"/>
                  </a:cubicBezTo>
                  <a:cubicBezTo>
                    <a:pt x="4401" y="1804"/>
                    <a:pt x="4004" y="1155"/>
                    <a:pt x="3572" y="722"/>
                  </a:cubicBezTo>
                  <a:cubicBezTo>
                    <a:pt x="3103" y="253"/>
                    <a:pt x="2562"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431325" y="4289025"/>
              <a:ext cx="151500" cy="319325"/>
            </a:xfrm>
            <a:custGeom>
              <a:avLst/>
              <a:gdLst/>
              <a:ahLst/>
              <a:cxnLst/>
              <a:rect l="l" t="t" r="r" b="b"/>
              <a:pathLst>
                <a:path w="6060" h="12773" extrusionOk="0">
                  <a:moveTo>
                    <a:pt x="2113" y="1"/>
                  </a:moveTo>
                  <a:cubicBezTo>
                    <a:pt x="1723" y="1"/>
                    <a:pt x="1333" y="155"/>
                    <a:pt x="974" y="482"/>
                  </a:cubicBezTo>
                  <a:cubicBezTo>
                    <a:pt x="0" y="1384"/>
                    <a:pt x="577" y="3440"/>
                    <a:pt x="830" y="4522"/>
                  </a:cubicBezTo>
                  <a:cubicBezTo>
                    <a:pt x="1227" y="6470"/>
                    <a:pt x="1515" y="8453"/>
                    <a:pt x="2201" y="10329"/>
                  </a:cubicBezTo>
                  <a:cubicBezTo>
                    <a:pt x="2489" y="11086"/>
                    <a:pt x="2814" y="12493"/>
                    <a:pt x="3751" y="12709"/>
                  </a:cubicBezTo>
                  <a:cubicBezTo>
                    <a:pt x="3944" y="12752"/>
                    <a:pt x="4121" y="12772"/>
                    <a:pt x="4285" y="12772"/>
                  </a:cubicBezTo>
                  <a:cubicBezTo>
                    <a:pt x="5503" y="12772"/>
                    <a:pt x="5956" y="11639"/>
                    <a:pt x="5988" y="10112"/>
                  </a:cubicBezTo>
                  <a:cubicBezTo>
                    <a:pt x="6060" y="7335"/>
                    <a:pt x="4761" y="3296"/>
                    <a:pt x="4473" y="2430"/>
                  </a:cubicBezTo>
                  <a:cubicBezTo>
                    <a:pt x="3988" y="900"/>
                    <a:pt x="3053" y="1"/>
                    <a:pt x="21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434025" y="4281225"/>
              <a:ext cx="154225" cy="334550"/>
            </a:xfrm>
            <a:custGeom>
              <a:avLst/>
              <a:gdLst/>
              <a:ahLst/>
              <a:cxnLst/>
              <a:rect l="l" t="t" r="r" b="b"/>
              <a:pathLst>
                <a:path w="6169" h="13382" extrusionOk="0">
                  <a:moveTo>
                    <a:pt x="2020" y="614"/>
                  </a:moveTo>
                  <a:cubicBezTo>
                    <a:pt x="2381" y="614"/>
                    <a:pt x="2778" y="794"/>
                    <a:pt x="3138" y="1155"/>
                  </a:cubicBezTo>
                  <a:cubicBezTo>
                    <a:pt x="3499" y="1516"/>
                    <a:pt x="3860" y="2093"/>
                    <a:pt x="4076" y="2814"/>
                  </a:cubicBezTo>
                  <a:cubicBezTo>
                    <a:pt x="4365" y="3680"/>
                    <a:pt x="5591" y="7539"/>
                    <a:pt x="5591" y="10208"/>
                  </a:cubicBezTo>
                  <a:cubicBezTo>
                    <a:pt x="5591" y="10280"/>
                    <a:pt x="5591" y="10352"/>
                    <a:pt x="5591" y="10424"/>
                  </a:cubicBezTo>
                  <a:cubicBezTo>
                    <a:pt x="5555" y="11146"/>
                    <a:pt x="5447" y="11759"/>
                    <a:pt x="5230" y="12192"/>
                  </a:cubicBezTo>
                  <a:cubicBezTo>
                    <a:pt x="5086" y="12372"/>
                    <a:pt x="4978" y="12516"/>
                    <a:pt x="4798" y="12624"/>
                  </a:cubicBezTo>
                  <a:cubicBezTo>
                    <a:pt x="4617" y="12733"/>
                    <a:pt x="4437" y="12769"/>
                    <a:pt x="4148" y="12769"/>
                  </a:cubicBezTo>
                  <a:cubicBezTo>
                    <a:pt x="4040" y="12769"/>
                    <a:pt x="3860" y="12769"/>
                    <a:pt x="3716" y="12733"/>
                  </a:cubicBezTo>
                  <a:cubicBezTo>
                    <a:pt x="3535" y="12697"/>
                    <a:pt x="3391" y="12588"/>
                    <a:pt x="3247" y="12444"/>
                  </a:cubicBezTo>
                  <a:cubicBezTo>
                    <a:pt x="3066" y="12264"/>
                    <a:pt x="2886" y="11903"/>
                    <a:pt x="2742" y="11542"/>
                  </a:cubicBezTo>
                  <a:cubicBezTo>
                    <a:pt x="2597" y="11182"/>
                    <a:pt x="2489" y="10821"/>
                    <a:pt x="2381" y="10533"/>
                  </a:cubicBezTo>
                  <a:cubicBezTo>
                    <a:pt x="1732" y="8693"/>
                    <a:pt x="1407" y="6746"/>
                    <a:pt x="1010" y="4762"/>
                  </a:cubicBezTo>
                  <a:cubicBezTo>
                    <a:pt x="866" y="4113"/>
                    <a:pt x="614" y="3175"/>
                    <a:pt x="614" y="2381"/>
                  </a:cubicBezTo>
                  <a:cubicBezTo>
                    <a:pt x="614" y="1804"/>
                    <a:pt x="758" y="1299"/>
                    <a:pt x="1083" y="1011"/>
                  </a:cubicBezTo>
                  <a:cubicBezTo>
                    <a:pt x="1407" y="722"/>
                    <a:pt x="1696" y="614"/>
                    <a:pt x="2020" y="614"/>
                  </a:cubicBezTo>
                  <a:close/>
                  <a:moveTo>
                    <a:pt x="2020" y="1"/>
                  </a:moveTo>
                  <a:cubicBezTo>
                    <a:pt x="1551" y="1"/>
                    <a:pt x="1083" y="217"/>
                    <a:pt x="650" y="578"/>
                  </a:cubicBezTo>
                  <a:cubicBezTo>
                    <a:pt x="145" y="1047"/>
                    <a:pt x="1" y="1732"/>
                    <a:pt x="1" y="2381"/>
                  </a:cubicBezTo>
                  <a:cubicBezTo>
                    <a:pt x="37" y="3319"/>
                    <a:pt x="289" y="4257"/>
                    <a:pt x="397" y="4906"/>
                  </a:cubicBezTo>
                  <a:cubicBezTo>
                    <a:pt x="830" y="6818"/>
                    <a:pt x="1119" y="8801"/>
                    <a:pt x="1840" y="10749"/>
                  </a:cubicBezTo>
                  <a:cubicBezTo>
                    <a:pt x="1948" y="11074"/>
                    <a:pt x="2093" y="11651"/>
                    <a:pt x="2345" y="12156"/>
                  </a:cubicBezTo>
                  <a:cubicBezTo>
                    <a:pt x="2489" y="12408"/>
                    <a:pt x="2634" y="12661"/>
                    <a:pt x="2814" y="12877"/>
                  </a:cubicBezTo>
                  <a:cubicBezTo>
                    <a:pt x="3030" y="13093"/>
                    <a:pt x="3283" y="13238"/>
                    <a:pt x="3571" y="13310"/>
                  </a:cubicBezTo>
                  <a:cubicBezTo>
                    <a:pt x="3788" y="13346"/>
                    <a:pt x="3968" y="13382"/>
                    <a:pt x="4148" y="13382"/>
                  </a:cubicBezTo>
                  <a:cubicBezTo>
                    <a:pt x="4509" y="13382"/>
                    <a:pt x="4834" y="13310"/>
                    <a:pt x="5122" y="13129"/>
                  </a:cubicBezTo>
                  <a:cubicBezTo>
                    <a:pt x="5519" y="12877"/>
                    <a:pt x="5771" y="12480"/>
                    <a:pt x="5916" y="12047"/>
                  </a:cubicBezTo>
                  <a:cubicBezTo>
                    <a:pt x="6096" y="11579"/>
                    <a:pt x="6168" y="11038"/>
                    <a:pt x="6168" y="10424"/>
                  </a:cubicBezTo>
                  <a:cubicBezTo>
                    <a:pt x="6168" y="10352"/>
                    <a:pt x="6168" y="10280"/>
                    <a:pt x="6168" y="10208"/>
                  </a:cubicBezTo>
                  <a:cubicBezTo>
                    <a:pt x="6168" y="7395"/>
                    <a:pt x="4942" y="3500"/>
                    <a:pt x="4653" y="2634"/>
                  </a:cubicBezTo>
                  <a:cubicBezTo>
                    <a:pt x="4401" y="1840"/>
                    <a:pt x="4040" y="1191"/>
                    <a:pt x="3571" y="722"/>
                  </a:cubicBezTo>
                  <a:cubicBezTo>
                    <a:pt x="3138" y="290"/>
                    <a:pt x="2597" y="1"/>
                    <a:pt x="2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3493500" y="4624625"/>
              <a:ext cx="241675" cy="332750"/>
            </a:xfrm>
            <a:custGeom>
              <a:avLst/>
              <a:gdLst/>
              <a:ahLst/>
              <a:cxnLst/>
              <a:rect l="l" t="t" r="r" b="b"/>
              <a:pathLst>
                <a:path w="9667" h="13310" extrusionOk="0">
                  <a:moveTo>
                    <a:pt x="7152" y="0"/>
                  </a:moveTo>
                  <a:cubicBezTo>
                    <a:pt x="6332" y="0"/>
                    <a:pt x="5421" y="554"/>
                    <a:pt x="4653" y="1630"/>
                  </a:cubicBezTo>
                  <a:cubicBezTo>
                    <a:pt x="4076" y="2459"/>
                    <a:pt x="1371" y="6246"/>
                    <a:pt x="541" y="9312"/>
                  </a:cubicBezTo>
                  <a:cubicBezTo>
                    <a:pt x="0" y="11223"/>
                    <a:pt x="181" y="12846"/>
                    <a:pt x="2020" y="13279"/>
                  </a:cubicBezTo>
                  <a:cubicBezTo>
                    <a:pt x="2105" y="13300"/>
                    <a:pt x="2188" y="13309"/>
                    <a:pt x="2269" y="13309"/>
                  </a:cubicBezTo>
                  <a:cubicBezTo>
                    <a:pt x="3193" y="13309"/>
                    <a:pt x="3903" y="12070"/>
                    <a:pt x="4401" y="11440"/>
                  </a:cubicBezTo>
                  <a:cubicBezTo>
                    <a:pt x="5735" y="9709"/>
                    <a:pt x="6709" y="7725"/>
                    <a:pt x="7791" y="5777"/>
                  </a:cubicBezTo>
                  <a:cubicBezTo>
                    <a:pt x="8368" y="4695"/>
                    <a:pt x="9666" y="2784"/>
                    <a:pt x="8945" y="1305"/>
                  </a:cubicBezTo>
                  <a:cubicBezTo>
                    <a:pt x="8523" y="428"/>
                    <a:pt x="7873" y="0"/>
                    <a:pt x="71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3492600" y="4617575"/>
              <a:ext cx="237175" cy="347150"/>
            </a:xfrm>
            <a:custGeom>
              <a:avLst/>
              <a:gdLst/>
              <a:ahLst/>
              <a:cxnLst/>
              <a:rect l="l" t="t" r="r" b="b"/>
              <a:pathLst>
                <a:path w="9487" h="13886" extrusionOk="0">
                  <a:moveTo>
                    <a:pt x="7178" y="577"/>
                  </a:moveTo>
                  <a:cubicBezTo>
                    <a:pt x="7502" y="577"/>
                    <a:pt x="7755" y="685"/>
                    <a:pt x="8007" y="866"/>
                  </a:cubicBezTo>
                  <a:cubicBezTo>
                    <a:pt x="8260" y="1046"/>
                    <a:pt x="8512" y="1298"/>
                    <a:pt x="8693" y="1695"/>
                  </a:cubicBezTo>
                  <a:cubicBezTo>
                    <a:pt x="8837" y="1984"/>
                    <a:pt x="8909" y="2236"/>
                    <a:pt x="8909" y="2561"/>
                  </a:cubicBezTo>
                  <a:cubicBezTo>
                    <a:pt x="8909" y="3138"/>
                    <a:pt x="8693" y="3751"/>
                    <a:pt x="8404" y="4364"/>
                  </a:cubicBezTo>
                  <a:cubicBezTo>
                    <a:pt x="8115" y="4941"/>
                    <a:pt x="7791" y="5482"/>
                    <a:pt x="7538" y="5915"/>
                  </a:cubicBezTo>
                  <a:cubicBezTo>
                    <a:pt x="6456" y="7863"/>
                    <a:pt x="5519" y="9846"/>
                    <a:pt x="4220" y="11542"/>
                  </a:cubicBezTo>
                  <a:cubicBezTo>
                    <a:pt x="3932" y="11866"/>
                    <a:pt x="3643" y="12335"/>
                    <a:pt x="3319" y="12696"/>
                  </a:cubicBezTo>
                  <a:cubicBezTo>
                    <a:pt x="3138" y="12876"/>
                    <a:pt x="2958" y="13020"/>
                    <a:pt x="2814" y="13128"/>
                  </a:cubicBezTo>
                  <a:cubicBezTo>
                    <a:pt x="2633" y="13237"/>
                    <a:pt x="2453" y="13309"/>
                    <a:pt x="2309" y="13309"/>
                  </a:cubicBezTo>
                  <a:cubicBezTo>
                    <a:pt x="2237" y="13309"/>
                    <a:pt x="2200" y="13273"/>
                    <a:pt x="2128" y="13273"/>
                  </a:cubicBezTo>
                  <a:cubicBezTo>
                    <a:pt x="1551" y="13128"/>
                    <a:pt x="1191" y="12876"/>
                    <a:pt x="974" y="12551"/>
                  </a:cubicBezTo>
                  <a:cubicBezTo>
                    <a:pt x="722" y="12227"/>
                    <a:pt x="614" y="11758"/>
                    <a:pt x="614" y="11253"/>
                  </a:cubicBezTo>
                  <a:cubicBezTo>
                    <a:pt x="614" y="10784"/>
                    <a:pt x="722" y="10243"/>
                    <a:pt x="866" y="9666"/>
                  </a:cubicBezTo>
                  <a:cubicBezTo>
                    <a:pt x="1696" y="6709"/>
                    <a:pt x="4328" y="2885"/>
                    <a:pt x="4942" y="2092"/>
                  </a:cubicBezTo>
                  <a:cubicBezTo>
                    <a:pt x="5663" y="1082"/>
                    <a:pt x="6529" y="577"/>
                    <a:pt x="7178" y="577"/>
                  </a:cubicBezTo>
                  <a:close/>
                  <a:moveTo>
                    <a:pt x="7178" y="0"/>
                  </a:moveTo>
                  <a:cubicBezTo>
                    <a:pt x="6240" y="0"/>
                    <a:pt x="5266" y="613"/>
                    <a:pt x="4437" y="1731"/>
                  </a:cubicBezTo>
                  <a:cubicBezTo>
                    <a:pt x="3860" y="2597"/>
                    <a:pt x="1155" y="6348"/>
                    <a:pt x="289" y="9522"/>
                  </a:cubicBezTo>
                  <a:cubicBezTo>
                    <a:pt x="109" y="10099"/>
                    <a:pt x="0" y="10712"/>
                    <a:pt x="0" y="11253"/>
                  </a:cubicBezTo>
                  <a:cubicBezTo>
                    <a:pt x="0" y="11866"/>
                    <a:pt x="145" y="12407"/>
                    <a:pt x="469" y="12876"/>
                  </a:cubicBezTo>
                  <a:cubicBezTo>
                    <a:pt x="794" y="13345"/>
                    <a:pt x="1299" y="13669"/>
                    <a:pt x="1984" y="13850"/>
                  </a:cubicBezTo>
                  <a:cubicBezTo>
                    <a:pt x="2092" y="13886"/>
                    <a:pt x="2200" y="13886"/>
                    <a:pt x="2309" y="13886"/>
                  </a:cubicBezTo>
                  <a:cubicBezTo>
                    <a:pt x="2597" y="13886"/>
                    <a:pt x="2886" y="13778"/>
                    <a:pt x="3102" y="13633"/>
                  </a:cubicBezTo>
                  <a:cubicBezTo>
                    <a:pt x="3463" y="13417"/>
                    <a:pt x="3787" y="13092"/>
                    <a:pt x="4040" y="12768"/>
                  </a:cubicBezTo>
                  <a:cubicBezTo>
                    <a:pt x="4292" y="12443"/>
                    <a:pt x="4509" y="12119"/>
                    <a:pt x="4689" y="11902"/>
                  </a:cubicBezTo>
                  <a:cubicBezTo>
                    <a:pt x="6024" y="10135"/>
                    <a:pt x="6997" y="8151"/>
                    <a:pt x="8079" y="6204"/>
                  </a:cubicBezTo>
                  <a:cubicBezTo>
                    <a:pt x="8296" y="5807"/>
                    <a:pt x="8656" y="5230"/>
                    <a:pt x="8945" y="4617"/>
                  </a:cubicBezTo>
                  <a:cubicBezTo>
                    <a:pt x="9234" y="3967"/>
                    <a:pt x="9486" y="3282"/>
                    <a:pt x="9486" y="2561"/>
                  </a:cubicBezTo>
                  <a:cubicBezTo>
                    <a:pt x="9486" y="2164"/>
                    <a:pt x="9414" y="1803"/>
                    <a:pt x="9234" y="1443"/>
                  </a:cubicBezTo>
                  <a:cubicBezTo>
                    <a:pt x="9017" y="974"/>
                    <a:pt x="8729" y="613"/>
                    <a:pt x="8368" y="361"/>
                  </a:cubicBezTo>
                  <a:cubicBezTo>
                    <a:pt x="8007"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3610725" y="4730250"/>
              <a:ext cx="182150" cy="250325"/>
            </a:xfrm>
            <a:custGeom>
              <a:avLst/>
              <a:gdLst/>
              <a:ahLst/>
              <a:cxnLst/>
              <a:rect l="l" t="t" r="r" b="b"/>
              <a:pathLst>
                <a:path w="7286" h="10013" extrusionOk="0">
                  <a:moveTo>
                    <a:pt x="5370" y="1"/>
                  </a:moveTo>
                  <a:cubicBezTo>
                    <a:pt x="4757" y="1"/>
                    <a:pt x="4076" y="419"/>
                    <a:pt x="3499" y="1228"/>
                  </a:cubicBezTo>
                  <a:cubicBezTo>
                    <a:pt x="3066" y="1841"/>
                    <a:pt x="1046" y="4690"/>
                    <a:pt x="397" y="6998"/>
                  </a:cubicBezTo>
                  <a:cubicBezTo>
                    <a:pt x="0" y="8441"/>
                    <a:pt x="144" y="9631"/>
                    <a:pt x="1515" y="9992"/>
                  </a:cubicBezTo>
                  <a:cubicBezTo>
                    <a:pt x="1577" y="10006"/>
                    <a:pt x="1637" y="10013"/>
                    <a:pt x="1697" y="10013"/>
                  </a:cubicBezTo>
                  <a:cubicBezTo>
                    <a:pt x="2403" y="10013"/>
                    <a:pt x="2952" y="9084"/>
                    <a:pt x="3318" y="8585"/>
                  </a:cubicBezTo>
                  <a:cubicBezTo>
                    <a:pt x="4328" y="7323"/>
                    <a:pt x="5050" y="5808"/>
                    <a:pt x="5843" y="4366"/>
                  </a:cubicBezTo>
                  <a:cubicBezTo>
                    <a:pt x="6312" y="3536"/>
                    <a:pt x="7286" y="2093"/>
                    <a:pt x="6709" y="975"/>
                  </a:cubicBezTo>
                  <a:cubicBezTo>
                    <a:pt x="6389" y="320"/>
                    <a:pt x="5905" y="1"/>
                    <a:pt x="5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3608925" y="4723050"/>
              <a:ext cx="181250" cy="265125"/>
            </a:xfrm>
            <a:custGeom>
              <a:avLst/>
              <a:gdLst/>
              <a:ahLst/>
              <a:cxnLst/>
              <a:rect l="l" t="t" r="r" b="b"/>
              <a:pathLst>
                <a:path w="7250" h="10605" extrusionOk="0">
                  <a:moveTo>
                    <a:pt x="5446" y="614"/>
                  </a:moveTo>
                  <a:cubicBezTo>
                    <a:pt x="5663" y="614"/>
                    <a:pt x="5843" y="650"/>
                    <a:pt x="6023" y="794"/>
                  </a:cubicBezTo>
                  <a:cubicBezTo>
                    <a:pt x="6204" y="903"/>
                    <a:pt x="6384" y="1119"/>
                    <a:pt x="6528" y="1408"/>
                  </a:cubicBezTo>
                  <a:cubicBezTo>
                    <a:pt x="6600" y="1588"/>
                    <a:pt x="6672" y="1804"/>
                    <a:pt x="6672" y="2021"/>
                  </a:cubicBezTo>
                  <a:cubicBezTo>
                    <a:pt x="6672" y="2417"/>
                    <a:pt x="6492" y="2886"/>
                    <a:pt x="6312" y="3319"/>
                  </a:cubicBezTo>
                  <a:cubicBezTo>
                    <a:pt x="6095" y="3752"/>
                    <a:pt x="5843" y="4185"/>
                    <a:pt x="5663" y="4509"/>
                  </a:cubicBezTo>
                  <a:cubicBezTo>
                    <a:pt x="4833" y="5952"/>
                    <a:pt x="4112" y="7467"/>
                    <a:pt x="3138" y="8693"/>
                  </a:cubicBezTo>
                  <a:cubicBezTo>
                    <a:pt x="2958" y="8946"/>
                    <a:pt x="2741" y="9306"/>
                    <a:pt x="2489" y="9559"/>
                  </a:cubicBezTo>
                  <a:cubicBezTo>
                    <a:pt x="2344" y="9703"/>
                    <a:pt x="2236" y="9811"/>
                    <a:pt x="2128" y="9883"/>
                  </a:cubicBezTo>
                  <a:cubicBezTo>
                    <a:pt x="1984" y="9955"/>
                    <a:pt x="1876" y="9991"/>
                    <a:pt x="1767" y="9991"/>
                  </a:cubicBezTo>
                  <a:lnTo>
                    <a:pt x="1659" y="9991"/>
                  </a:lnTo>
                  <a:cubicBezTo>
                    <a:pt x="1226" y="9883"/>
                    <a:pt x="1010" y="9703"/>
                    <a:pt x="830" y="9450"/>
                  </a:cubicBezTo>
                  <a:cubicBezTo>
                    <a:pt x="685" y="9234"/>
                    <a:pt x="577" y="8909"/>
                    <a:pt x="577" y="8549"/>
                  </a:cubicBezTo>
                  <a:cubicBezTo>
                    <a:pt x="577" y="8188"/>
                    <a:pt x="649" y="7791"/>
                    <a:pt x="757" y="7359"/>
                  </a:cubicBezTo>
                  <a:cubicBezTo>
                    <a:pt x="1371" y="5158"/>
                    <a:pt x="3390" y="2309"/>
                    <a:pt x="3823" y="1696"/>
                  </a:cubicBezTo>
                  <a:cubicBezTo>
                    <a:pt x="4364" y="939"/>
                    <a:pt x="4977" y="614"/>
                    <a:pt x="5446" y="614"/>
                  </a:cubicBezTo>
                  <a:close/>
                  <a:moveTo>
                    <a:pt x="5446" y="1"/>
                  </a:moveTo>
                  <a:cubicBezTo>
                    <a:pt x="4689" y="1"/>
                    <a:pt x="3931" y="506"/>
                    <a:pt x="3318" y="1371"/>
                  </a:cubicBezTo>
                  <a:cubicBezTo>
                    <a:pt x="2885" y="1985"/>
                    <a:pt x="866" y="4834"/>
                    <a:pt x="180" y="7214"/>
                  </a:cubicBezTo>
                  <a:cubicBezTo>
                    <a:pt x="72" y="7683"/>
                    <a:pt x="0" y="8116"/>
                    <a:pt x="0" y="8549"/>
                  </a:cubicBezTo>
                  <a:cubicBezTo>
                    <a:pt x="0" y="8982"/>
                    <a:pt x="72" y="9450"/>
                    <a:pt x="325" y="9811"/>
                  </a:cubicBezTo>
                  <a:cubicBezTo>
                    <a:pt x="577" y="10172"/>
                    <a:pt x="1010" y="10424"/>
                    <a:pt x="1515" y="10569"/>
                  </a:cubicBezTo>
                  <a:cubicBezTo>
                    <a:pt x="1623" y="10569"/>
                    <a:pt x="1695" y="10605"/>
                    <a:pt x="1767" y="10605"/>
                  </a:cubicBezTo>
                  <a:cubicBezTo>
                    <a:pt x="2020" y="10605"/>
                    <a:pt x="2236" y="10496"/>
                    <a:pt x="2417" y="10388"/>
                  </a:cubicBezTo>
                  <a:cubicBezTo>
                    <a:pt x="2705" y="10208"/>
                    <a:pt x="2921" y="9955"/>
                    <a:pt x="3138" y="9739"/>
                  </a:cubicBezTo>
                  <a:cubicBezTo>
                    <a:pt x="3318" y="9487"/>
                    <a:pt x="3499" y="9234"/>
                    <a:pt x="3607" y="9054"/>
                  </a:cubicBezTo>
                  <a:cubicBezTo>
                    <a:pt x="4653" y="7755"/>
                    <a:pt x="5374" y="6241"/>
                    <a:pt x="6168" y="4798"/>
                  </a:cubicBezTo>
                  <a:cubicBezTo>
                    <a:pt x="6348" y="4473"/>
                    <a:pt x="6600" y="4040"/>
                    <a:pt x="6853" y="3572"/>
                  </a:cubicBezTo>
                  <a:cubicBezTo>
                    <a:pt x="7069" y="3103"/>
                    <a:pt x="7250" y="2562"/>
                    <a:pt x="7250" y="2021"/>
                  </a:cubicBezTo>
                  <a:cubicBezTo>
                    <a:pt x="7250" y="1732"/>
                    <a:pt x="7213" y="1408"/>
                    <a:pt x="7069" y="1119"/>
                  </a:cubicBezTo>
                  <a:cubicBezTo>
                    <a:pt x="6889" y="758"/>
                    <a:pt x="6636" y="506"/>
                    <a:pt x="6384" y="289"/>
                  </a:cubicBezTo>
                  <a:cubicBezTo>
                    <a:pt x="6095" y="109"/>
                    <a:pt x="5771" y="1"/>
                    <a:pt x="5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3129225" y="4525600"/>
              <a:ext cx="300275" cy="286350"/>
            </a:xfrm>
            <a:custGeom>
              <a:avLst/>
              <a:gdLst/>
              <a:ahLst/>
              <a:cxnLst/>
              <a:rect l="l" t="t" r="r" b="b"/>
              <a:pathLst>
                <a:path w="12011" h="11454" extrusionOk="0">
                  <a:moveTo>
                    <a:pt x="12011" y="0"/>
                  </a:moveTo>
                  <a:cubicBezTo>
                    <a:pt x="12010" y="0"/>
                    <a:pt x="9320" y="1568"/>
                    <a:pt x="7073" y="1568"/>
                  </a:cubicBezTo>
                  <a:cubicBezTo>
                    <a:pt x="6680" y="1568"/>
                    <a:pt x="6301" y="1520"/>
                    <a:pt x="5951" y="1407"/>
                  </a:cubicBezTo>
                  <a:cubicBezTo>
                    <a:pt x="5202" y="1153"/>
                    <a:pt x="4541" y="1047"/>
                    <a:pt x="3953" y="1047"/>
                  </a:cubicBezTo>
                  <a:cubicBezTo>
                    <a:pt x="2702" y="1047"/>
                    <a:pt x="1782" y="1528"/>
                    <a:pt x="1046" y="2092"/>
                  </a:cubicBezTo>
                  <a:cubicBezTo>
                    <a:pt x="0" y="2922"/>
                    <a:pt x="1154" y="8043"/>
                    <a:pt x="830" y="9486"/>
                  </a:cubicBezTo>
                  <a:cubicBezTo>
                    <a:pt x="535" y="10797"/>
                    <a:pt x="1223" y="11453"/>
                    <a:pt x="2435" y="11453"/>
                  </a:cubicBezTo>
                  <a:cubicBezTo>
                    <a:pt x="2556" y="11453"/>
                    <a:pt x="2682" y="11447"/>
                    <a:pt x="2814" y="11433"/>
                  </a:cubicBezTo>
                  <a:cubicBezTo>
                    <a:pt x="4256" y="11289"/>
                    <a:pt x="5302" y="9450"/>
                    <a:pt x="5338" y="7719"/>
                  </a:cubicBezTo>
                  <a:cubicBezTo>
                    <a:pt x="5373" y="6079"/>
                    <a:pt x="5307" y="5553"/>
                    <a:pt x="5596" y="5553"/>
                  </a:cubicBezTo>
                  <a:cubicBezTo>
                    <a:pt x="5606" y="5553"/>
                    <a:pt x="5616" y="5553"/>
                    <a:pt x="5627" y="5555"/>
                  </a:cubicBezTo>
                  <a:cubicBezTo>
                    <a:pt x="5955" y="5587"/>
                    <a:pt x="8371" y="6038"/>
                    <a:pt x="9430" y="6038"/>
                  </a:cubicBezTo>
                  <a:cubicBezTo>
                    <a:pt x="9535" y="6038"/>
                    <a:pt x="9627" y="6033"/>
                    <a:pt x="9702" y="6023"/>
                  </a:cubicBezTo>
                  <a:cubicBezTo>
                    <a:pt x="10568" y="5951"/>
                    <a:pt x="12011" y="0"/>
                    <a:pt x="120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3136425" y="4518300"/>
              <a:ext cx="300300" cy="301275"/>
            </a:xfrm>
            <a:custGeom>
              <a:avLst/>
              <a:gdLst/>
              <a:ahLst/>
              <a:cxnLst/>
              <a:rect l="l" t="t" r="r" b="b"/>
              <a:pathLst>
                <a:path w="12012" h="12051" extrusionOk="0">
                  <a:moveTo>
                    <a:pt x="11248" y="899"/>
                  </a:moveTo>
                  <a:cubicBezTo>
                    <a:pt x="11228" y="980"/>
                    <a:pt x="11206" y="1067"/>
                    <a:pt x="11182" y="1158"/>
                  </a:cubicBezTo>
                  <a:cubicBezTo>
                    <a:pt x="10965" y="1987"/>
                    <a:pt x="10605" y="3250"/>
                    <a:pt x="10244" y="4296"/>
                  </a:cubicBezTo>
                  <a:cubicBezTo>
                    <a:pt x="10064" y="4801"/>
                    <a:pt x="9847" y="5269"/>
                    <a:pt x="9667" y="5594"/>
                  </a:cubicBezTo>
                  <a:cubicBezTo>
                    <a:pt x="9595" y="5774"/>
                    <a:pt x="9523" y="5883"/>
                    <a:pt x="9450" y="5955"/>
                  </a:cubicBezTo>
                  <a:lnTo>
                    <a:pt x="9378" y="6027"/>
                  </a:lnTo>
                  <a:lnTo>
                    <a:pt x="9198" y="6027"/>
                  </a:lnTo>
                  <a:cubicBezTo>
                    <a:pt x="8729" y="6027"/>
                    <a:pt x="7827" y="5919"/>
                    <a:pt x="7070" y="5810"/>
                  </a:cubicBezTo>
                  <a:cubicBezTo>
                    <a:pt x="6673" y="5738"/>
                    <a:pt x="6277" y="5702"/>
                    <a:pt x="5988" y="5630"/>
                  </a:cubicBezTo>
                  <a:cubicBezTo>
                    <a:pt x="5699" y="5594"/>
                    <a:pt x="5483" y="5558"/>
                    <a:pt x="5375" y="5558"/>
                  </a:cubicBezTo>
                  <a:lnTo>
                    <a:pt x="5303" y="5522"/>
                  </a:lnTo>
                  <a:cubicBezTo>
                    <a:pt x="5231" y="5522"/>
                    <a:pt x="5122" y="5558"/>
                    <a:pt x="5050" y="5630"/>
                  </a:cubicBezTo>
                  <a:cubicBezTo>
                    <a:pt x="4906" y="5702"/>
                    <a:pt x="4870" y="5847"/>
                    <a:pt x="4834" y="5991"/>
                  </a:cubicBezTo>
                  <a:cubicBezTo>
                    <a:pt x="4798" y="6171"/>
                    <a:pt x="4762" y="6424"/>
                    <a:pt x="4762" y="6748"/>
                  </a:cubicBezTo>
                  <a:cubicBezTo>
                    <a:pt x="4762" y="7073"/>
                    <a:pt x="4762" y="7470"/>
                    <a:pt x="4762" y="8011"/>
                  </a:cubicBezTo>
                  <a:cubicBezTo>
                    <a:pt x="4726" y="8804"/>
                    <a:pt x="4473" y="9670"/>
                    <a:pt x="4076" y="10283"/>
                  </a:cubicBezTo>
                  <a:cubicBezTo>
                    <a:pt x="3644" y="10932"/>
                    <a:pt x="3103" y="11365"/>
                    <a:pt x="2490" y="11437"/>
                  </a:cubicBezTo>
                  <a:lnTo>
                    <a:pt x="2129" y="11437"/>
                  </a:lnTo>
                  <a:cubicBezTo>
                    <a:pt x="1660" y="11437"/>
                    <a:pt x="1299" y="11329"/>
                    <a:pt x="1119" y="11148"/>
                  </a:cubicBezTo>
                  <a:cubicBezTo>
                    <a:pt x="903" y="11004"/>
                    <a:pt x="758" y="10752"/>
                    <a:pt x="758" y="10355"/>
                  </a:cubicBezTo>
                  <a:cubicBezTo>
                    <a:pt x="758" y="10211"/>
                    <a:pt x="794" y="10030"/>
                    <a:pt x="830" y="9850"/>
                  </a:cubicBezTo>
                  <a:cubicBezTo>
                    <a:pt x="866" y="9634"/>
                    <a:pt x="903" y="9345"/>
                    <a:pt x="903" y="9057"/>
                  </a:cubicBezTo>
                  <a:cubicBezTo>
                    <a:pt x="903" y="7794"/>
                    <a:pt x="614" y="5847"/>
                    <a:pt x="614" y="4368"/>
                  </a:cubicBezTo>
                  <a:cubicBezTo>
                    <a:pt x="614" y="3899"/>
                    <a:pt x="650" y="3502"/>
                    <a:pt x="686" y="3178"/>
                  </a:cubicBezTo>
                  <a:cubicBezTo>
                    <a:pt x="758" y="2889"/>
                    <a:pt x="866" y="2709"/>
                    <a:pt x="975" y="2637"/>
                  </a:cubicBezTo>
                  <a:cubicBezTo>
                    <a:pt x="1660" y="2096"/>
                    <a:pt x="2490" y="1663"/>
                    <a:pt x="3680" y="1627"/>
                  </a:cubicBezTo>
                  <a:cubicBezTo>
                    <a:pt x="4221" y="1627"/>
                    <a:pt x="4870" y="1735"/>
                    <a:pt x="5591" y="1987"/>
                  </a:cubicBezTo>
                  <a:cubicBezTo>
                    <a:pt x="5952" y="2096"/>
                    <a:pt x="6385" y="2168"/>
                    <a:pt x="6818" y="2168"/>
                  </a:cubicBezTo>
                  <a:cubicBezTo>
                    <a:pt x="8008" y="2168"/>
                    <a:pt x="9234" y="1735"/>
                    <a:pt x="10208" y="1338"/>
                  </a:cubicBezTo>
                  <a:cubicBezTo>
                    <a:pt x="10615" y="1187"/>
                    <a:pt x="10971" y="1031"/>
                    <a:pt x="11248" y="899"/>
                  </a:cubicBezTo>
                  <a:close/>
                  <a:moveTo>
                    <a:pt x="11678" y="0"/>
                  </a:moveTo>
                  <a:cubicBezTo>
                    <a:pt x="11630" y="0"/>
                    <a:pt x="11584" y="12"/>
                    <a:pt x="11542" y="40"/>
                  </a:cubicBezTo>
                  <a:cubicBezTo>
                    <a:pt x="11542" y="40"/>
                    <a:pt x="11506" y="76"/>
                    <a:pt x="11434" y="112"/>
                  </a:cubicBezTo>
                  <a:cubicBezTo>
                    <a:pt x="11182" y="256"/>
                    <a:pt x="10496" y="617"/>
                    <a:pt x="9631" y="941"/>
                  </a:cubicBezTo>
                  <a:cubicBezTo>
                    <a:pt x="8765" y="1266"/>
                    <a:pt x="7719" y="1555"/>
                    <a:pt x="6818" y="1555"/>
                  </a:cubicBezTo>
                  <a:cubicBezTo>
                    <a:pt x="6421" y="1555"/>
                    <a:pt x="6096" y="1518"/>
                    <a:pt x="5772" y="1410"/>
                  </a:cubicBezTo>
                  <a:cubicBezTo>
                    <a:pt x="4978" y="1158"/>
                    <a:pt x="4293" y="1050"/>
                    <a:pt x="3680" y="1050"/>
                  </a:cubicBezTo>
                  <a:cubicBezTo>
                    <a:pt x="2345" y="1050"/>
                    <a:pt x="1335" y="1555"/>
                    <a:pt x="578" y="2168"/>
                  </a:cubicBezTo>
                  <a:cubicBezTo>
                    <a:pt x="325" y="2384"/>
                    <a:pt x="181" y="2709"/>
                    <a:pt x="109" y="3069"/>
                  </a:cubicBezTo>
                  <a:cubicBezTo>
                    <a:pt x="37" y="3430"/>
                    <a:pt x="1" y="3863"/>
                    <a:pt x="1" y="4368"/>
                  </a:cubicBezTo>
                  <a:cubicBezTo>
                    <a:pt x="1" y="5883"/>
                    <a:pt x="289" y="7866"/>
                    <a:pt x="289" y="9057"/>
                  </a:cubicBezTo>
                  <a:cubicBezTo>
                    <a:pt x="289" y="9345"/>
                    <a:pt x="289" y="9561"/>
                    <a:pt x="253" y="9706"/>
                  </a:cubicBezTo>
                  <a:cubicBezTo>
                    <a:pt x="181" y="9922"/>
                    <a:pt x="181" y="10139"/>
                    <a:pt x="181" y="10355"/>
                  </a:cubicBezTo>
                  <a:cubicBezTo>
                    <a:pt x="181" y="10860"/>
                    <a:pt x="362" y="11329"/>
                    <a:pt x="722" y="11617"/>
                  </a:cubicBezTo>
                  <a:cubicBezTo>
                    <a:pt x="1083" y="11906"/>
                    <a:pt x="1552" y="12050"/>
                    <a:pt x="2129" y="12050"/>
                  </a:cubicBezTo>
                  <a:cubicBezTo>
                    <a:pt x="2273" y="12050"/>
                    <a:pt x="2417" y="12050"/>
                    <a:pt x="2562" y="12014"/>
                  </a:cubicBezTo>
                  <a:cubicBezTo>
                    <a:pt x="3391" y="11942"/>
                    <a:pt x="4076" y="11365"/>
                    <a:pt x="4581" y="10607"/>
                  </a:cubicBezTo>
                  <a:cubicBezTo>
                    <a:pt x="5050" y="9886"/>
                    <a:pt x="5303" y="8948"/>
                    <a:pt x="5339" y="8047"/>
                  </a:cubicBezTo>
                  <a:cubicBezTo>
                    <a:pt x="5375" y="7217"/>
                    <a:pt x="5375" y="6640"/>
                    <a:pt x="5375" y="6351"/>
                  </a:cubicBezTo>
                  <a:cubicBezTo>
                    <a:pt x="5394" y="6256"/>
                    <a:pt x="5403" y="6191"/>
                    <a:pt x="5407" y="6145"/>
                  </a:cubicBezTo>
                  <a:lnTo>
                    <a:pt x="5407" y="6145"/>
                  </a:lnTo>
                  <a:cubicBezTo>
                    <a:pt x="5514" y="6160"/>
                    <a:pt x="5679" y="6193"/>
                    <a:pt x="5880" y="6243"/>
                  </a:cubicBezTo>
                  <a:cubicBezTo>
                    <a:pt x="6782" y="6388"/>
                    <a:pt x="8368" y="6640"/>
                    <a:pt x="9198" y="6640"/>
                  </a:cubicBezTo>
                  <a:lnTo>
                    <a:pt x="9450" y="6640"/>
                  </a:lnTo>
                  <a:cubicBezTo>
                    <a:pt x="9595" y="6604"/>
                    <a:pt x="9703" y="6568"/>
                    <a:pt x="9775" y="6496"/>
                  </a:cubicBezTo>
                  <a:cubicBezTo>
                    <a:pt x="9955" y="6351"/>
                    <a:pt x="10064" y="6171"/>
                    <a:pt x="10172" y="5919"/>
                  </a:cubicBezTo>
                  <a:cubicBezTo>
                    <a:pt x="10605" y="5125"/>
                    <a:pt x="11073" y="3755"/>
                    <a:pt x="11398" y="2564"/>
                  </a:cubicBezTo>
                  <a:cubicBezTo>
                    <a:pt x="11759" y="1374"/>
                    <a:pt x="12011" y="364"/>
                    <a:pt x="12011" y="364"/>
                  </a:cubicBezTo>
                  <a:cubicBezTo>
                    <a:pt x="12011" y="256"/>
                    <a:pt x="11975" y="148"/>
                    <a:pt x="11903" y="76"/>
                  </a:cubicBezTo>
                  <a:cubicBezTo>
                    <a:pt x="11836" y="31"/>
                    <a:pt x="11756" y="0"/>
                    <a:pt x="11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3441200" y="4492850"/>
              <a:ext cx="241675" cy="331975"/>
            </a:xfrm>
            <a:custGeom>
              <a:avLst/>
              <a:gdLst/>
              <a:ahLst/>
              <a:cxnLst/>
              <a:rect l="l" t="t" r="r" b="b"/>
              <a:pathLst>
                <a:path w="9667" h="13279" extrusionOk="0">
                  <a:moveTo>
                    <a:pt x="7141" y="0"/>
                  </a:moveTo>
                  <a:cubicBezTo>
                    <a:pt x="6323" y="0"/>
                    <a:pt x="5408" y="554"/>
                    <a:pt x="4617" y="1635"/>
                  </a:cubicBezTo>
                  <a:cubicBezTo>
                    <a:pt x="4040" y="2428"/>
                    <a:pt x="1371" y="6215"/>
                    <a:pt x="542" y="9281"/>
                  </a:cubicBezTo>
                  <a:cubicBezTo>
                    <a:pt x="1" y="11193"/>
                    <a:pt x="181" y="12816"/>
                    <a:pt x="2020" y="13248"/>
                  </a:cubicBezTo>
                  <a:cubicBezTo>
                    <a:pt x="2102" y="13269"/>
                    <a:pt x="2182" y="13278"/>
                    <a:pt x="2261" y="13278"/>
                  </a:cubicBezTo>
                  <a:cubicBezTo>
                    <a:pt x="3162" y="13278"/>
                    <a:pt x="3903" y="12039"/>
                    <a:pt x="4401" y="11409"/>
                  </a:cubicBezTo>
                  <a:cubicBezTo>
                    <a:pt x="5735" y="9714"/>
                    <a:pt x="6673" y="7694"/>
                    <a:pt x="7755" y="5783"/>
                  </a:cubicBezTo>
                  <a:cubicBezTo>
                    <a:pt x="8368" y="4701"/>
                    <a:pt x="9667" y="2753"/>
                    <a:pt x="8909" y="1274"/>
                  </a:cubicBezTo>
                  <a:cubicBezTo>
                    <a:pt x="8490" y="419"/>
                    <a:pt x="7852" y="0"/>
                    <a:pt x="71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3440300" y="4485025"/>
              <a:ext cx="237175" cy="348075"/>
            </a:xfrm>
            <a:custGeom>
              <a:avLst/>
              <a:gdLst/>
              <a:ahLst/>
              <a:cxnLst/>
              <a:rect l="l" t="t" r="r" b="b"/>
              <a:pathLst>
                <a:path w="9487" h="13923" extrusionOk="0">
                  <a:moveTo>
                    <a:pt x="7178" y="613"/>
                  </a:moveTo>
                  <a:cubicBezTo>
                    <a:pt x="7466" y="613"/>
                    <a:pt x="7755" y="685"/>
                    <a:pt x="8007" y="866"/>
                  </a:cubicBezTo>
                  <a:cubicBezTo>
                    <a:pt x="8260" y="1046"/>
                    <a:pt x="8512" y="1335"/>
                    <a:pt x="8693" y="1731"/>
                  </a:cubicBezTo>
                  <a:cubicBezTo>
                    <a:pt x="8837" y="1984"/>
                    <a:pt x="8873" y="2272"/>
                    <a:pt x="8873" y="2561"/>
                  </a:cubicBezTo>
                  <a:cubicBezTo>
                    <a:pt x="8873" y="3138"/>
                    <a:pt x="8657" y="3751"/>
                    <a:pt x="8404" y="4364"/>
                  </a:cubicBezTo>
                  <a:cubicBezTo>
                    <a:pt x="8116" y="4941"/>
                    <a:pt x="7791" y="5518"/>
                    <a:pt x="7539" y="5951"/>
                  </a:cubicBezTo>
                  <a:cubicBezTo>
                    <a:pt x="6457" y="7863"/>
                    <a:pt x="5483" y="9883"/>
                    <a:pt x="4184" y="11542"/>
                  </a:cubicBezTo>
                  <a:cubicBezTo>
                    <a:pt x="3932" y="11866"/>
                    <a:pt x="3643" y="12335"/>
                    <a:pt x="3283" y="12696"/>
                  </a:cubicBezTo>
                  <a:cubicBezTo>
                    <a:pt x="3138" y="12876"/>
                    <a:pt x="2958" y="13056"/>
                    <a:pt x="2778" y="13129"/>
                  </a:cubicBezTo>
                  <a:cubicBezTo>
                    <a:pt x="2597" y="13237"/>
                    <a:pt x="2453" y="13309"/>
                    <a:pt x="2273" y="13309"/>
                  </a:cubicBezTo>
                  <a:cubicBezTo>
                    <a:pt x="2237" y="13309"/>
                    <a:pt x="2165" y="13309"/>
                    <a:pt x="2128" y="13273"/>
                  </a:cubicBezTo>
                  <a:cubicBezTo>
                    <a:pt x="1551" y="13129"/>
                    <a:pt x="1191" y="12876"/>
                    <a:pt x="938" y="12552"/>
                  </a:cubicBezTo>
                  <a:cubicBezTo>
                    <a:pt x="722" y="12227"/>
                    <a:pt x="614" y="11794"/>
                    <a:pt x="614" y="11253"/>
                  </a:cubicBezTo>
                  <a:cubicBezTo>
                    <a:pt x="614" y="10784"/>
                    <a:pt x="686" y="10243"/>
                    <a:pt x="866" y="9666"/>
                  </a:cubicBezTo>
                  <a:cubicBezTo>
                    <a:pt x="1660" y="6709"/>
                    <a:pt x="4329" y="2922"/>
                    <a:pt x="4906" y="2128"/>
                  </a:cubicBezTo>
                  <a:cubicBezTo>
                    <a:pt x="5663" y="1082"/>
                    <a:pt x="6493" y="613"/>
                    <a:pt x="7178" y="613"/>
                  </a:cubicBezTo>
                  <a:close/>
                  <a:moveTo>
                    <a:pt x="7178" y="0"/>
                  </a:moveTo>
                  <a:cubicBezTo>
                    <a:pt x="6204" y="0"/>
                    <a:pt x="5230" y="649"/>
                    <a:pt x="4437" y="1767"/>
                  </a:cubicBezTo>
                  <a:cubicBezTo>
                    <a:pt x="3824" y="2597"/>
                    <a:pt x="1155" y="6384"/>
                    <a:pt x="253" y="9522"/>
                  </a:cubicBezTo>
                  <a:cubicBezTo>
                    <a:pt x="109" y="10135"/>
                    <a:pt x="0" y="10712"/>
                    <a:pt x="0" y="11253"/>
                  </a:cubicBezTo>
                  <a:cubicBezTo>
                    <a:pt x="0" y="11866"/>
                    <a:pt x="145" y="12443"/>
                    <a:pt x="433" y="12912"/>
                  </a:cubicBezTo>
                  <a:cubicBezTo>
                    <a:pt x="758" y="13345"/>
                    <a:pt x="1299" y="13706"/>
                    <a:pt x="1984" y="13850"/>
                  </a:cubicBezTo>
                  <a:cubicBezTo>
                    <a:pt x="2092" y="13886"/>
                    <a:pt x="2201" y="13922"/>
                    <a:pt x="2273" y="13922"/>
                  </a:cubicBezTo>
                  <a:cubicBezTo>
                    <a:pt x="2597" y="13922"/>
                    <a:pt x="2850" y="13814"/>
                    <a:pt x="3102" y="13670"/>
                  </a:cubicBezTo>
                  <a:cubicBezTo>
                    <a:pt x="3463" y="13417"/>
                    <a:pt x="3751" y="13129"/>
                    <a:pt x="4004" y="12804"/>
                  </a:cubicBezTo>
                  <a:cubicBezTo>
                    <a:pt x="4256" y="12479"/>
                    <a:pt x="4509" y="12155"/>
                    <a:pt x="4653" y="11902"/>
                  </a:cubicBezTo>
                  <a:cubicBezTo>
                    <a:pt x="6024" y="10171"/>
                    <a:pt x="6998" y="8151"/>
                    <a:pt x="8043" y="6240"/>
                  </a:cubicBezTo>
                  <a:cubicBezTo>
                    <a:pt x="8296" y="5807"/>
                    <a:pt x="8657" y="5266"/>
                    <a:pt x="8945" y="4617"/>
                  </a:cubicBezTo>
                  <a:cubicBezTo>
                    <a:pt x="9234" y="3968"/>
                    <a:pt x="9486" y="3282"/>
                    <a:pt x="9486" y="2561"/>
                  </a:cubicBezTo>
                  <a:cubicBezTo>
                    <a:pt x="9486" y="2200"/>
                    <a:pt x="9414" y="1804"/>
                    <a:pt x="9234" y="1443"/>
                  </a:cubicBezTo>
                  <a:cubicBezTo>
                    <a:pt x="9017" y="974"/>
                    <a:pt x="8693" y="613"/>
                    <a:pt x="8368" y="361"/>
                  </a:cubicBezTo>
                  <a:cubicBezTo>
                    <a:pt x="8007" y="144"/>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3309550" y="4463625"/>
              <a:ext cx="241675" cy="332350"/>
            </a:xfrm>
            <a:custGeom>
              <a:avLst/>
              <a:gdLst/>
              <a:ahLst/>
              <a:cxnLst/>
              <a:rect l="l" t="t" r="r" b="b"/>
              <a:pathLst>
                <a:path w="9667" h="13294" extrusionOk="0">
                  <a:moveTo>
                    <a:pt x="7156" y="1"/>
                  </a:moveTo>
                  <a:cubicBezTo>
                    <a:pt x="6330" y="1"/>
                    <a:pt x="5411" y="565"/>
                    <a:pt x="4617" y="1650"/>
                  </a:cubicBezTo>
                  <a:cubicBezTo>
                    <a:pt x="4040" y="2443"/>
                    <a:pt x="1371" y="6230"/>
                    <a:pt x="542" y="9296"/>
                  </a:cubicBezTo>
                  <a:cubicBezTo>
                    <a:pt x="1" y="11207"/>
                    <a:pt x="181" y="12830"/>
                    <a:pt x="2021" y="13263"/>
                  </a:cubicBezTo>
                  <a:cubicBezTo>
                    <a:pt x="2102" y="13284"/>
                    <a:pt x="2182" y="13293"/>
                    <a:pt x="2262" y="13293"/>
                  </a:cubicBezTo>
                  <a:cubicBezTo>
                    <a:pt x="3163" y="13293"/>
                    <a:pt x="3904" y="12054"/>
                    <a:pt x="4401" y="11424"/>
                  </a:cubicBezTo>
                  <a:cubicBezTo>
                    <a:pt x="5735" y="9729"/>
                    <a:pt x="6673" y="7709"/>
                    <a:pt x="7755" y="5797"/>
                  </a:cubicBezTo>
                  <a:cubicBezTo>
                    <a:pt x="8368" y="4715"/>
                    <a:pt x="9667" y="2768"/>
                    <a:pt x="8945" y="1289"/>
                  </a:cubicBezTo>
                  <a:cubicBezTo>
                    <a:pt x="8511" y="421"/>
                    <a:pt x="7868" y="1"/>
                    <a:pt x="71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3308650" y="4456175"/>
              <a:ext cx="237175" cy="347150"/>
            </a:xfrm>
            <a:custGeom>
              <a:avLst/>
              <a:gdLst/>
              <a:ahLst/>
              <a:cxnLst/>
              <a:rect l="l" t="t" r="r" b="b"/>
              <a:pathLst>
                <a:path w="9487" h="13886" extrusionOk="0">
                  <a:moveTo>
                    <a:pt x="7109" y="611"/>
                  </a:moveTo>
                  <a:cubicBezTo>
                    <a:pt x="7132" y="611"/>
                    <a:pt x="7155" y="612"/>
                    <a:pt x="7178" y="613"/>
                  </a:cubicBezTo>
                  <a:cubicBezTo>
                    <a:pt x="7467" y="613"/>
                    <a:pt x="7755" y="685"/>
                    <a:pt x="8008" y="866"/>
                  </a:cubicBezTo>
                  <a:cubicBezTo>
                    <a:pt x="8260" y="1046"/>
                    <a:pt x="8513" y="1298"/>
                    <a:pt x="8693" y="1695"/>
                  </a:cubicBezTo>
                  <a:cubicBezTo>
                    <a:pt x="8837" y="1984"/>
                    <a:pt x="8873" y="2272"/>
                    <a:pt x="8873" y="2561"/>
                  </a:cubicBezTo>
                  <a:cubicBezTo>
                    <a:pt x="8873" y="3138"/>
                    <a:pt x="8657" y="3751"/>
                    <a:pt x="8404" y="4364"/>
                  </a:cubicBezTo>
                  <a:cubicBezTo>
                    <a:pt x="8116" y="4941"/>
                    <a:pt x="7791" y="5482"/>
                    <a:pt x="7539" y="5951"/>
                  </a:cubicBezTo>
                  <a:cubicBezTo>
                    <a:pt x="6457" y="7863"/>
                    <a:pt x="5483" y="9846"/>
                    <a:pt x="4184" y="11542"/>
                  </a:cubicBezTo>
                  <a:cubicBezTo>
                    <a:pt x="3932" y="11866"/>
                    <a:pt x="3643" y="12335"/>
                    <a:pt x="3319" y="12696"/>
                  </a:cubicBezTo>
                  <a:cubicBezTo>
                    <a:pt x="3139" y="12876"/>
                    <a:pt x="2958" y="13020"/>
                    <a:pt x="2778" y="13128"/>
                  </a:cubicBezTo>
                  <a:cubicBezTo>
                    <a:pt x="2634" y="13237"/>
                    <a:pt x="2453" y="13309"/>
                    <a:pt x="2309" y="13309"/>
                  </a:cubicBezTo>
                  <a:cubicBezTo>
                    <a:pt x="2237" y="13309"/>
                    <a:pt x="2165" y="13309"/>
                    <a:pt x="2129" y="13273"/>
                  </a:cubicBezTo>
                  <a:cubicBezTo>
                    <a:pt x="1552" y="13128"/>
                    <a:pt x="1191" y="12876"/>
                    <a:pt x="938" y="12551"/>
                  </a:cubicBezTo>
                  <a:cubicBezTo>
                    <a:pt x="722" y="12227"/>
                    <a:pt x="614" y="11794"/>
                    <a:pt x="614" y="11253"/>
                  </a:cubicBezTo>
                  <a:cubicBezTo>
                    <a:pt x="614" y="10784"/>
                    <a:pt x="686" y="10243"/>
                    <a:pt x="866" y="9666"/>
                  </a:cubicBezTo>
                  <a:cubicBezTo>
                    <a:pt x="1660" y="6709"/>
                    <a:pt x="4329" y="2921"/>
                    <a:pt x="4906" y="2092"/>
                  </a:cubicBezTo>
                  <a:cubicBezTo>
                    <a:pt x="5638" y="1116"/>
                    <a:pt x="6437" y="611"/>
                    <a:pt x="7109" y="611"/>
                  </a:cubicBezTo>
                  <a:close/>
                  <a:moveTo>
                    <a:pt x="7178" y="0"/>
                  </a:moveTo>
                  <a:cubicBezTo>
                    <a:pt x="6204" y="0"/>
                    <a:pt x="5230" y="613"/>
                    <a:pt x="4437" y="1767"/>
                  </a:cubicBezTo>
                  <a:cubicBezTo>
                    <a:pt x="3824" y="2597"/>
                    <a:pt x="1155" y="6384"/>
                    <a:pt x="289" y="9522"/>
                  </a:cubicBezTo>
                  <a:cubicBezTo>
                    <a:pt x="109" y="10135"/>
                    <a:pt x="1" y="10712"/>
                    <a:pt x="1" y="11253"/>
                  </a:cubicBezTo>
                  <a:cubicBezTo>
                    <a:pt x="1" y="11866"/>
                    <a:pt x="145" y="12443"/>
                    <a:pt x="470" y="12876"/>
                  </a:cubicBezTo>
                  <a:cubicBezTo>
                    <a:pt x="758" y="13345"/>
                    <a:pt x="1299" y="13706"/>
                    <a:pt x="1984" y="13850"/>
                  </a:cubicBezTo>
                  <a:cubicBezTo>
                    <a:pt x="2093" y="13886"/>
                    <a:pt x="2201" y="13886"/>
                    <a:pt x="2309" y="13886"/>
                  </a:cubicBezTo>
                  <a:cubicBezTo>
                    <a:pt x="2598" y="13886"/>
                    <a:pt x="2850" y="13814"/>
                    <a:pt x="3102" y="13633"/>
                  </a:cubicBezTo>
                  <a:cubicBezTo>
                    <a:pt x="3463" y="13417"/>
                    <a:pt x="3752" y="13092"/>
                    <a:pt x="4004" y="12768"/>
                  </a:cubicBezTo>
                  <a:cubicBezTo>
                    <a:pt x="4257" y="12443"/>
                    <a:pt x="4509" y="12119"/>
                    <a:pt x="4653" y="11902"/>
                  </a:cubicBezTo>
                  <a:cubicBezTo>
                    <a:pt x="6024" y="10171"/>
                    <a:pt x="6998" y="8151"/>
                    <a:pt x="8044" y="6240"/>
                  </a:cubicBezTo>
                  <a:cubicBezTo>
                    <a:pt x="8296" y="5807"/>
                    <a:pt x="8657" y="5230"/>
                    <a:pt x="8945" y="4617"/>
                  </a:cubicBezTo>
                  <a:cubicBezTo>
                    <a:pt x="9234" y="3967"/>
                    <a:pt x="9486" y="3282"/>
                    <a:pt x="9486" y="2561"/>
                  </a:cubicBezTo>
                  <a:cubicBezTo>
                    <a:pt x="9486" y="2200"/>
                    <a:pt x="9414" y="1803"/>
                    <a:pt x="9234" y="1443"/>
                  </a:cubicBezTo>
                  <a:cubicBezTo>
                    <a:pt x="9017" y="974"/>
                    <a:pt x="8693" y="613"/>
                    <a:pt x="8368" y="361"/>
                  </a:cubicBezTo>
                  <a:cubicBezTo>
                    <a:pt x="8008" y="108"/>
                    <a:pt x="7611" y="0"/>
                    <a:pt x="7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1841625" y="4237050"/>
              <a:ext cx="1703300" cy="1232625"/>
            </a:xfrm>
            <a:custGeom>
              <a:avLst/>
              <a:gdLst/>
              <a:ahLst/>
              <a:cxnLst/>
              <a:rect l="l" t="t" r="r" b="b"/>
              <a:pathLst>
                <a:path w="68132" h="49305" extrusionOk="0">
                  <a:moveTo>
                    <a:pt x="1" y="1"/>
                  </a:moveTo>
                  <a:lnTo>
                    <a:pt x="10712" y="29287"/>
                  </a:lnTo>
                  <a:lnTo>
                    <a:pt x="68131" y="49304"/>
                  </a:lnTo>
                  <a:lnTo>
                    <a:pt x="64849" y="21352"/>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1833500" y="4229500"/>
              <a:ext cx="1718625" cy="1247750"/>
            </a:xfrm>
            <a:custGeom>
              <a:avLst/>
              <a:gdLst/>
              <a:ahLst/>
              <a:cxnLst/>
              <a:rect l="l" t="t" r="r" b="b"/>
              <a:pathLst>
                <a:path w="68745" h="49910" extrusionOk="0">
                  <a:moveTo>
                    <a:pt x="828" y="780"/>
                  </a:moveTo>
                  <a:lnTo>
                    <a:pt x="64886" y="21871"/>
                  </a:lnTo>
                  <a:lnTo>
                    <a:pt x="68096" y="49174"/>
                  </a:lnTo>
                  <a:lnTo>
                    <a:pt x="11254" y="29337"/>
                  </a:lnTo>
                  <a:lnTo>
                    <a:pt x="828" y="780"/>
                  </a:lnTo>
                  <a:close/>
                  <a:moveTo>
                    <a:pt x="341" y="0"/>
                  </a:moveTo>
                  <a:cubicBezTo>
                    <a:pt x="253" y="0"/>
                    <a:pt x="162" y="34"/>
                    <a:pt x="109" y="86"/>
                  </a:cubicBezTo>
                  <a:cubicBezTo>
                    <a:pt x="37" y="195"/>
                    <a:pt x="1" y="303"/>
                    <a:pt x="37" y="411"/>
                  </a:cubicBezTo>
                  <a:lnTo>
                    <a:pt x="10749" y="29697"/>
                  </a:lnTo>
                  <a:cubicBezTo>
                    <a:pt x="10785" y="29770"/>
                    <a:pt x="10857" y="29842"/>
                    <a:pt x="10929" y="29878"/>
                  </a:cubicBezTo>
                  <a:lnTo>
                    <a:pt x="68348" y="49895"/>
                  </a:lnTo>
                  <a:cubicBezTo>
                    <a:pt x="68380" y="49906"/>
                    <a:pt x="68411" y="49910"/>
                    <a:pt x="68442" y="49910"/>
                  </a:cubicBezTo>
                  <a:cubicBezTo>
                    <a:pt x="68517" y="49910"/>
                    <a:pt x="68586" y="49884"/>
                    <a:pt x="68637" y="49859"/>
                  </a:cubicBezTo>
                  <a:cubicBezTo>
                    <a:pt x="68709" y="49787"/>
                    <a:pt x="68745" y="49679"/>
                    <a:pt x="68745" y="49570"/>
                  </a:cubicBezTo>
                  <a:lnTo>
                    <a:pt x="65463" y="21618"/>
                  </a:lnTo>
                  <a:cubicBezTo>
                    <a:pt x="65427" y="21510"/>
                    <a:pt x="65355" y="21402"/>
                    <a:pt x="65246" y="21366"/>
                  </a:cubicBezTo>
                  <a:lnTo>
                    <a:pt x="434" y="14"/>
                  </a:lnTo>
                  <a:cubicBezTo>
                    <a:pt x="405" y="5"/>
                    <a:pt x="373" y="0"/>
                    <a:pt x="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5068725" y="3813275"/>
              <a:ext cx="471600" cy="14450"/>
            </a:xfrm>
            <a:custGeom>
              <a:avLst/>
              <a:gdLst/>
              <a:ahLst/>
              <a:cxnLst/>
              <a:rect l="l" t="t" r="r" b="b"/>
              <a:pathLst>
                <a:path w="18864" h="578" extrusionOk="0">
                  <a:moveTo>
                    <a:pt x="325" y="0"/>
                  </a:moveTo>
                  <a:cubicBezTo>
                    <a:pt x="145" y="0"/>
                    <a:pt x="1" y="108"/>
                    <a:pt x="1" y="289"/>
                  </a:cubicBezTo>
                  <a:cubicBezTo>
                    <a:pt x="1" y="469"/>
                    <a:pt x="145" y="577"/>
                    <a:pt x="325" y="577"/>
                  </a:cubicBezTo>
                  <a:lnTo>
                    <a:pt x="18539" y="577"/>
                  </a:lnTo>
                  <a:cubicBezTo>
                    <a:pt x="18719" y="577"/>
                    <a:pt x="18864" y="469"/>
                    <a:pt x="18864" y="289"/>
                  </a:cubicBezTo>
                  <a:cubicBezTo>
                    <a:pt x="18864" y="108"/>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4743225" y="3813275"/>
              <a:ext cx="174050" cy="14450"/>
            </a:xfrm>
            <a:custGeom>
              <a:avLst/>
              <a:gdLst/>
              <a:ahLst/>
              <a:cxnLst/>
              <a:rect l="l" t="t" r="r" b="b"/>
              <a:pathLst>
                <a:path w="6962" h="578" extrusionOk="0">
                  <a:moveTo>
                    <a:pt x="289" y="0"/>
                  </a:moveTo>
                  <a:cubicBezTo>
                    <a:pt x="145" y="0"/>
                    <a:pt x="0" y="108"/>
                    <a:pt x="0" y="289"/>
                  </a:cubicBezTo>
                  <a:cubicBezTo>
                    <a:pt x="0" y="469"/>
                    <a:pt x="145" y="577"/>
                    <a:pt x="289" y="577"/>
                  </a:cubicBezTo>
                  <a:lnTo>
                    <a:pt x="6673" y="577"/>
                  </a:lnTo>
                  <a:cubicBezTo>
                    <a:pt x="6853" y="577"/>
                    <a:pt x="6961" y="469"/>
                    <a:pt x="6961" y="289"/>
                  </a:cubicBezTo>
                  <a:cubicBezTo>
                    <a:pt x="6961" y="108"/>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5445625" y="3896225"/>
              <a:ext cx="94700" cy="15350"/>
            </a:xfrm>
            <a:custGeom>
              <a:avLst/>
              <a:gdLst/>
              <a:ahLst/>
              <a:cxnLst/>
              <a:rect l="l" t="t" r="r" b="b"/>
              <a:pathLst>
                <a:path w="3788" h="614" extrusionOk="0">
                  <a:moveTo>
                    <a:pt x="289" y="0"/>
                  </a:moveTo>
                  <a:cubicBezTo>
                    <a:pt x="145" y="0"/>
                    <a:pt x="1" y="145"/>
                    <a:pt x="1" y="289"/>
                  </a:cubicBezTo>
                  <a:cubicBezTo>
                    <a:pt x="1" y="469"/>
                    <a:pt x="145" y="613"/>
                    <a:pt x="289" y="613"/>
                  </a:cubicBezTo>
                  <a:lnTo>
                    <a:pt x="3463" y="613"/>
                  </a:lnTo>
                  <a:cubicBezTo>
                    <a:pt x="3643" y="613"/>
                    <a:pt x="3788" y="469"/>
                    <a:pt x="3788" y="289"/>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5221125" y="3896225"/>
              <a:ext cx="174025" cy="15350"/>
            </a:xfrm>
            <a:custGeom>
              <a:avLst/>
              <a:gdLst/>
              <a:ahLst/>
              <a:cxnLst/>
              <a:rect l="l" t="t" r="r" b="b"/>
              <a:pathLst>
                <a:path w="6961" h="614" extrusionOk="0">
                  <a:moveTo>
                    <a:pt x="289" y="0"/>
                  </a:moveTo>
                  <a:cubicBezTo>
                    <a:pt x="144" y="0"/>
                    <a:pt x="0" y="145"/>
                    <a:pt x="0" y="289"/>
                  </a:cubicBezTo>
                  <a:cubicBezTo>
                    <a:pt x="0" y="469"/>
                    <a:pt x="144" y="613"/>
                    <a:pt x="289" y="613"/>
                  </a:cubicBezTo>
                  <a:lnTo>
                    <a:pt x="6672" y="613"/>
                  </a:lnTo>
                  <a:cubicBezTo>
                    <a:pt x="6817" y="613"/>
                    <a:pt x="6961" y="469"/>
                    <a:pt x="6961" y="289"/>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4743225" y="3896225"/>
              <a:ext cx="384150" cy="15350"/>
            </a:xfrm>
            <a:custGeom>
              <a:avLst/>
              <a:gdLst/>
              <a:ahLst/>
              <a:cxnLst/>
              <a:rect l="l" t="t" r="r" b="b"/>
              <a:pathLst>
                <a:path w="15366" h="614" extrusionOk="0">
                  <a:moveTo>
                    <a:pt x="289" y="0"/>
                  </a:moveTo>
                  <a:cubicBezTo>
                    <a:pt x="145" y="0"/>
                    <a:pt x="0" y="145"/>
                    <a:pt x="0" y="289"/>
                  </a:cubicBezTo>
                  <a:cubicBezTo>
                    <a:pt x="0" y="469"/>
                    <a:pt x="145" y="613"/>
                    <a:pt x="289" y="613"/>
                  </a:cubicBezTo>
                  <a:lnTo>
                    <a:pt x="15077" y="613"/>
                  </a:lnTo>
                  <a:cubicBezTo>
                    <a:pt x="15221" y="613"/>
                    <a:pt x="15365" y="469"/>
                    <a:pt x="15365" y="289"/>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5120125" y="3979175"/>
              <a:ext cx="420200" cy="15350"/>
            </a:xfrm>
            <a:custGeom>
              <a:avLst/>
              <a:gdLst/>
              <a:ahLst/>
              <a:cxnLst/>
              <a:rect l="l" t="t" r="r" b="b"/>
              <a:pathLst>
                <a:path w="16808" h="614" extrusionOk="0">
                  <a:moveTo>
                    <a:pt x="289" y="1"/>
                  </a:moveTo>
                  <a:cubicBezTo>
                    <a:pt x="109" y="1"/>
                    <a:pt x="1" y="145"/>
                    <a:pt x="1" y="325"/>
                  </a:cubicBezTo>
                  <a:cubicBezTo>
                    <a:pt x="1" y="469"/>
                    <a:pt x="109" y="614"/>
                    <a:pt x="289" y="614"/>
                  </a:cubicBezTo>
                  <a:lnTo>
                    <a:pt x="16483" y="614"/>
                  </a:lnTo>
                  <a:cubicBezTo>
                    <a:pt x="16663" y="614"/>
                    <a:pt x="16808" y="469"/>
                    <a:pt x="16808" y="325"/>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4743225" y="3979175"/>
              <a:ext cx="304800" cy="15350"/>
            </a:xfrm>
            <a:custGeom>
              <a:avLst/>
              <a:gdLst/>
              <a:ahLst/>
              <a:cxnLst/>
              <a:rect l="l" t="t" r="r" b="b"/>
              <a:pathLst>
                <a:path w="12192" h="614" extrusionOk="0">
                  <a:moveTo>
                    <a:pt x="289" y="1"/>
                  </a:moveTo>
                  <a:cubicBezTo>
                    <a:pt x="145" y="1"/>
                    <a:pt x="0" y="145"/>
                    <a:pt x="0" y="325"/>
                  </a:cubicBezTo>
                  <a:cubicBezTo>
                    <a:pt x="0" y="469"/>
                    <a:pt x="145" y="614"/>
                    <a:pt x="289" y="614"/>
                  </a:cubicBezTo>
                  <a:lnTo>
                    <a:pt x="11903" y="614"/>
                  </a:lnTo>
                  <a:cubicBezTo>
                    <a:pt x="12047" y="614"/>
                    <a:pt x="12191" y="469"/>
                    <a:pt x="12191" y="325"/>
                  </a:cubicBezTo>
                  <a:cubicBezTo>
                    <a:pt x="12191" y="145"/>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5350950" y="4062125"/>
              <a:ext cx="189375" cy="15350"/>
            </a:xfrm>
            <a:custGeom>
              <a:avLst/>
              <a:gdLst/>
              <a:ahLst/>
              <a:cxnLst/>
              <a:rect l="l" t="t" r="r" b="b"/>
              <a:pathLst>
                <a:path w="7575" h="614" extrusionOk="0">
                  <a:moveTo>
                    <a:pt x="325" y="1"/>
                  </a:moveTo>
                  <a:cubicBezTo>
                    <a:pt x="145" y="1"/>
                    <a:pt x="1" y="145"/>
                    <a:pt x="1" y="325"/>
                  </a:cubicBezTo>
                  <a:cubicBezTo>
                    <a:pt x="1" y="470"/>
                    <a:pt x="145" y="614"/>
                    <a:pt x="325" y="614"/>
                  </a:cubicBezTo>
                  <a:lnTo>
                    <a:pt x="7250" y="614"/>
                  </a:lnTo>
                  <a:cubicBezTo>
                    <a:pt x="7430" y="614"/>
                    <a:pt x="7575" y="470"/>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4917250" y="4062125"/>
              <a:ext cx="376925" cy="15350"/>
            </a:xfrm>
            <a:custGeom>
              <a:avLst/>
              <a:gdLst/>
              <a:ahLst/>
              <a:cxnLst/>
              <a:rect l="l" t="t" r="r" b="b"/>
              <a:pathLst>
                <a:path w="15077" h="614" extrusionOk="0">
                  <a:moveTo>
                    <a:pt x="289" y="1"/>
                  </a:moveTo>
                  <a:cubicBezTo>
                    <a:pt x="109" y="1"/>
                    <a:pt x="0" y="145"/>
                    <a:pt x="0" y="325"/>
                  </a:cubicBezTo>
                  <a:cubicBezTo>
                    <a:pt x="0" y="470"/>
                    <a:pt x="109" y="614"/>
                    <a:pt x="289" y="614"/>
                  </a:cubicBezTo>
                  <a:lnTo>
                    <a:pt x="14752" y="614"/>
                  </a:lnTo>
                  <a:cubicBezTo>
                    <a:pt x="14932" y="614"/>
                    <a:pt x="15076" y="470"/>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4743225" y="4062125"/>
              <a:ext cx="109125" cy="15350"/>
            </a:xfrm>
            <a:custGeom>
              <a:avLst/>
              <a:gdLst/>
              <a:ahLst/>
              <a:cxnLst/>
              <a:rect l="l" t="t" r="r" b="b"/>
              <a:pathLst>
                <a:path w="4365" h="614" extrusionOk="0">
                  <a:moveTo>
                    <a:pt x="289" y="1"/>
                  </a:moveTo>
                  <a:cubicBezTo>
                    <a:pt x="145" y="1"/>
                    <a:pt x="0" y="145"/>
                    <a:pt x="0" y="325"/>
                  </a:cubicBezTo>
                  <a:cubicBezTo>
                    <a:pt x="0" y="470"/>
                    <a:pt x="145" y="614"/>
                    <a:pt x="289" y="614"/>
                  </a:cubicBezTo>
                  <a:lnTo>
                    <a:pt x="4076" y="614"/>
                  </a:lnTo>
                  <a:cubicBezTo>
                    <a:pt x="4220" y="614"/>
                    <a:pt x="4365" y="470"/>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5068725" y="4135175"/>
              <a:ext cx="471600" cy="15350"/>
            </a:xfrm>
            <a:custGeom>
              <a:avLst/>
              <a:gdLst/>
              <a:ahLst/>
              <a:cxnLst/>
              <a:rect l="l" t="t" r="r" b="b"/>
              <a:pathLst>
                <a:path w="18864" h="614" extrusionOk="0">
                  <a:moveTo>
                    <a:pt x="325" y="0"/>
                  </a:moveTo>
                  <a:cubicBezTo>
                    <a:pt x="145" y="0"/>
                    <a:pt x="1" y="144"/>
                    <a:pt x="1" y="325"/>
                  </a:cubicBezTo>
                  <a:cubicBezTo>
                    <a:pt x="1" y="469"/>
                    <a:pt x="145" y="613"/>
                    <a:pt x="325" y="613"/>
                  </a:cubicBezTo>
                  <a:lnTo>
                    <a:pt x="18539" y="613"/>
                  </a:lnTo>
                  <a:cubicBezTo>
                    <a:pt x="18719" y="613"/>
                    <a:pt x="18864" y="469"/>
                    <a:pt x="18864" y="325"/>
                  </a:cubicBezTo>
                  <a:cubicBezTo>
                    <a:pt x="18864" y="144"/>
                    <a:pt x="18719" y="0"/>
                    <a:pt x="18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4743225" y="4135175"/>
              <a:ext cx="174050" cy="15350"/>
            </a:xfrm>
            <a:custGeom>
              <a:avLst/>
              <a:gdLst/>
              <a:ahLst/>
              <a:cxnLst/>
              <a:rect l="l" t="t" r="r" b="b"/>
              <a:pathLst>
                <a:path w="6962" h="614" extrusionOk="0">
                  <a:moveTo>
                    <a:pt x="289" y="0"/>
                  </a:moveTo>
                  <a:cubicBezTo>
                    <a:pt x="145" y="0"/>
                    <a:pt x="0" y="144"/>
                    <a:pt x="0" y="325"/>
                  </a:cubicBezTo>
                  <a:cubicBezTo>
                    <a:pt x="0" y="469"/>
                    <a:pt x="145" y="613"/>
                    <a:pt x="289" y="613"/>
                  </a:cubicBezTo>
                  <a:lnTo>
                    <a:pt x="6673" y="613"/>
                  </a:lnTo>
                  <a:cubicBezTo>
                    <a:pt x="6853" y="613"/>
                    <a:pt x="6961" y="469"/>
                    <a:pt x="6961" y="325"/>
                  </a:cubicBezTo>
                  <a:cubicBezTo>
                    <a:pt x="6961" y="144"/>
                    <a:pt x="6853" y="0"/>
                    <a:pt x="66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5445625" y="4218125"/>
              <a:ext cx="94700" cy="15350"/>
            </a:xfrm>
            <a:custGeom>
              <a:avLst/>
              <a:gdLst/>
              <a:ahLst/>
              <a:cxnLst/>
              <a:rect l="l" t="t" r="r" b="b"/>
              <a:pathLst>
                <a:path w="3788" h="614" extrusionOk="0">
                  <a:moveTo>
                    <a:pt x="289" y="0"/>
                  </a:moveTo>
                  <a:cubicBezTo>
                    <a:pt x="145" y="0"/>
                    <a:pt x="1" y="145"/>
                    <a:pt x="1" y="325"/>
                  </a:cubicBezTo>
                  <a:cubicBezTo>
                    <a:pt x="1" y="469"/>
                    <a:pt x="145" y="613"/>
                    <a:pt x="289" y="613"/>
                  </a:cubicBezTo>
                  <a:lnTo>
                    <a:pt x="3463" y="613"/>
                  </a:lnTo>
                  <a:cubicBezTo>
                    <a:pt x="3643" y="613"/>
                    <a:pt x="3788" y="469"/>
                    <a:pt x="3788" y="325"/>
                  </a:cubicBezTo>
                  <a:cubicBezTo>
                    <a:pt x="3788" y="145"/>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5221125" y="4218125"/>
              <a:ext cx="174025" cy="15350"/>
            </a:xfrm>
            <a:custGeom>
              <a:avLst/>
              <a:gdLst/>
              <a:ahLst/>
              <a:cxnLst/>
              <a:rect l="l" t="t" r="r" b="b"/>
              <a:pathLst>
                <a:path w="6961" h="614" extrusionOk="0">
                  <a:moveTo>
                    <a:pt x="289" y="0"/>
                  </a:moveTo>
                  <a:cubicBezTo>
                    <a:pt x="144" y="0"/>
                    <a:pt x="0" y="145"/>
                    <a:pt x="0" y="325"/>
                  </a:cubicBezTo>
                  <a:cubicBezTo>
                    <a:pt x="0" y="469"/>
                    <a:pt x="144" y="613"/>
                    <a:pt x="289" y="613"/>
                  </a:cubicBezTo>
                  <a:lnTo>
                    <a:pt x="6672" y="613"/>
                  </a:lnTo>
                  <a:cubicBezTo>
                    <a:pt x="6817" y="613"/>
                    <a:pt x="6961" y="469"/>
                    <a:pt x="6961" y="325"/>
                  </a:cubicBezTo>
                  <a:cubicBezTo>
                    <a:pt x="6961" y="145"/>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4743225" y="4218125"/>
              <a:ext cx="384150" cy="15350"/>
            </a:xfrm>
            <a:custGeom>
              <a:avLst/>
              <a:gdLst/>
              <a:ahLst/>
              <a:cxnLst/>
              <a:rect l="l" t="t" r="r" b="b"/>
              <a:pathLst>
                <a:path w="15366" h="614" extrusionOk="0">
                  <a:moveTo>
                    <a:pt x="289" y="0"/>
                  </a:moveTo>
                  <a:cubicBezTo>
                    <a:pt x="145" y="0"/>
                    <a:pt x="0" y="145"/>
                    <a:pt x="0" y="325"/>
                  </a:cubicBezTo>
                  <a:cubicBezTo>
                    <a:pt x="0" y="469"/>
                    <a:pt x="145" y="613"/>
                    <a:pt x="289" y="613"/>
                  </a:cubicBezTo>
                  <a:lnTo>
                    <a:pt x="15077" y="613"/>
                  </a:lnTo>
                  <a:cubicBezTo>
                    <a:pt x="15221" y="613"/>
                    <a:pt x="15365" y="469"/>
                    <a:pt x="15365" y="325"/>
                  </a:cubicBezTo>
                  <a:cubicBezTo>
                    <a:pt x="15365" y="145"/>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5120125" y="4301975"/>
              <a:ext cx="420200" cy="14450"/>
            </a:xfrm>
            <a:custGeom>
              <a:avLst/>
              <a:gdLst/>
              <a:ahLst/>
              <a:cxnLst/>
              <a:rect l="l" t="t" r="r" b="b"/>
              <a:pathLst>
                <a:path w="16808" h="578" extrusionOk="0">
                  <a:moveTo>
                    <a:pt x="289" y="1"/>
                  </a:moveTo>
                  <a:cubicBezTo>
                    <a:pt x="109" y="1"/>
                    <a:pt x="1" y="109"/>
                    <a:pt x="1" y="289"/>
                  </a:cubicBezTo>
                  <a:cubicBezTo>
                    <a:pt x="1" y="469"/>
                    <a:pt x="109" y="578"/>
                    <a:pt x="289" y="578"/>
                  </a:cubicBezTo>
                  <a:lnTo>
                    <a:pt x="16483" y="578"/>
                  </a:lnTo>
                  <a:cubicBezTo>
                    <a:pt x="16663" y="578"/>
                    <a:pt x="16808" y="469"/>
                    <a:pt x="16808" y="289"/>
                  </a:cubicBezTo>
                  <a:cubicBezTo>
                    <a:pt x="16808" y="109"/>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4743225" y="4301975"/>
              <a:ext cx="304800" cy="14450"/>
            </a:xfrm>
            <a:custGeom>
              <a:avLst/>
              <a:gdLst/>
              <a:ahLst/>
              <a:cxnLst/>
              <a:rect l="l" t="t" r="r" b="b"/>
              <a:pathLst>
                <a:path w="12192" h="578" extrusionOk="0">
                  <a:moveTo>
                    <a:pt x="289" y="1"/>
                  </a:moveTo>
                  <a:cubicBezTo>
                    <a:pt x="145" y="1"/>
                    <a:pt x="0" y="109"/>
                    <a:pt x="0" y="289"/>
                  </a:cubicBezTo>
                  <a:cubicBezTo>
                    <a:pt x="0" y="469"/>
                    <a:pt x="145" y="578"/>
                    <a:pt x="289" y="578"/>
                  </a:cubicBezTo>
                  <a:lnTo>
                    <a:pt x="11903" y="578"/>
                  </a:lnTo>
                  <a:cubicBezTo>
                    <a:pt x="12047" y="578"/>
                    <a:pt x="12191" y="469"/>
                    <a:pt x="12191" y="289"/>
                  </a:cubicBezTo>
                  <a:cubicBezTo>
                    <a:pt x="12191" y="109"/>
                    <a:pt x="12047" y="1"/>
                    <a:pt x="11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5445625" y="4457975"/>
              <a:ext cx="94700" cy="15350"/>
            </a:xfrm>
            <a:custGeom>
              <a:avLst/>
              <a:gdLst/>
              <a:ahLst/>
              <a:cxnLst/>
              <a:rect l="l" t="t" r="r" b="b"/>
              <a:pathLst>
                <a:path w="3788" h="614" extrusionOk="0">
                  <a:moveTo>
                    <a:pt x="289" y="0"/>
                  </a:moveTo>
                  <a:cubicBezTo>
                    <a:pt x="145" y="0"/>
                    <a:pt x="1" y="144"/>
                    <a:pt x="1" y="289"/>
                  </a:cubicBezTo>
                  <a:cubicBezTo>
                    <a:pt x="1" y="469"/>
                    <a:pt x="145" y="613"/>
                    <a:pt x="289" y="613"/>
                  </a:cubicBezTo>
                  <a:lnTo>
                    <a:pt x="3463" y="613"/>
                  </a:lnTo>
                  <a:cubicBezTo>
                    <a:pt x="3643" y="613"/>
                    <a:pt x="3788" y="469"/>
                    <a:pt x="3788" y="289"/>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5221125" y="4457975"/>
              <a:ext cx="174025" cy="15350"/>
            </a:xfrm>
            <a:custGeom>
              <a:avLst/>
              <a:gdLst/>
              <a:ahLst/>
              <a:cxnLst/>
              <a:rect l="l" t="t" r="r" b="b"/>
              <a:pathLst>
                <a:path w="6961" h="614" extrusionOk="0">
                  <a:moveTo>
                    <a:pt x="289" y="0"/>
                  </a:moveTo>
                  <a:cubicBezTo>
                    <a:pt x="144" y="0"/>
                    <a:pt x="0" y="144"/>
                    <a:pt x="0" y="289"/>
                  </a:cubicBezTo>
                  <a:cubicBezTo>
                    <a:pt x="0" y="469"/>
                    <a:pt x="144" y="613"/>
                    <a:pt x="289" y="613"/>
                  </a:cubicBezTo>
                  <a:lnTo>
                    <a:pt x="6672" y="613"/>
                  </a:lnTo>
                  <a:cubicBezTo>
                    <a:pt x="6817" y="613"/>
                    <a:pt x="6961" y="469"/>
                    <a:pt x="6961" y="289"/>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4743225" y="4457975"/>
              <a:ext cx="384150" cy="15350"/>
            </a:xfrm>
            <a:custGeom>
              <a:avLst/>
              <a:gdLst/>
              <a:ahLst/>
              <a:cxnLst/>
              <a:rect l="l" t="t" r="r" b="b"/>
              <a:pathLst>
                <a:path w="15366" h="614" extrusionOk="0">
                  <a:moveTo>
                    <a:pt x="289" y="0"/>
                  </a:moveTo>
                  <a:cubicBezTo>
                    <a:pt x="145" y="0"/>
                    <a:pt x="0" y="144"/>
                    <a:pt x="0" y="289"/>
                  </a:cubicBezTo>
                  <a:cubicBezTo>
                    <a:pt x="0" y="469"/>
                    <a:pt x="145" y="613"/>
                    <a:pt x="289" y="613"/>
                  </a:cubicBezTo>
                  <a:lnTo>
                    <a:pt x="15077" y="613"/>
                  </a:lnTo>
                  <a:cubicBezTo>
                    <a:pt x="15221" y="613"/>
                    <a:pt x="15365" y="469"/>
                    <a:pt x="15365" y="289"/>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5120125" y="4540925"/>
              <a:ext cx="420200" cy="15350"/>
            </a:xfrm>
            <a:custGeom>
              <a:avLst/>
              <a:gdLst/>
              <a:ahLst/>
              <a:cxnLst/>
              <a:rect l="l" t="t" r="r" b="b"/>
              <a:pathLst>
                <a:path w="16808" h="614" extrusionOk="0">
                  <a:moveTo>
                    <a:pt x="289" y="0"/>
                  </a:moveTo>
                  <a:cubicBezTo>
                    <a:pt x="109" y="0"/>
                    <a:pt x="1" y="145"/>
                    <a:pt x="1" y="325"/>
                  </a:cubicBezTo>
                  <a:cubicBezTo>
                    <a:pt x="1" y="469"/>
                    <a:pt x="109" y="613"/>
                    <a:pt x="289" y="613"/>
                  </a:cubicBezTo>
                  <a:lnTo>
                    <a:pt x="16483" y="613"/>
                  </a:lnTo>
                  <a:cubicBezTo>
                    <a:pt x="16663" y="613"/>
                    <a:pt x="16808" y="469"/>
                    <a:pt x="16808" y="325"/>
                  </a:cubicBezTo>
                  <a:cubicBezTo>
                    <a:pt x="16808" y="145"/>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4743225" y="4540925"/>
              <a:ext cx="304800" cy="15350"/>
            </a:xfrm>
            <a:custGeom>
              <a:avLst/>
              <a:gdLst/>
              <a:ahLst/>
              <a:cxnLst/>
              <a:rect l="l" t="t" r="r" b="b"/>
              <a:pathLst>
                <a:path w="12192" h="614" extrusionOk="0">
                  <a:moveTo>
                    <a:pt x="289" y="0"/>
                  </a:moveTo>
                  <a:cubicBezTo>
                    <a:pt x="145" y="0"/>
                    <a:pt x="0" y="145"/>
                    <a:pt x="0" y="325"/>
                  </a:cubicBezTo>
                  <a:cubicBezTo>
                    <a:pt x="0" y="469"/>
                    <a:pt x="145" y="613"/>
                    <a:pt x="289" y="613"/>
                  </a:cubicBezTo>
                  <a:lnTo>
                    <a:pt x="11903" y="613"/>
                  </a:lnTo>
                  <a:cubicBezTo>
                    <a:pt x="12047" y="613"/>
                    <a:pt x="12191" y="469"/>
                    <a:pt x="12191" y="325"/>
                  </a:cubicBezTo>
                  <a:cubicBezTo>
                    <a:pt x="12191" y="145"/>
                    <a:pt x="12047" y="0"/>
                    <a:pt x="11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5350950" y="4623875"/>
              <a:ext cx="189375" cy="15350"/>
            </a:xfrm>
            <a:custGeom>
              <a:avLst/>
              <a:gdLst/>
              <a:ahLst/>
              <a:cxnLst/>
              <a:rect l="l" t="t" r="r" b="b"/>
              <a:pathLst>
                <a:path w="7575" h="614" extrusionOk="0">
                  <a:moveTo>
                    <a:pt x="325" y="1"/>
                  </a:moveTo>
                  <a:cubicBezTo>
                    <a:pt x="145" y="1"/>
                    <a:pt x="1" y="145"/>
                    <a:pt x="1" y="325"/>
                  </a:cubicBezTo>
                  <a:cubicBezTo>
                    <a:pt x="1" y="469"/>
                    <a:pt x="145" y="614"/>
                    <a:pt x="325" y="614"/>
                  </a:cubicBezTo>
                  <a:lnTo>
                    <a:pt x="7250" y="614"/>
                  </a:lnTo>
                  <a:cubicBezTo>
                    <a:pt x="7430" y="614"/>
                    <a:pt x="7575" y="469"/>
                    <a:pt x="7575" y="325"/>
                  </a:cubicBezTo>
                  <a:cubicBezTo>
                    <a:pt x="7575" y="145"/>
                    <a:pt x="7430" y="1"/>
                    <a:pt x="7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4917250" y="4623875"/>
              <a:ext cx="376925" cy="15350"/>
            </a:xfrm>
            <a:custGeom>
              <a:avLst/>
              <a:gdLst/>
              <a:ahLst/>
              <a:cxnLst/>
              <a:rect l="l" t="t" r="r" b="b"/>
              <a:pathLst>
                <a:path w="15077" h="614" extrusionOk="0">
                  <a:moveTo>
                    <a:pt x="289" y="1"/>
                  </a:moveTo>
                  <a:cubicBezTo>
                    <a:pt x="109" y="1"/>
                    <a:pt x="0" y="145"/>
                    <a:pt x="0" y="325"/>
                  </a:cubicBezTo>
                  <a:cubicBezTo>
                    <a:pt x="0" y="469"/>
                    <a:pt x="109" y="614"/>
                    <a:pt x="289" y="614"/>
                  </a:cubicBezTo>
                  <a:lnTo>
                    <a:pt x="14752" y="614"/>
                  </a:lnTo>
                  <a:cubicBezTo>
                    <a:pt x="14932" y="614"/>
                    <a:pt x="15076" y="469"/>
                    <a:pt x="15076" y="325"/>
                  </a:cubicBezTo>
                  <a:cubicBezTo>
                    <a:pt x="15076" y="145"/>
                    <a:pt x="14932" y="1"/>
                    <a:pt x="14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4743225" y="4623875"/>
              <a:ext cx="109125" cy="15350"/>
            </a:xfrm>
            <a:custGeom>
              <a:avLst/>
              <a:gdLst/>
              <a:ahLst/>
              <a:cxnLst/>
              <a:rect l="l" t="t" r="r" b="b"/>
              <a:pathLst>
                <a:path w="4365" h="614" extrusionOk="0">
                  <a:moveTo>
                    <a:pt x="289" y="1"/>
                  </a:moveTo>
                  <a:cubicBezTo>
                    <a:pt x="145" y="1"/>
                    <a:pt x="0" y="145"/>
                    <a:pt x="0" y="325"/>
                  </a:cubicBezTo>
                  <a:cubicBezTo>
                    <a:pt x="0" y="469"/>
                    <a:pt x="145" y="614"/>
                    <a:pt x="289" y="614"/>
                  </a:cubicBezTo>
                  <a:lnTo>
                    <a:pt x="4076" y="614"/>
                  </a:lnTo>
                  <a:cubicBezTo>
                    <a:pt x="4220" y="614"/>
                    <a:pt x="4365" y="469"/>
                    <a:pt x="4365" y="325"/>
                  </a:cubicBezTo>
                  <a:cubicBezTo>
                    <a:pt x="4365" y="145"/>
                    <a:pt x="4220" y="1"/>
                    <a:pt x="4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5068725" y="4696900"/>
              <a:ext cx="471600" cy="15375"/>
            </a:xfrm>
            <a:custGeom>
              <a:avLst/>
              <a:gdLst/>
              <a:ahLst/>
              <a:cxnLst/>
              <a:rect l="l" t="t" r="r" b="b"/>
              <a:pathLst>
                <a:path w="18864" h="615" extrusionOk="0">
                  <a:moveTo>
                    <a:pt x="325" y="1"/>
                  </a:moveTo>
                  <a:cubicBezTo>
                    <a:pt x="145" y="1"/>
                    <a:pt x="1" y="145"/>
                    <a:pt x="1" y="289"/>
                  </a:cubicBezTo>
                  <a:cubicBezTo>
                    <a:pt x="1" y="470"/>
                    <a:pt x="145" y="614"/>
                    <a:pt x="325" y="614"/>
                  </a:cubicBezTo>
                  <a:lnTo>
                    <a:pt x="18539" y="614"/>
                  </a:lnTo>
                  <a:cubicBezTo>
                    <a:pt x="18719" y="614"/>
                    <a:pt x="18864" y="470"/>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4743225" y="4696900"/>
              <a:ext cx="174050" cy="15375"/>
            </a:xfrm>
            <a:custGeom>
              <a:avLst/>
              <a:gdLst/>
              <a:ahLst/>
              <a:cxnLst/>
              <a:rect l="l" t="t" r="r" b="b"/>
              <a:pathLst>
                <a:path w="6962" h="615" extrusionOk="0">
                  <a:moveTo>
                    <a:pt x="289" y="1"/>
                  </a:moveTo>
                  <a:cubicBezTo>
                    <a:pt x="145" y="1"/>
                    <a:pt x="0" y="145"/>
                    <a:pt x="0" y="289"/>
                  </a:cubicBezTo>
                  <a:cubicBezTo>
                    <a:pt x="0" y="470"/>
                    <a:pt x="145" y="614"/>
                    <a:pt x="289" y="614"/>
                  </a:cubicBezTo>
                  <a:lnTo>
                    <a:pt x="6673" y="614"/>
                  </a:lnTo>
                  <a:cubicBezTo>
                    <a:pt x="6853" y="614"/>
                    <a:pt x="6961" y="470"/>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5445625" y="4779875"/>
              <a:ext cx="94700" cy="15350"/>
            </a:xfrm>
            <a:custGeom>
              <a:avLst/>
              <a:gdLst/>
              <a:ahLst/>
              <a:cxnLst/>
              <a:rect l="l" t="t" r="r" b="b"/>
              <a:pathLst>
                <a:path w="3788" h="614" extrusionOk="0">
                  <a:moveTo>
                    <a:pt x="289" y="0"/>
                  </a:moveTo>
                  <a:cubicBezTo>
                    <a:pt x="145" y="0"/>
                    <a:pt x="1" y="144"/>
                    <a:pt x="1" y="325"/>
                  </a:cubicBezTo>
                  <a:cubicBezTo>
                    <a:pt x="1" y="469"/>
                    <a:pt x="145" y="613"/>
                    <a:pt x="289" y="613"/>
                  </a:cubicBezTo>
                  <a:lnTo>
                    <a:pt x="3463" y="613"/>
                  </a:lnTo>
                  <a:cubicBezTo>
                    <a:pt x="3643" y="613"/>
                    <a:pt x="3788" y="469"/>
                    <a:pt x="3788" y="325"/>
                  </a:cubicBezTo>
                  <a:cubicBezTo>
                    <a:pt x="3788" y="144"/>
                    <a:pt x="3643" y="0"/>
                    <a:pt x="3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5221125" y="4779875"/>
              <a:ext cx="174025" cy="15350"/>
            </a:xfrm>
            <a:custGeom>
              <a:avLst/>
              <a:gdLst/>
              <a:ahLst/>
              <a:cxnLst/>
              <a:rect l="l" t="t" r="r" b="b"/>
              <a:pathLst>
                <a:path w="6961" h="614" extrusionOk="0">
                  <a:moveTo>
                    <a:pt x="289" y="0"/>
                  </a:moveTo>
                  <a:cubicBezTo>
                    <a:pt x="144" y="0"/>
                    <a:pt x="0" y="144"/>
                    <a:pt x="0" y="325"/>
                  </a:cubicBezTo>
                  <a:cubicBezTo>
                    <a:pt x="0" y="469"/>
                    <a:pt x="144" y="613"/>
                    <a:pt x="289" y="613"/>
                  </a:cubicBezTo>
                  <a:lnTo>
                    <a:pt x="6672" y="613"/>
                  </a:lnTo>
                  <a:cubicBezTo>
                    <a:pt x="6817" y="613"/>
                    <a:pt x="6961" y="469"/>
                    <a:pt x="6961" y="325"/>
                  </a:cubicBezTo>
                  <a:cubicBezTo>
                    <a:pt x="6961" y="144"/>
                    <a:pt x="6817" y="0"/>
                    <a:pt x="6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4743225" y="4779875"/>
              <a:ext cx="384150" cy="15350"/>
            </a:xfrm>
            <a:custGeom>
              <a:avLst/>
              <a:gdLst/>
              <a:ahLst/>
              <a:cxnLst/>
              <a:rect l="l" t="t" r="r" b="b"/>
              <a:pathLst>
                <a:path w="15366" h="614" extrusionOk="0">
                  <a:moveTo>
                    <a:pt x="289" y="0"/>
                  </a:moveTo>
                  <a:cubicBezTo>
                    <a:pt x="145" y="0"/>
                    <a:pt x="0" y="144"/>
                    <a:pt x="0" y="325"/>
                  </a:cubicBezTo>
                  <a:cubicBezTo>
                    <a:pt x="0" y="469"/>
                    <a:pt x="145" y="613"/>
                    <a:pt x="289" y="613"/>
                  </a:cubicBezTo>
                  <a:lnTo>
                    <a:pt x="15077" y="613"/>
                  </a:lnTo>
                  <a:cubicBezTo>
                    <a:pt x="15221" y="613"/>
                    <a:pt x="15365" y="469"/>
                    <a:pt x="15365" y="325"/>
                  </a:cubicBezTo>
                  <a:cubicBezTo>
                    <a:pt x="15365" y="144"/>
                    <a:pt x="15221" y="0"/>
                    <a:pt x="15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5619650" y="3718600"/>
              <a:ext cx="671775" cy="1228275"/>
            </a:xfrm>
            <a:custGeom>
              <a:avLst/>
              <a:gdLst/>
              <a:ahLst/>
              <a:cxnLst/>
              <a:rect l="l" t="t" r="r" b="b"/>
              <a:pathLst>
                <a:path w="26871" h="49131" extrusionOk="0">
                  <a:moveTo>
                    <a:pt x="17529" y="0"/>
                  </a:moveTo>
                  <a:cubicBezTo>
                    <a:pt x="17385" y="0"/>
                    <a:pt x="17277" y="108"/>
                    <a:pt x="17241" y="253"/>
                  </a:cubicBezTo>
                  <a:lnTo>
                    <a:pt x="12408" y="36428"/>
                  </a:lnTo>
                  <a:lnTo>
                    <a:pt x="8440" y="16302"/>
                  </a:lnTo>
                  <a:cubicBezTo>
                    <a:pt x="8404" y="16158"/>
                    <a:pt x="8296" y="16050"/>
                    <a:pt x="8152" y="16050"/>
                  </a:cubicBezTo>
                  <a:cubicBezTo>
                    <a:pt x="7972" y="16050"/>
                    <a:pt x="7863" y="16158"/>
                    <a:pt x="7863" y="16302"/>
                  </a:cubicBezTo>
                  <a:lnTo>
                    <a:pt x="4870" y="43569"/>
                  </a:lnTo>
                  <a:lnTo>
                    <a:pt x="2958" y="38159"/>
                  </a:lnTo>
                  <a:cubicBezTo>
                    <a:pt x="2927" y="38065"/>
                    <a:pt x="2815" y="37972"/>
                    <a:pt x="2691" y="37972"/>
                  </a:cubicBezTo>
                  <a:cubicBezTo>
                    <a:pt x="2672" y="37972"/>
                    <a:pt x="2653" y="37974"/>
                    <a:pt x="2634" y="37979"/>
                  </a:cubicBezTo>
                  <a:cubicBezTo>
                    <a:pt x="2525" y="37979"/>
                    <a:pt x="2417" y="38087"/>
                    <a:pt x="2381" y="38195"/>
                  </a:cubicBezTo>
                  <a:lnTo>
                    <a:pt x="37" y="48763"/>
                  </a:lnTo>
                  <a:cubicBezTo>
                    <a:pt x="1" y="48943"/>
                    <a:pt x="109" y="49087"/>
                    <a:pt x="253" y="49124"/>
                  </a:cubicBezTo>
                  <a:cubicBezTo>
                    <a:pt x="277" y="49128"/>
                    <a:pt x="300" y="49131"/>
                    <a:pt x="322" y="49131"/>
                  </a:cubicBezTo>
                  <a:cubicBezTo>
                    <a:pt x="470" y="49131"/>
                    <a:pt x="582" y="49032"/>
                    <a:pt x="614" y="48907"/>
                  </a:cubicBezTo>
                  <a:lnTo>
                    <a:pt x="2742" y="39349"/>
                  </a:lnTo>
                  <a:lnTo>
                    <a:pt x="4725" y="45012"/>
                  </a:lnTo>
                  <a:cubicBezTo>
                    <a:pt x="4798" y="45156"/>
                    <a:pt x="4906" y="45228"/>
                    <a:pt x="5050" y="45228"/>
                  </a:cubicBezTo>
                  <a:cubicBezTo>
                    <a:pt x="5194" y="45192"/>
                    <a:pt x="5303" y="45084"/>
                    <a:pt x="5303" y="44940"/>
                  </a:cubicBezTo>
                  <a:lnTo>
                    <a:pt x="8224" y="18358"/>
                  </a:lnTo>
                  <a:lnTo>
                    <a:pt x="12155" y="38339"/>
                  </a:lnTo>
                  <a:cubicBezTo>
                    <a:pt x="12191" y="38484"/>
                    <a:pt x="12300" y="38556"/>
                    <a:pt x="12444" y="38556"/>
                  </a:cubicBezTo>
                  <a:cubicBezTo>
                    <a:pt x="12624" y="38556"/>
                    <a:pt x="12732" y="38448"/>
                    <a:pt x="12732" y="38303"/>
                  </a:cubicBezTo>
                  <a:lnTo>
                    <a:pt x="17529" y="2633"/>
                  </a:lnTo>
                  <a:lnTo>
                    <a:pt x="22723" y="44182"/>
                  </a:lnTo>
                  <a:cubicBezTo>
                    <a:pt x="22723" y="44291"/>
                    <a:pt x="22831" y="44399"/>
                    <a:pt x="22975" y="44435"/>
                  </a:cubicBezTo>
                  <a:cubicBezTo>
                    <a:pt x="22995" y="44441"/>
                    <a:pt x="23015" y="44444"/>
                    <a:pt x="23036" y="44444"/>
                  </a:cubicBezTo>
                  <a:cubicBezTo>
                    <a:pt x="23131" y="44444"/>
                    <a:pt x="23234" y="44380"/>
                    <a:pt x="23264" y="44291"/>
                  </a:cubicBezTo>
                  <a:lnTo>
                    <a:pt x="25176" y="40792"/>
                  </a:lnTo>
                  <a:lnTo>
                    <a:pt x="26258" y="48474"/>
                  </a:lnTo>
                  <a:cubicBezTo>
                    <a:pt x="26258" y="48631"/>
                    <a:pt x="26367" y="48734"/>
                    <a:pt x="26514" y="48734"/>
                  </a:cubicBezTo>
                  <a:cubicBezTo>
                    <a:pt x="26536" y="48734"/>
                    <a:pt x="26559" y="48731"/>
                    <a:pt x="26582" y="48727"/>
                  </a:cubicBezTo>
                  <a:cubicBezTo>
                    <a:pt x="26726" y="48727"/>
                    <a:pt x="26871" y="48583"/>
                    <a:pt x="26835" y="48402"/>
                  </a:cubicBezTo>
                  <a:lnTo>
                    <a:pt x="25680" y="39782"/>
                  </a:lnTo>
                  <a:cubicBezTo>
                    <a:pt x="25644" y="39674"/>
                    <a:pt x="25536" y="39566"/>
                    <a:pt x="25428" y="39530"/>
                  </a:cubicBezTo>
                  <a:cubicBezTo>
                    <a:pt x="25284" y="39530"/>
                    <a:pt x="25176" y="39566"/>
                    <a:pt x="25103" y="39674"/>
                  </a:cubicBezTo>
                  <a:lnTo>
                    <a:pt x="23192" y="43172"/>
                  </a:lnTo>
                  <a:lnTo>
                    <a:pt x="17854" y="289"/>
                  </a:lnTo>
                  <a:cubicBezTo>
                    <a:pt x="17818" y="108"/>
                    <a:pt x="17710" y="0"/>
                    <a:pt x="175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4803625" y="3226950"/>
              <a:ext cx="1458050" cy="440500"/>
            </a:xfrm>
            <a:custGeom>
              <a:avLst/>
              <a:gdLst/>
              <a:ahLst/>
              <a:cxnLst/>
              <a:rect l="l" t="t" r="r" b="b"/>
              <a:pathLst>
                <a:path w="58322" h="17620" extrusionOk="0">
                  <a:moveTo>
                    <a:pt x="57979" y="1"/>
                  </a:moveTo>
                  <a:cubicBezTo>
                    <a:pt x="57907" y="1"/>
                    <a:pt x="57835" y="28"/>
                    <a:pt x="57780" y="82"/>
                  </a:cubicBezTo>
                  <a:lnTo>
                    <a:pt x="44508" y="14112"/>
                  </a:lnTo>
                  <a:lnTo>
                    <a:pt x="32281" y="4879"/>
                  </a:lnTo>
                  <a:cubicBezTo>
                    <a:pt x="32216" y="4846"/>
                    <a:pt x="32151" y="4828"/>
                    <a:pt x="32090" y="4828"/>
                  </a:cubicBezTo>
                  <a:cubicBezTo>
                    <a:pt x="32014" y="4828"/>
                    <a:pt x="31944" y="4855"/>
                    <a:pt x="31884" y="4915"/>
                  </a:cubicBezTo>
                  <a:lnTo>
                    <a:pt x="23697" y="12344"/>
                  </a:lnTo>
                  <a:lnTo>
                    <a:pt x="13995" y="3652"/>
                  </a:lnTo>
                  <a:cubicBezTo>
                    <a:pt x="13941" y="3598"/>
                    <a:pt x="13869" y="3571"/>
                    <a:pt x="13797" y="3571"/>
                  </a:cubicBezTo>
                  <a:cubicBezTo>
                    <a:pt x="13724" y="3571"/>
                    <a:pt x="13652" y="3598"/>
                    <a:pt x="13598" y="3652"/>
                  </a:cubicBezTo>
                  <a:lnTo>
                    <a:pt x="145" y="17105"/>
                  </a:lnTo>
                  <a:cubicBezTo>
                    <a:pt x="1" y="17214"/>
                    <a:pt x="1" y="17430"/>
                    <a:pt x="145" y="17538"/>
                  </a:cubicBezTo>
                  <a:cubicBezTo>
                    <a:pt x="199" y="17592"/>
                    <a:pt x="271" y="17619"/>
                    <a:pt x="344" y="17619"/>
                  </a:cubicBezTo>
                  <a:cubicBezTo>
                    <a:pt x="416" y="17619"/>
                    <a:pt x="488" y="17592"/>
                    <a:pt x="542" y="17538"/>
                  </a:cubicBezTo>
                  <a:lnTo>
                    <a:pt x="13815" y="4265"/>
                  </a:lnTo>
                  <a:lnTo>
                    <a:pt x="23517" y="12958"/>
                  </a:lnTo>
                  <a:cubicBezTo>
                    <a:pt x="23571" y="13012"/>
                    <a:pt x="23643" y="13039"/>
                    <a:pt x="23715" y="13039"/>
                  </a:cubicBezTo>
                  <a:cubicBezTo>
                    <a:pt x="23787" y="13039"/>
                    <a:pt x="23859" y="13012"/>
                    <a:pt x="23913" y="12958"/>
                  </a:cubicBezTo>
                  <a:lnTo>
                    <a:pt x="32101" y="5528"/>
                  </a:lnTo>
                  <a:lnTo>
                    <a:pt x="44327" y="14761"/>
                  </a:lnTo>
                  <a:cubicBezTo>
                    <a:pt x="44388" y="14806"/>
                    <a:pt x="44455" y="14826"/>
                    <a:pt x="44520" y="14826"/>
                  </a:cubicBezTo>
                  <a:cubicBezTo>
                    <a:pt x="44610" y="14826"/>
                    <a:pt x="44697" y="14788"/>
                    <a:pt x="44760" y="14725"/>
                  </a:cubicBezTo>
                  <a:lnTo>
                    <a:pt x="58213" y="514"/>
                  </a:lnTo>
                  <a:cubicBezTo>
                    <a:pt x="58321" y="406"/>
                    <a:pt x="58321" y="190"/>
                    <a:pt x="58177" y="82"/>
                  </a:cubicBezTo>
                  <a:cubicBezTo>
                    <a:pt x="58123" y="28"/>
                    <a:pt x="58051" y="1"/>
                    <a:pt x="57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5103900" y="3278575"/>
              <a:ext cx="89275" cy="89275"/>
            </a:xfrm>
            <a:custGeom>
              <a:avLst/>
              <a:gdLst/>
              <a:ahLst/>
              <a:cxnLst/>
              <a:rect l="l" t="t" r="r" b="b"/>
              <a:pathLst>
                <a:path w="3571" h="3571" extrusionOk="0">
                  <a:moveTo>
                    <a:pt x="1804" y="0"/>
                  </a:moveTo>
                  <a:cubicBezTo>
                    <a:pt x="794" y="0"/>
                    <a:pt x="0" y="830"/>
                    <a:pt x="0" y="1804"/>
                  </a:cubicBezTo>
                  <a:cubicBezTo>
                    <a:pt x="0" y="2778"/>
                    <a:pt x="794" y="3571"/>
                    <a:pt x="1804" y="3571"/>
                  </a:cubicBezTo>
                  <a:cubicBezTo>
                    <a:pt x="2777" y="3571"/>
                    <a:pt x="3571" y="2778"/>
                    <a:pt x="3571" y="1804"/>
                  </a:cubicBezTo>
                  <a:cubicBezTo>
                    <a:pt x="3571" y="830"/>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5096675" y="3271350"/>
              <a:ext cx="103725" cy="103725"/>
            </a:xfrm>
            <a:custGeom>
              <a:avLst/>
              <a:gdLst/>
              <a:ahLst/>
              <a:cxnLst/>
              <a:rect l="l" t="t" r="r" b="b"/>
              <a:pathLst>
                <a:path w="4149" h="4149" extrusionOk="0">
                  <a:moveTo>
                    <a:pt x="2093" y="614"/>
                  </a:moveTo>
                  <a:cubicBezTo>
                    <a:pt x="2886" y="614"/>
                    <a:pt x="3571" y="1263"/>
                    <a:pt x="3571" y="2093"/>
                  </a:cubicBezTo>
                  <a:cubicBezTo>
                    <a:pt x="3571" y="2886"/>
                    <a:pt x="2886" y="3571"/>
                    <a:pt x="2093" y="3571"/>
                  </a:cubicBezTo>
                  <a:cubicBezTo>
                    <a:pt x="1263" y="3571"/>
                    <a:pt x="614" y="2886"/>
                    <a:pt x="614" y="2093"/>
                  </a:cubicBezTo>
                  <a:cubicBezTo>
                    <a:pt x="614" y="1263"/>
                    <a:pt x="1263" y="614"/>
                    <a:pt x="2093" y="614"/>
                  </a:cubicBezTo>
                  <a:close/>
                  <a:moveTo>
                    <a:pt x="2093" y="1"/>
                  </a:moveTo>
                  <a:cubicBezTo>
                    <a:pt x="939" y="1"/>
                    <a:pt x="1" y="939"/>
                    <a:pt x="1" y="2093"/>
                  </a:cubicBezTo>
                  <a:cubicBezTo>
                    <a:pt x="1" y="3247"/>
                    <a:pt x="939"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5561050" y="3311025"/>
              <a:ext cx="89275" cy="88400"/>
            </a:xfrm>
            <a:custGeom>
              <a:avLst/>
              <a:gdLst/>
              <a:ahLst/>
              <a:cxnLst/>
              <a:rect l="l" t="t" r="r" b="b"/>
              <a:pathLst>
                <a:path w="3571" h="3536" extrusionOk="0">
                  <a:moveTo>
                    <a:pt x="1804" y="1"/>
                  </a:moveTo>
                  <a:cubicBezTo>
                    <a:pt x="794" y="1"/>
                    <a:pt x="0" y="794"/>
                    <a:pt x="0" y="1768"/>
                  </a:cubicBezTo>
                  <a:cubicBezTo>
                    <a:pt x="0" y="2742"/>
                    <a:pt x="794" y="3535"/>
                    <a:pt x="1804" y="3535"/>
                  </a:cubicBezTo>
                  <a:cubicBezTo>
                    <a:pt x="2777" y="3535"/>
                    <a:pt x="3571" y="2742"/>
                    <a:pt x="3571" y="1768"/>
                  </a:cubicBezTo>
                  <a:cubicBezTo>
                    <a:pt x="3571" y="794"/>
                    <a:pt x="2777" y="1"/>
                    <a:pt x="18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5553825" y="3302925"/>
              <a:ext cx="103725" cy="104600"/>
            </a:xfrm>
            <a:custGeom>
              <a:avLst/>
              <a:gdLst/>
              <a:ahLst/>
              <a:cxnLst/>
              <a:rect l="l" t="t" r="r" b="b"/>
              <a:pathLst>
                <a:path w="4149" h="4184" extrusionOk="0">
                  <a:moveTo>
                    <a:pt x="2093" y="613"/>
                  </a:moveTo>
                  <a:cubicBezTo>
                    <a:pt x="2886" y="613"/>
                    <a:pt x="3535" y="1263"/>
                    <a:pt x="3535" y="2092"/>
                  </a:cubicBezTo>
                  <a:cubicBezTo>
                    <a:pt x="3535" y="2922"/>
                    <a:pt x="2886" y="3571"/>
                    <a:pt x="2093" y="3571"/>
                  </a:cubicBezTo>
                  <a:cubicBezTo>
                    <a:pt x="1263" y="3571"/>
                    <a:pt x="614" y="2922"/>
                    <a:pt x="614" y="2092"/>
                  </a:cubicBezTo>
                  <a:cubicBezTo>
                    <a:pt x="614" y="1263"/>
                    <a:pt x="1263" y="613"/>
                    <a:pt x="2093" y="613"/>
                  </a:cubicBezTo>
                  <a:close/>
                  <a:moveTo>
                    <a:pt x="2093" y="0"/>
                  </a:moveTo>
                  <a:cubicBezTo>
                    <a:pt x="939" y="0"/>
                    <a:pt x="1" y="938"/>
                    <a:pt x="1" y="2092"/>
                  </a:cubicBezTo>
                  <a:cubicBezTo>
                    <a:pt x="1" y="3246"/>
                    <a:pt x="939" y="4184"/>
                    <a:pt x="2093" y="4184"/>
                  </a:cubicBezTo>
                  <a:cubicBezTo>
                    <a:pt x="3211" y="4184"/>
                    <a:pt x="4148" y="3246"/>
                    <a:pt x="4148" y="2092"/>
                  </a:cubicBezTo>
                  <a:cubicBezTo>
                    <a:pt x="4148" y="938"/>
                    <a:pt x="3211" y="0"/>
                    <a:pt x="2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5872125" y="3545475"/>
              <a:ext cx="89300" cy="89275"/>
            </a:xfrm>
            <a:custGeom>
              <a:avLst/>
              <a:gdLst/>
              <a:ahLst/>
              <a:cxnLst/>
              <a:rect l="l" t="t" r="r" b="b"/>
              <a:pathLst>
                <a:path w="3572" h="3571" extrusionOk="0">
                  <a:moveTo>
                    <a:pt x="1768" y="0"/>
                  </a:moveTo>
                  <a:cubicBezTo>
                    <a:pt x="794" y="0"/>
                    <a:pt x="0" y="794"/>
                    <a:pt x="0" y="1768"/>
                  </a:cubicBezTo>
                  <a:cubicBezTo>
                    <a:pt x="0" y="2777"/>
                    <a:pt x="794" y="3571"/>
                    <a:pt x="1768" y="3571"/>
                  </a:cubicBezTo>
                  <a:cubicBezTo>
                    <a:pt x="2778" y="3571"/>
                    <a:pt x="3571" y="2777"/>
                    <a:pt x="3571" y="1768"/>
                  </a:cubicBezTo>
                  <a:cubicBezTo>
                    <a:pt x="3571" y="794"/>
                    <a:pt x="2778" y="0"/>
                    <a:pt x="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5864900" y="3538250"/>
              <a:ext cx="103725" cy="103725"/>
            </a:xfrm>
            <a:custGeom>
              <a:avLst/>
              <a:gdLst/>
              <a:ahLst/>
              <a:cxnLst/>
              <a:rect l="l" t="t" r="r" b="b"/>
              <a:pathLst>
                <a:path w="4149" h="4149" extrusionOk="0">
                  <a:moveTo>
                    <a:pt x="2057" y="578"/>
                  </a:moveTo>
                  <a:cubicBezTo>
                    <a:pt x="2886" y="614"/>
                    <a:pt x="3535" y="1263"/>
                    <a:pt x="3535" y="2057"/>
                  </a:cubicBezTo>
                  <a:cubicBezTo>
                    <a:pt x="3535" y="2886"/>
                    <a:pt x="2886" y="3535"/>
                    <a:pt x="2057" y="3535"/>
                  </a:cubicBezTo>
                  <a:cubicBezTo>
                    <a:pt x="1263" y="3535"/>
                    <a:pt x="614" y="2886"/>
                    <a:pt x="614" y="2057"/>
                  </a:cubicBezTo>
                  <a:cubicBezTo>
                    <a:pt x="614" y="1263"/>
                    <a:pt x="1263" y="614"/>
                    <a:pt x="2057" y="578"/>
                  </a:cubicBezTo>
                  <a:close/>
                  <a:moveTo>
                    <a:pt x="2057" y="1"/>
                  </a:moveTo>
                  <a:cubicBezTo>
                    <a:pt x="939" y="1"/>
                    <a:pt x="1" y="938"/>
                    <a:pt x="1" y="2057"/>
                  </a:cubicBezTo>
                  <a:cubicBezTo>
                    <a:pt x="1" y="3211"/>
                    <a:pt x="939" y="4148"/>
                    <a:pt x="2057" y="4148"/>
                  </a:cubicBezTo>
                  <a:cubicBezTo>
                    <a:pt x="3211" y="4148"/>
                    <a:pt x="4149" y="3211"/>
                    <a:pt x="4149" y="2057"/>
                  </a:cubicBezTo>
                  <a:cubicBezTo>
                    <a:pt x="4149" y="938"/>
                    <a:pt x="3211" y="1"/>
                    <a:pt x="2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6202150" y="3190200"/>
              <a:ext cx="89275" cy="88400"/>
            </a:xfrm>
            <a:custGeom>
              <a:avLst/>
              <a:gdLst/>
              <a:ahLst/>
              <a:cxnLst/>
              <a:rect l="l" t="t" r="r" b="b"/>
              <a:pathLst>
                <a:path w="3571" h="3536" extrusionOk="0">
                  <a:moveTo>
                    <a:pt x="1803" y="1"/>
                  </a:moveTo>
                  <a:cubicBezTo>
                    <a:pt x="793" y="1"/>
                    <a:pt x="0" y="794"/>
                    <a:pt x="0" y="1768"/>
                  </a:cubicBezTo>
                  <a:cubicBezTo>
                    <a:pt x="0" y="2742"/>
                    <a:pt x="793" y="3535"/>
                    <a:pt x="1803" y="3535"/>
                  </a:cubicBezTo>
                  <a:cubicBezTo>
                    <a:pt x="2777" y="3535"/>
                    <a:pt x="3571" y="2742"/>
                    <a:pt x="3571" y="1768"/>
                  </a:cubicBezTo>
                  <a:cubicBezTo>
                    <a:pt x="3571" y="794"/>
                    <a:pt x="2777" y="1"/>
                    <a:pt x="1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6194925" y="3183000"/>
              <a:ext cx="103725" cy="103700"/>
            </a:xfrm>
            <a:custGeom>
              <a:avLst/>
              <a:gdLst/>
              <a:ahLst/>
              <a:cxnLst/>
              <a:rect l="l" t="t" r="r" b="b"/>
              <a:pathLst>
                <a:path w="4149" h="4148" extrusionOk="0">
                  <a:moveTo>
                    <a:pt x="2092" y="577"/>
                  </a:moveTo>
                  <a:cubicBezTo>
                    <a:pt x="2886" y="577"/>
                    <a:pt x="3535" y="1263"/>
                    <a:pt x="3535" y="2056"/>
                  </a:cubicBezTo>
                  <a:cubicBezTo>
                    <a:pt x="3535" y="2886"/>
                    <a:pt x="2886" y="3535"/>
                    <a:pt x="2092" y="3535"/>
                  </a:cubicBezTo>
                  <a:cubicBezTo>
                    <a:pt x="1263" y="3535"/>
                    <a:pt x="614" y="2886"/>
                    <a:pt x="614" y="2056"/>
                  </a:cubicBezTo>
                  <a:cubicBezTo>
                    <a:pt x="614" y="1263"/>
                    <a:pt x="1263" y="577"/>
                    <a:pt x="2092" y="577"/>
                  </a:cubicBezTo>
                  <a:close/>
                  <a:moveTo>
                    <a:pt x="2092" y="0"/>
                  </a:moveTo>
                  <a:cubicBezTo>
                    <a:pt x="938" y="0"/>
                    <a:pt x="0" y="902"/>
                    <a:pt x="0" y="2056"/>
                  </a:cubicBezTo>
                  <a:cubicBezTo>
                    <a:pt x="0" y="3210"/>
                    <a:pt x="938" y="4148"/>
                    <a:pt x="2092" y="4148"/>
                  </a:cubicBezTo>
                  <a:cubicBezTo>
                    <a:pt x="3210" y="4148"/>
                    <a:pt x="4148" y="3210"/>
                    <a:pt x="4148" y="2056"/>
                  </a:cubicBezTo>
                  <a:cubicBezTo>
                    <a:pt x="4148" y="902"/>
                    <a:pt x="3210" y="0"/>
                    <a:pt x="20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4767575" y="3615800"/>
              <a:ext cx="89275" cy="88400"/>
            </a:xfrm>
            <a:custGeom>
              <a:avLst/>
              <a:gdLst/>
              <a:ahLst/>
              <a:cxnLst/>
              <a:rect l="l" t="t" r="r" b="b"/>
              <a:pathLst>
                <a:path w="3571" h="3536" extrusionOk="0">
                  <a:moveTo>
                    <a:pt x="1804" y="0"/>
                  </a:moveTo>
                  <a:cubicBezTo>
                    <a:pt x="794" y="0"/>
                    <a:pt x="0" y="794"/>
                    <a:pt x="0" y="1768"/>
                  </a:cubicBezTo>
                  <a:cubicBezTo>
                    <a:pt x="0" y="2742"/>
                    <a:pt x="794" y="3535"/>
                    <a:pt x="1804" y="3535"/>
                  </a:cubicBezTo>
                  <a:cubicBezTo>
                    <a:pt x="2777" y="3535"/>
                    <a:pt x="3571" y="2742"/>
                    <a:pt x="3571" y="1768"/>
                  </a:cubicBezTo>
                  <a:cubicBezTo>
                    <a:pt x="3571" y="794"/>
                    <a:pt x="2777" y="0"/>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760350" y="3607675"/>
              <a:ext cx="103725" cy="103725"/>
            </a:xfrm>
            <a:custGeom>
              <a:avLst/>
              <a:gdLst/>
              <a:ahLst/>
              <a:cxnLst/>
              <a:rect l="l" t="t" r="r" b="b"/>
              <a:pathLst>
                <a:path w="4149" h="4149" extrusionOk="0">
                  <a:moveTo>
                    <a:pt x="2093" y="614"/>
                  </a:moveTo>
                  <a:cubicBezTo>
                    <a:pt x="2886" y="614"/>
                    <a:pt x="3535" y="1263"/>
                    <a:pt x="3571" y="2093"/>
                  </a:cubicBezTo>
                  <a:cubicBezTo>
                    <a:pt x="3535" y="2886"/>
                    <a:pt x="2886" y="3572"/>
                    <a:pt x="2093" y="3572"/>
                  </a:cubicBezTo>
                  <a:cubicBezTo>
                    <a:pt x="1263" y="3572"/>
                    <a:pt x="614" y="2886"/>
                    <a:pt x="614" y="2093"/>
                  </a:cubicBezTo>
                  <a:cubicBezTo>
                    <a:pt x="614" y="1263"/>
                    <a:pt x="1263" y="614"/>
                    <a:pt x="2093" y="614"/>
                  </a:cubicBezTo>
                  <a:close/>
                  <a:moveTo>
                    <a:pt x="2093" y="1"/>
                  </a:moveTo>
                  <a:cubicBezTo>
                    <a:pt x="938" y="1"/>
                    <a:pt x="1" y="939"/>
                    <a:pt x="1" y="2093"/>
                  </a:cubicBezTo>
                  <a:cubicBezTo>
                    <a:pt x="1" y="3247"/>
                    <a:pt x="938" y="4149"/>
                    <a:pt x="2093" y="4149"/>
                  </a:cubicBezTo>
                  <a:cubicBezTo>
                    <a:pt x="3211" y="4149"/>
                    <a:pt x="4148" y="3247"/>
                    <a:pt x="4148" y="2093"/>
                  </a:cubicBezTo>
                  <a:cubicBezTo>
                    <a:pt x="4148" y="939"/>
                    <a:pt x="3211" y="1"/>
                    <a:pt x="20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5351850" y="3488650"/>
              <a:ext cx="89300" cy="88400"/>
            </a:xfrm>
            <a:custGeom>
              <a:avLst/>
              <a:gdLst/>
              <a:ahLst/>
              <a:cxnLst/>
              <a:rect l="l" t="t" r="r" b="b"/>
              <a:pathLst>
                <a:path w="3572" h="3536" extrusionOk="0">
                  <a:moveTo>
                    <a:pt x="1768" y="1"/>
                  </a:moveTo>
                  <a:cubicBezTo>
                    <a:pt x="794" y="1"/>
                    <a:pt x="1" y="794"/>
                    <a:pt x="1" y="1768"/>
                  </a:cubicBezTo>
                  <a:cubicBezTo>
                    <a:pt x="1" y="2742"/>
                    <a:pt x="794" y="3536"/>
                    <a:pt x="1768" y="3536"/>
                  </a:cubicBezTo>
                  <a:cubicBezTo>
                    <a:pt x="2742" y="3536"/>
                    <a:pt x="3571" y="2742"/>
                    <a:pt x="3571" y="1768"/>
                  </a:cubicBezTo>
                  <a:cubicBezTo>
                    <a:pt x="3571" y="794"/>
                    <a:pt x="2742" y="1"/>
                    <a:pt x="17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5344650" y="3480550"/>
              <a:ext cx="103700" cy="104625"/>
            </a:xfrm>
            <a:custGeom>
              <a:avLst/>
              <a:gdLst/>
              <a:ahLst/>
              <a:cxnLst/>
              <a:rect l="l" t="t" r="r" b="b"/>
              <a:pathLst>
                <a:path w="4148" h="4185" extrusionOk="0">
                  <a:moveTo>
                    <a:pt x="2056" y="614"/>
                  </a:moveTo>
                  <a:cubicBezTo>
                    <a:pt x="2886" y="614"/>
                    <a:pt x="3535" y="1263"/>
                    <a:pt x="3535" y="2092"/>
                  </a:cubicBezTo>
                  <a:cubicBezTo>
                    <a:pt x="3535" y="2922"/>
                    <a:pt x="2886" y="3571"/>
                    <a:pt x="2056" y="3571"/>
                  </a:cubicBezTo>
                  <a:cubicBezTo>
                    <a:pt x="1263" y="3571"/>
                    <a:pt x="577" y="2922"/>
                    <a:pt x="577" y="2092"/>
                  </a:cubicBezTo>
                  <a:cubicBezTo>
                    <a:pt x="577" y="1263"/>
                    <a:pt x="1263" y="614"/>
                    <a:pt x="2056" y="614"/>
                  </a:cubicBezTo>
                  <a:close/>
                  <a:moveTo>
                    <a:pt x="2056" y="0"/>
                  </a:moveTo>
                  <a:cubicBezTo>
                    <a:pt x="902" y="0"/>
                    <a:pt x="0" y="938"/>
                    <a:pt x="0" y="2092"/>
                  </a:cubicBezTo>
                  <a:cubicBezTo>
                    <a:pt x="0" y="3246"/>
                    <a:pt x="902" y="4184"/>
                    <a:pt x="2056" y="4184"/>
                  </a:cubicBezTo>
                  <a:cubicBezTo>
                    <a:pt x="3210" y="4184"/>
                    <a:pt x="4148" y="3246"/>
                    <a:pt x="4148" y="2092"/>
                  </a:cubicBezTo>
                  <a:cubicBezTo>
                    <a:pt x="4148" y="938"/>
                    <a:pt x="3210" y="0"/>
                    <a:pt x="2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393450" y="2124425"/>
              <a:ext cx="147900" cy="90200"/>
            </a:xfrm>
            <a:custGeom>
              <a:avLst/>
              <a:gdLst/>
              <a:ahLst/>
              <a:cxnLst/>
              <a:rect l="l" t="t" r="r" b="b"/>
              <a:pathLst>
                <a:path w="5916" h="3608" extrusionOk="0">
                  <a:moveTo>
                    <a:pt x="5563" y="0"/>
                  </a:moveTo>
                  <a:cubicBezTo>
                    <a:pt x="5511" y="0"/>
                    <a:pt x="5459" y="12"/>
                    <a:pt x="5411" y="36"/>
                  </a:cubicBezTo>
                  <a:lnTo>
                    <a:pt x="181" y="3066"/>
                  </a:lnTo>
                  <a:cubicBezTo>
                    <a:pt x="37" y="3138"/>
                    <a:pt x="1" y="3319"/>
                    <a:pt x="73" y="3463"/>
                  </a:cubicBezTo>
                  <a:cubicBezTo>
                    <a:pt x="145" y="3559"/>
                    <a:pt x="249" y="3607"/>
                    <a:pt x="353" y="3607"/>
                  </a:cubicBezTo>
                  <a:cubicBezTo>
                    <a:pt x="405" y="3607"/>
                    <a:pt x="457" y="3595"/>
                    <a:pt x="506" y="3571"/>
                  </a:cubicBezTo>
                  <a:lnTo>
                    <a:pt x="5735" y="578"/>
                  </a:lnTo>
                  <a:cubicBezTo>
                    <a:pt x="5880" y="469"/>
                    <a:pt x="5916" y="289"/>
                    <a:pt x="5843" y="145"/>
                  </a:cubicBezTo>
                  <a:cubicBezTo>
                    <a:pt x="5771" y="49"/>
                    <a:pt x="5667" y="0"/>
                    <a:pt x="5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1756875" y="1902825"/>
              <a:ext cx="783575" cy="901950"/>
            </a:xfrm>
            <a:custGeom>
              <a:avLst/>
              <a:gdLst/>
              <a:ahLst/>
              <a:cxnLst/>
              <a:rect l="l" t="t" r="r" b="b"/>
              <a:pathLst>
                <a:path w="31343" h="36078" extrusionOk="0">
                  <a:moveTo>
                    <a:pt x="15653" y="641"/>
                  </a:moveTo>
                  <a:lnTo>
                    <a:pt x="30729" y="9333"/>
                  </a:lnTo>
                  <a:lnTo>
                    <a:pt x="30729" y="26718"/>
                  </a:lnTo>
                  <a:lnTo>
                    <a:pt x="15653" y="35446"/>
                  </a:lnTo>
                  <a:lnTo>
                    <a:pt x="613" y="26718"/>
                  </a:lnTo>
                  <a:lnTo>
                    <a:pt x="613" y="9358"/>
                  </a:lnTo>
                  <a:lnTo>
                    <a:pt x="15653" y="641"/>
                  </a:lnTo>
                  <a:close/>
                  <a:moveTo>
                    <a:pt x="15671" y="1"/>
                  </a:moveTo>
                  <a:cubicBezTo>
                    <a:pt x="15617" y="1"/>
                    <a:pt x="15563" y="10"/>
                    <a:pt x="15509" y="28"/>
                  </a:cubicBezTo>
                  <a:lnTo>
                    <a:pt x="144" y="8900"/>
                  </a:lnTo>
                  <a:cubicBezTo>
                    <a:pt x="72" y="8973"/>
                    <a:pt x="0" y="9045"/>
                    <a:pt x="0" y="9153"/>
                  </a:cubicBezTo>
                  <a:lnTo>
                    <a:pt x="0" y="26898"/>
                  </a:lnTo>
                  <a:cubicBezTo>
                    <a:pt x="0" y="27006"/>
                    <a:pt x="72" y="27114"/>
                    <a:pt x="144" y="27150"/>
                  </a:cubicBezTo>
                  <a:lnTo>
                    <a:pt x="15509" y="36023"/>
                  </a:lnTo>
                  <a:cubicBezTo>
                    <a:pt x="15563" y="36059"/>
                    <a:pt x="15617" y="36077"/>
                    <a:pt x="15671" y="36077"/>
                  </a:cubicBezTo>
                  <a:cubicBezTo>
                    <a:pt x="15725" y="36077"/>
                    <a:pt x="15780" y="36059"/>
                    <a:pt x="15834" y="36023"/>
                  </a:cubicBezTo>
                  <a:lnTo>
                    <a:pt x="31198" y="27150"/>
                  </a:lnTo>
                  <a:cubicBezTo>
                    <a:pt x="31270" y="27114"/>
                    <a:pt x="31343" y="27006"/>
                    <a:pt x="31343" y="26898"/>
                  </a:cubicBezTo>
                  <a:lnTo>
                    <a:pt x="31343" y="9153"/>
                  </a:lnTo>
                  <a:cubicBezTo>
                    <a:pt x="31343" y="9045"/>
                    <a:pt x="31270" y="8973"/>
                    <a:pt x="31198" y="8900"/>
                  </a:cubicBezTo>
                  <a:lnTo>
                    <a:pt x="15834" y="28"/>
                  </a:lnTo>
                  <a:cubicBezTo>
                    <a:pt x="15780" y="10"/>
                    <a:pt x="15725" y="1"/>
                    <a:pt x="15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1887600" y="2053425"/>
              <a:ext cx="522100" cy="600750"/>
            </a:xfrm>
            <a:custGeom>
              <a:avLst/>
              <a:gdLst/>
              <a:ahLst/>
              <a:cxnLst/>
              <a:rect l="l" t="t" r="r" b="b"/>
              <a:pathLst>
                <a:path w="20884" h="24030" extrusionOk="0">
                  <a:moveTo>
                    <a:pt x="10424" y="640"/>
                  </a:moveTo>
                  <a:lnTo>
                    <a:pt x="20271" y="6339"/>
                  </a:lnTo>
                  <a:lnTo>
                    <a:pt x="20271" y="17700"/>
                  </a:lnTo>
                  <a:lnTo>
                    <a:pt x="10424" y="23363"/>
                  </a:lnTo>
                  <a:lnTo>
                    <a:pt x="614" y="17700"/>
                  </a:lnTo>
                  <a:lnTo>
                    <a:pt x="614" y="6307"/>
                  </a:lnTo>
                  <a:lnTo>
                    <a:pt x="10424" y="640"/>
                  </a:lnTo>
                  <a:close/>
                  <a:moveTo>
                    <a:pt x="10442" y="0"/>
                  </a:moveTo>
                  <a:cubicBezTo>
                    <a:pt x="10388" y="0"/>
                    <a:pt x="10334" y="9"/>
                    <a:pt x="10280" y="27"/>
                  </a:cubicBezTo>
                  <a:lnTo>
                    <a:pt x="145" y="5906"/>
                  </a:lnTo>
                  <a:cubicBezTo>
                    <a:pt x="73" y="5942"/>
                    <a:pt x="1" y="6050"/>
                    <a:pt x="1" y="6159"/>
                  </a:cubicBezTo>
                  <a:lnTo>
                    <a:pt x="1" y="17880"/>
                  </a:lnTo>
                  <a:cubicBezTo>
                    <a:pt x="1" y="17989"/>
                    <a:pt x="73" y="18061"/>
                    <a:pt x="145" y="18133"/>
                  </a:cubicBezTo>
                  <a:lnTo>
                    <a:pt x="10280" y="23976"/>
                  </a:lnTo>
                  <a:cubicBezTo>
                    <a:pt x="10334" y="24012"/>
                    <a:pt x="10388" y="24030"/>
                    <a:pt x="10442" y="24030"/>
                  </a:cubicBezTo>
                  <a:cubicBezTo>
                    <a:pt x="10496" y="24030"/>
                    <a:pt x="10551" y="24012"/>
                    <a:pt x="10605" y="23976"/>
                  </a:cubicBezTo>
                  <a:lnTo>
                    <a:pt x="20740" y="18133"/>
                  </a:lnTo>
                  <a:cubicBezTo>
                    <a:pt x="20812" y="18061"/>
                    <a:pt x="20884" y="17989"/>
                    <a:pt x="20884" y="17880"/>
                  </a:cubicBezTo>
                  <a:lnTo>
                    <a:pt x="20884" y="6159"/>
                  </a:lnTo>
                  <a:cubicBezTo>
                    <a:pt x="20884" y="6050"/>
                    <a:pt x="20812" y="5942"/>
                    <a:pt x="20740" y="5906"/>
                  </a:cubicBezTo>
                  <a:lnTo>
                    <a:pt x="10605" y="27"/>
                  </a:lnTo>
                  <a:cubicBezTo>
                    <a:pt x="10551" y="9"/>
                    <a:pt x="10496" y="0"/>
                    <a:pt x="10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140975" y="1573500"/>
              <a:ext cx="15350" cy="344475"/>
            </a:xfrm>
            <a:custGeom>
              <a:avLst/>
              <a:gdLst/>
              <a:ahLst/>
              <a:cxnLst/>
              <a:rect l="l" t="t" r="r" b="b"/>
              <a:pathLst>
                <a:path w="614" h="13779" extrusionOk="0">
                  <a:moveTo>
                    <a:pt x="289" y="0"/>
                  </a:moveTo>
                  <a:cubicBezTo>
                    <a:pt x="145" y="0"/>
                    <a:pt x="1" y="109"/>
                    <a:pt x="1" y="289"/>
                  </a:cubicBezTo>
                  <a:lnTo>
                    <a:pt x="1" y="13453"/>
                  </a:lnTo>
                  <a:cubicBezTo>
                    <a:pt x="1" y="13634"/>
                    <a:pt x="145" y="13778"/>
                    <a:pt x="289" y="13778"/>
                  </a:cubicBezTo>
                  <a:cubicBezTo>
                    <a:pt x="470" y="13778"/>
                    <a:pt x="614" y="13634"/>
                    <a:pt x="614" y="13453"/>
                  </a:cubicBezTo>
                  <a:lnTo>
                    <a:pt x="614" y="289"/>
                  </a:lnTo>
                  <a:cubicBezTo>
                    <a:pt x="614" y="109"/>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083275" y="1499550"/>
              <a:ext cx="129875" cy="129875"/>
            </a:xfrm>
            <a:custGeom>
              <a:avLst/>
              <a:gdLst/>
              <a:ahLst/>
              <a:cxnLst/>
              <a:rect l="l" t="t" r="r" b="b"/>
              <a:pathLst>
                <a:path w="5195" h="5195" extrusionOk="0">
                  <a:moveTo>
                    <a:pt x="2597" y="1"/>
                  </a:moveTo>
                  <a:cubicBezTo>
                    <a:pt x="1191" y="1"/>
                    <a:pt x="1" y="1155"/>
                    <a:pt x="1" y="2598"/>
                  </a:cubicBezTo>
                  <a:cubicBezTo>
                    <a:pt x="1" y="4040"/>
                    <a:pt x="1191" y="5195"/>
                    <a:pt x="2597" y="5195"/>
                  </a:cubicBezTo>
                  <a:cubicBezTo>
                    <a:pt x="4040" y="5195"/>
                    <a:pt x="5194" y="4040"/>
                    <a:pt x="5194" y="2598"/>
                  </a:cubicBezTo>
                  <a:cubicBezTo>
                    <a:pt x="5194" y="1155"/>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076050" y="1492350"/>
              <a:ext cx="145200" cy="144300"/>
            </a:xfrm>
            <a:custGeom>
              <a:avLst/>
              <a:gdLst/>
              <a:ahLst/>
              <a:cxnLst/>
              <a:rect l="l" t="t" r="r" b="b"/>
              <a:pathLst>
                <a:path w="5808" h="5772" extrusionOk="0">
                  <a:moveTo>
                    <a:pt x="2886" y="577"/>
                  </a:moveTo>
                  <a:cubicBezTo>
                    <a:pt x="3536" y="577"/>
                    <a:pt x="4113" y="830"/>
                    <a:pt x="4509" y="1263"/>
                  </a:cubicBezTo>
                  <a:cubicBezTo>
                    <a:pt x="4942" y="1659"/>
                    <a:pt x="5195" y="2237"/>
                    <a:pt x="5195" y="2886"/>
                  </a:cubicBezTo>
                  <a:cubicBezTo>
                    <a:pt x="5195" y="3499"/>
                    <a:pt x="4942" y="4076"/>
                    <a:pt x="4509" y="4509"/>
                  </a:cubicBezTo>
                  <a:cubicBezTo>
                    <a:pt x="4113" y="4906"/>
                    <a:pt x="3536" y="5158"/>
                    <a:pt x="2886" y="5158"/>
                  </a:cubicBezTo>
                  <a:cubicBezTo>
                    <a:pt x="2273" y="5158"/>
                    <a:pt x="1696" y="4906"/>
                    <a:pt x="1263" y="4509"/>
                  </a:cubicBezTo>
                  <a:cubicBezTo>
                    <a:pt x="867" y="4076"/>
                    <a:pt x="614" y="3499"/>
                    <a:pt x="614" y="2886"/>
                  </a:cubicBezTo>
                  <a:cubicBezTo>
                    <a:pt x="614" y="2237"/>
                    <a:pt x="867" y="1659"/>
                    <a:pt x="1263" y="1263"/>
                  </a:cubicBezTo>
                  <a:cubicBezTo>
                    <a:pt x="1696" y="830"/>
                    <a:pt x="2273" y="577"/>
                    <a:pt x="2886" y="577"/>
                  </a:cubicBezTo>
                  <a:close/>
                  <a:moveTo>
                    <a:pt x="2886" y="0"/>
                  </a:moveTo>
                  <a:cubicBezTo>
                    <a:pt x="1299" y="0"/>
                    <a:pt x="1" y="1299"/>
                    <a:pt x="1" y="2886"/>
                  </a:cubicBezTo>
                  <a:cubicBezTo>
                    <a:pt x="1" y="4473"/>
                    <a:pt x="1299" y="5771"/>
                    <a:pt x="2886" y="5771"/>
                  </a:cubicBezTo>
                  <a:cubicBezTo>
                    <a:pt x="4509" y="5771"/>
                    <a:pt x="5808" y="4473"/>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140975" y="2779950"/>
              <a:ext cx="15350" cy="345350"/>
            </a:xfrm>
            <a:custGeom>
              <a:avLst/>
              <a:gdLst/>
              <a:ahLst/>
              <a:cxnLst/>
              <a:rect l="l" t="t" r="r" b="b"/>
              <a:pathLst>
                <a:path w="614" h="13814" extrusionOk="0">
                  <a:moveTo>
                    <a:pt x="289" y="0"/>
                  </a:moveTo>
                  <a:cubicBezTo>
                    <a:pt x="145" y="0"/>
                    <a:pt x="1" y="144"/>
                    <a:pt x="1" y="325"/>
                  </a:cubicBezTo>
                  <a:lnTo>
                    <a:pt x="1" y="13489"/>
                  </a:lnTo>
                  <a:cubicBezTo>
                    <a:pt x="1" y="13670"/>
                    <a:pt x="145" y="13814"/>
                    <a:pt x="289" y="13814"/>
                  </a:cubicBezTo>
                  <a:cubicBezTo>
                    <a:pt x="470" y="13814"/>
                    <a:pt x="614" y="13670"/>
                    <a:pt x="614" y="13489"/>
                  </a:cubicBezTo>
                  <a:lnTo>
                    <a:pt x="614" y="325"/>
                  </a:lnTo>
                  <a:cubicBezTo>
                    <a:pt x="614" y="144"/>
                    <a:pt x="470"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083275" y="3068475"/>
              <a:ext cx="129875" cy="129875"/>
            </a:xfrm>
            <a:custGeom>
              <a:avLst/>
              <a:gdLst/>
              <a:ahLst/>
              <a:cxnLst/>
              <a:rect l="l" t="t" r="r" b="b"/>
              <a:pathLst>
                <a:path w="5195" h="5195" extrusionOk="0">
                  <a:moveTo>
                    <a:pt x="2597" y="1"/>
                  </a:moveTo>
                  <a:cubicBezTo>
                    <a:pt x="1191" y="1"/>
                    <a:pt x="1" y="1191"/>
                    <a:pt x="1" y="2598"/>
                  </a:cubicBezTo>
                  <a:cubicBezTo>
                    <a:pt x="1" y="4040"/>
                    <a:pt x="1191" y="5194"/>
                    <a:pt x="2597" y="5194"/>
                  </a:cubicBezTo>
                  <a:cubicBezTo>
                    <a:pt x="4040" y="5194"/>
                    <a:pt x="5194" y="4040"/>
                    <a:pt x="5194" y="2598"/>
                  </a:cubicBezTo>
                  <a:cubicBezTo>
                    <a:pt x="5194" y="1191"/>
                    <a:pt x="4040" y="1"/>
                    <a:pt x="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076050" y="3061275"/>
              <a:ext cx="145200" cy="145175"/>
            </a:xfrm>
            <a:custGeom>
              <a:avLst/>
              <a:gdLst/>
              <a:ahLst/>
              <a:cxnLst/>
              <a:rect l="l" t="t" r="r" b="b"/>
              <a:pathLst>
                <a:path w="5808" h="5807" extrusionOk="0">
                  <a:moveTo>
                    <a:pt x="2886" y="613"/>
                  </a:moveTo>
                  <a:cubicBezTo>
                    <a:pt x="3536" y="613"/>
                    <a:pt x="4113" y="866"/>
                    <a:pt x="4509" y="1263"/>
                  </a:cubicBezTo>
                  <a:cubicBezTo>
                    <a:pt x="4942" y="1695"/>
                    <a:pt x="5195" y="2272"/>
                    <a:pt x="5195" y="2886"/>
                  </a:cubicBezTo>
                  <a:cubicBezTo>
                    <a:pt x="5195" y="3535"/>
                    <a:pt x="4942" y="4112"/>
                    <a:pt x="4509" y="4509"/>
                  </a:cubicBezTo>
                  <a:cubicBezTo>
                    <a:pt x="4113" y="4941"/>
                    <a:pt x="3536" y="5194"/>
                    <a:pt x="2886" y="5194"/>
                  </a:cubicBezTo>
                  <a:cubicBezTo>
                    <a:pt x="2273" y="5194"/>
                    <a:pt x="1696" y="4941"/>
                    <a:pt x="1263" y="4509"/>
                  </a:cubicBezTo>
                  <a:cubicBezTo>
                    <a:pt x="867" y="4112"/>
                    <a:pt x="614" y="3535"/>
                    <a:pt x="614" y="2886"/>
                  </a:cubicBezTo>
                  <a:cubicBezTo>
                    <a:pt x="614" y="2272"/>
                    <a:pt x="867" y="1695"/>
                    <a:pt x="1263" y="1263"/>
                  </a:cubicBezTo>
                  <a:cubicBezTo>
                    <a:pt x="1696" y="866"/>
                    <a:pt x="2273" y="613"/>
                    <a:pt x="2886" y="613"/>
                  </a:cubicBezTo>
                  <a:close/>
                  <a:moveTo>
                    <a:pt x="2886" y="0"/>
                  </a:moveTo>
                  <a:cubicBezTo>
                    <a:pt x="1299" y="0"/>
                    <a:pt x="1" y="1299"/>
                    <a:pt x="1" y="2886"/>
                  </a:cubicBezTo>
                  <a:cubicBezTo>
                    <a:pt x="1" y="4509"/>
                    <a:pt x="1299" y="5771"/>
                    <a:pt x="2886" y="5807"/>
                  </a:cubicBezTo>
                  <a:cubicBezTo>
                    <a:pt x="4509" y="5771"/>
                    <a:pt x="5808" y="4509"/>
                    <a:pt x="5808" y="2886"/>
                  </a:cubicBezTo>
                  <a:cubicBezTo>
                    <a:pt x="5808" y="1299"/>
                    <a:pt x="4509" y="0"/>
                    <a:pt x="2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1755975" y="2124425"/>
              <a:ext cx="147900" cy="90200"/>
            </a:xfrm>
            <a:custGeom>
              <a:avLst/>
              <a:gdLst/>
              <a:ahLst/>
              <a:cxnLst/>
              <a:rect l="l" t="t" r="r" b="b"/>
              <a:pathLst>
                <a:path w="5916" h="3608" extrusionOk="0">
                  <a:moveTo>
                    <a:pt x="345" y="0"/>
                  </a:moveTo>
                  <a:cubicBezTo>
                    <a:pt x="233" y="0"/>
                    <a:pt x="120" y="49"/>
                    <a:pt x="72" y="145"/>
                  </a:cubicBezTo>
                  <a:cubicBezTo>
                    <a:pt x="0" y="289"/>
                    <a:pt x="36" y="469"/>
                    <a:pt x="180" y="578"/>
                  </a:cubicBezTo>
                  <a:lnTo>
                    <a:pt x="5410" y="3571"/>
                  </a:lnTo>
                  <a:cubicBezTo>
                    <a:pt x="5458" y="3595"/>
                    <a:pt x="5510" y="3607"/>
                    <a:pt x="5563" y="3607"/>
                  </a:cubicBezTo>
                  <a:cubicBezTo>
                    <a:pt x="5667" y="3607"/>
                    <a:pt x="5771" y="3559"/>
                    <a:pt x="5843" y="3463"/>
                  </a:cubicBezTo>
                  <a:cubicBezTo>
                    <a:pt x="5915" y="3319"/>
                    <a:pt x="5843" y="3138"/>
                    <a:pt x="5699" y="3066"/>
                  </a:cubicBezTo>
                  <a:lnTo>
                    <a:pt x="505" y="36"/>
                  </a:lnTo>
                  <a:cubicBezTo>
                    <a:pt x="457" y="12"/>
                    <a:pt x="401"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1897525" y="2348350"/>
              <a:ext cx="513075" cy="161125"/>
            </a:xfrm>
            <a:custGeom>
              <a:avLst/>
              <a:gdLst/>
              <a:ahLst/>
              <a:cxnLst/>
              <a:rect l="l" t="t" r="r" b="b"/>
              <a:pathLst>
                <a:path w="20523" h="6445" extrusionOk="0">
                  <a:moveTo>
                    <a:pt x="10450" y="0"/>
                  </a:moveTo>
                  <a:cubicBezTo>
                    <a:pt x="10406" y="0"/>
                    <a:pt x="10361" y="9"/>
                    <a:pt x="10316" y="24"/>
                  </a:cubicBezTo>
                  <a:lnTo>
                    <a:pt x="181" y="5903"/>
                  </a:lnTo>
                  <a:cubicBezTo>
                    <a:pt x="37" y="5975"/>
                    <a:pt x="1" y="6156"/>
                    <a:pt x="73" y="6300"/>
                  </a:cubicBezTo>
                  <a:cubicBezTo>
                    <a:pt x="145" y="6396"/>
                    <a:pt x="249" y="6444"/>
                    <a:pt x="353" y="6444"/>
                  </a:cubicBezTo>
                  <a:cubicBezTo>
                    <a:pt x="405" y="6444"/>
                    <a:pt x="458" y="6432"/>
                    <a:pt x="506" y="6408"/>
                  </a:cubicBezTo>
                  <a:lnTo>
                    <a:pt x="10496" y="637"/>
                  </a:lnTo>
                  <a:lnTo>
                    <a:pt x="20018" y="6336"/>
                  </a:lnTo>
                  <a:cubicBezTo>
                    <a:pt x="20066" y="6360"/>
                    <a:pt x="20118" y="6372"/>
                    <a:pt x="20170" y="6372"/>
                  </a:cubicBezTo>
                  <a:cubicBezTo>
                    <a:pt x="20274" y="6372"/>
                    <a:pt x="20379" y="6324"/>
                    <a:pt x="20451" y="6228"/>
                  </a:cubicBezTo>
                  <a:cubicBezTo>
                    <a:pt x="20523" y="6083"/>
                    <a:pt x="20487" y="5903"/>
                    <a:pt x="20343" y="5795"/>
                  </a:cubicBezTo>
                  <a:lnTo>
                    <a:pt x="10640" y="60"/>
                  </a:lnTo>
                  <a:cubicBezTo>
                    <a:pt x="10577" y="18"/>
                    <a:pt x="10514" y="0"/>
                    <a:pt x="10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151800" y="2053200"/>
              <a:ext cx="15350" cy="310200"/>
            </a:xfrm>
            <a:custGeom>
              <a:avLst/>
              <a:gdLst/>
              <a:ahLst/>
              <a:cxnLst/>
              <a:rect l="l" t="t" r="r" b="b"/>
              <a:pathLst>
                <a:path w="614" h="12408" extrusionOk="0">
                  <a:moveTo>
                    <a:pt x="325" y="0"/>
                  </a:moveTo>
                  <a:cubicBezTo>
                    <a:pt x="145" y="0"/>
                    <a:pt x="1" y="144"/>
                    <a:pt x="1" y="325"/>
                  </a:cubicBezTo>
                  <a:lnTo>
                    <a:pt x="1" y="12119"/>
                  </a:lnTo>
                  <a:cubicBezTo>
                    <a:pt x="1" y="12263"/>
                    <a:pt x="145" y="12407"/>
                    <a:pt x="325" y="12407"/>
                  </a:cubicBezTo>
                  <a:cubicBezTo>
                    <a:pt x="469" y="12407"/>
                    <a:pt x="614" y="12263"/>
                    <a:pt x="614" y="12119"/>
                  </a:cubicBezTo>
                  <a:lnTo>
                    <a:pt x="614" y="325"/>
                  </a:lnTo>
                  <a:cubicBezTo>
                    <a:pt x="614" y="144"/>
                    <a:pt x="469"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929950" y="9116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496250" y="9116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322225" y="9116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647725" y="9847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322225" y="9847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3024625" y="10676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800100" y="10676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322225" y="10676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699125" y="1151525"/>
              <a:ext cx="420200" cy="14450"/>
            </a:xfrm>
            <a:custGeom>
              <a:avLst/>
              <a:gdLst/>
              <a:ahLst/>
              <a:cxnLst/>
              <a:rect l="l" t="t" r="r" b="b"/>
              <a:pathLst>
                <a:path w="16808" h="578" extrusionOk="0">
                  <a:moveTo>
                    <a:pt x="289" y="0"/>
                  </a:moveTo>
                  <a:cubicBezTo>
                    <a:pt x="109" y="0"/>
                    <a:pt x="0" y="108"/>
                    <a:pt x="0" y="289"/>
                  </a:cubicBezTo>
                  <a:cubicBezTo>
                    <a:pt x="0" y="433"/>
                    <a:pt x="109" y="577"/>
                    <a:pt x="289" y="577"/>
                  </a:cubicBezTo>
                  <a:lnTo>
                    <a:pt x="16483" y="577"/>
                  </a:lnTo>
                  <a:cubicBezTo>
                    <a:pt x="16663" y="577"/>
                    <a:pt x="16808" y="433"/>
                    <a:pt x="16808" y="289"/>
                  </a:cubicBezTo>
                  <a:cubicBezTo>
                    <a:pt x="16808" y="108"/>
                    <a:pt x="16663" y="0"/>
                    <a:pt x="1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322225" y="1151525"/>
              <a:ext cx="304775" cy="14450"/>
            </a:xfrm>
            <a:custGeom>
              <a:avLst/>
              <a:gdLst/>
              <a:ahLst/>
              <a:cxnLst/>
              <a:rect l="l" t="t" r="r" b="b"/>
              <a:pathLst>
                <a:path w="12191" h="578" extrusionOk="0">
                  <a:moveTo>
                    <a:pt x="289" y="0"/>
                  </a:moveTo>
                  <a:cubicBezTo>
                    <a:pt x="145" y="0"/>
                    <a:pt x="0" y="108"/>
                    <a:pt x="0" y="289"/>
                  </a:cubicBezTo>
                  <a:cubicBezTo>
                    <a:pt x="0" y="433"/>
                    <a:pt x="145" y="577"/>
                    <a:pt x="289" y="577"/>
                  </a:cubicBezTo>
                  <a:lnTo>
                    <a:pt x="11902" y="577"/>
                  </a:lnTo>
                  <a:cubicBezTo>
                    <a:pt x="12047" y="577"/>
                    <a:pt x="12191" y="433"/>
                    <a:pt x="12191" y="289"/>
                  </a:cubicBezTo>
                  <a:cubicBezTo>
                    <a:pt x="12191" y="108"/>
                    <a:pt x="12047" y="0"/>
                    <a:pt x="11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929950" y="1234475"/>
              <a:ext cx="189375" cy="14450"/>
            </a:xfrm>
            <a:custGeom>
              <a:avLst/>
              <a:gdLst/>
              <a:ahLst/>
              <a:cxnLst/>
              <a:rect l="l" t="t" r="r" b="b"/>
              <a:pathLst>
                <a:path w="7575" h="578" extrusionOk="0">
                  <a:moveTo>
                    <a:pt x="325" y="0"/>
                  </a:moveTo>
                  <a:cubicBezTo>
                    <a:pt x="145" y="0"/>
                    <a:pt x="1" y="144"/>
                    <a:pt x="1" y="289"/>
                  </a:cubicBezTo>
                  <a:cubicBezTo>
                    <a:pt x="1" y="469"/>
                    <a:pt x="145" y="577"/>
                    <a:pt x="325" y="577"/>
                  </a:cubicBezTo>
                  <a:lnTo>
                    <a:pt x="7250" y="577"/>
                  </a:lnTo>
                  <a:cubicBezTo>
                    <a:pt x="7430" y="577"/>
                    <a:pt x="7575" y="469"/>
                    <a:pt x="7575" y="289"/>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496250" y="1234475"/>
              <a:ext cx="376925" cy="14450"/>
            </a:xfrm>
            <a:custGeom>
              <a:avLst/>
              <a:gdLst/>
              <a:ahLst/>
              <a:cxnLst/>
              <a:rect l="l" t="t" r="r" b="b"/>
              <a:pathLst>
                <a:path w="15077" h="578" extrusionOk="0">
                  <a:moveTo>
                    <a:pt x="289" y="0"/>
                  </a:moveTo>
                  <a:cubicBezTo>
                    <a:pt x="108" y="0"/>
                    <a:pt x="0" y="144"/>
                    <a:pt x="0" y="289"/>
                  </a:cubicBezTo>
                  <a:cubicBezTo>
                    <a:pt x="0" y="469"/>
                    <a:pt x="108" y="577"/>
                    <a:pt x="289" y="577"/>
                  </a:cubicBezTo>
                  <a:lnTo>
                    <a:pt x="14788" y="577"/>
                  </a:lnTo>
                  <a:cubicBezTo>
                    <a:pt x="14932" y="577"/>
                    <a:pt x="15076" y="469"/>
                    <a:pt x="15076" y="289"/>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322225" y="1234475"/>
              <a:ext cx="109125" cy="14450"/>
            </a:xfrm>
            <a:custGeom>
              <a:avLst/>
              <a:gdLst/>
              <a:ahLst/>
              <a:cxnLst/>
              <a:rect l="l" t="t" r="r" b="b"/>
              <a:pathLst>
                <a:path w="4365" h="578" extrusionOk="0">
                  <a:moveTo>
                    <a:pt x="289" y="0"/>
                  </a:moveTo>
                  <a:cubicBezTo>
                    <a:pt x="145" y="0"/>
                    <a:pt x="0" y="144"/>
                    <a:pt x="0" y="289"/>
                  </a:cubicBezTo>
                  <a:cubicBezTo>
                    <a:pt x="0" y="469"/>
                    <a:pt x="145" y="577"/>
                    <a:pt x="289" y="577"/>
                  </a:cubicBezTo>
                  <a:lnTo>
                    <a:pt x="4076" y="577"/>
                  </a:lnTo>
                  <a:cubicBezTo>
                    <a:pt x="4220" y="577"/>
                    <a:pt x="4364" y="469"/>
                    <a:pt x="4364" y="289"/>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647725" y="1306600"/>
              <a:ext cx="471600" cy="15350"/>
            </a:xfrm>
            <a:custGeom>
              <a:avLst/>
              <a:gdLst/>
              <a:ahLst/>
              <a:cxnLst/>
              <a:rect l="l" t="t" r="r" b="b"/>
              <a:pathLst>
                <a:path w="18864" h="614" extrusionOk="0">
                  <a:moveTo>
                    <a:pt x="325" y="1"/>
                  </a:moveTo>
                  <a:cubicBezTo>
                    <a:pt x="145" y="1"/>
                    <a:pt x="1" y="145"/>
                    <a:pt x="1" y="325"/>
                  </a:cubicBezTo>
                  <a:cubicBezTo>
                    <a:pt x="1" y="469"/>
                    <a:pt x="145" y="614"/>
                    <a:pt x="325" y="614"/>
                  </a:cubicBezTo>
                  <a:lnTo>
                    <a:pt x="18539" y="614"/>
                  </a:lnTo>
                  <a:cubicBezTo>
                    <a:pt x="18719" y="614"/>
                    <a:pt x="18864" y="469"/>
                    <a:pt x="18864" y="325"/>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322225" y="1306600"/>
              <a:ext cx="174050" cy="15350"/>
            </a:xfrm>
            <a:custGeom>
              <a:avLst/>
              <a:gdLst/>
              <a:ahLst/>
              <a:cxnLst/>
              <a:rect l="l" t="t" r="r" b="b"/>
              <a:pathLst>
                <a:path w="6962" h="614" extrusionOk="0">
                  <a:moveTo>
                    <a:pt x="289" y="1"/>
                  </a:moveTo>
                  <a:cubicBezTo>
                    <a:pt x="145" y="1"/>
                    <a:pt x="0" y="145"/>
                    <a:pt x="0" y="325"/>
                  </a:cubicBezTo>
                  <a:cubicBezTo>
                    <a:pt x="0" y="469"/>
                    <a:pt x="145" y="614"/>
                    <a:pt x="289" y="614"/>
                  </a:cubicBezTo>
                  <a:lnTo>
                    <a:pt x="6673" y="614"/>
                  </a:lnTo>
                  <a:cubicBezTo>
                    <a:pt x="6853" y="614"/>
                    <a:pt x="6961" y="469"/>
                    <a:pt x="6961" y="325"/>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3024625" y="1390450"/>
              <a:ext cx="94700" cy="14450"/>
            </a:xfrm>
            <a:custGeom>
              <a:avLst/>
              <a:gdLst/>
              <a:ahLst/>
              <a:cxnLst/>
              <a:rect l="l" t="t" r="r" b="b"/>
              <a:pathLst>
                <a:path w="3788" h="578" extrusionOk="0">
                  <a:moveTo>
                    <a:pt x="289" y="1"/>
                  </a:moveTo>
                  <a:cubicBezTo>
                    <a:pt x="145" y="1"/>
                    <a:pt x="1" y="109"/>
                    <a:pt x="1" y="289"/>
                  </a:cubicBezTo>
                  <a:cubicBezTo>
                    <a:pt x="1" y="470"/>
                    <a:pt x="145" y="578"/>
                    <a:pt x="289" y="578"/>
                  </a:cubicBezTo>
                  <a:lnTo>
                    <a:pt x="3463" y="578"/>
                  </a:lnTo>
                  <a:cubicBezTo>
                    <a:pt x="3643" y="578"/>
                    <a:pt x="3788" y="470"/>
                    <a:pt x="3788" y="289"/>
                  </a:cubicBezTo>
                  <a:cubicBezTo>
                    <a:pt x="3788" y="109"/>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800100" y="1390450"/>
              <a:ext cx="174050" cy="14450"/>
            </a:xfrm>
            <a:custGeom>
              <a:avLst/>
              <a:gdLst/>
              <a:ahLst/>
              <a:cxnLst/>
              <a:rect l="l" t="t" r="r" b="b"/>
              <a:pathLst>
                <a:path w="6962" h="578" extrusionOk="0">
                  <a:moveTo>
                    <a:pt x="289" y="1"/>
                  </a:moveTo>
                  <a:cubicBezTo>
                    <a:pt x="145" y="1"/>
                    <a:pt x="1" y="109"/>
                    <a:pt x="1" y="289"/>
                  </a:cubicBezTo>
                  <a:cubicBezTo>
                    <a:pt x="1" y="470"/>
                    <a:pt x="145" y="578"/>
                    <a:pt x="289" y="578"/>
                  </a:cubicBezTo>
                  <a:lnTo>
                    <a:pt x="6673" y="578"/>
                  </a:lnTo>
                  <a:cubicBezTo>
                    <a:pt x="6854" y="578"/>
                    <a:pt x="6962" y="470"/>
                    <a:pt x="6962" y="289"/>
                  </a:cubicBezTo>
                  <a:cubicBezTo>
                    <a:pt x="6962" y="109"/>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322225" y="1390450"/>
              <a:ext cx="384125" cy="14450"/>
            </a:xfrm>
            <a:custGeom>
              <a:avLst/>
              <a:gdLst/>
              <a:ahLst/>
              <a:cxnLst/>
              <a:rect l="l" t="t" r="r" b="b"/>
              <a:pathLst>
                <a:path w="15365" h="578" extrusionOk="0">
                  <a:moveTo>
                    <a:pt x="289" y="1"/>
                  </a:moveTo>
                  <a:cubicBezTo>
                    <a:pt x="145" y="1"/>
                    <a:pt x="0" y="109"/>
                    <a:pt x="0" y="289"/>
                  </a:cubicBezTo>
                  <a:cubicBezTo>
                    <a:pt x="0" y="470"/>
                    <a:pt x="145" y="578"/>
                    <a:pt x="289" y="578"/>
                  </a:cubicBezTo>
                  <a:lnTo>
                    <a:pt x="15076" y="578"/>
                  </a:lnTo>
                  <a:cubicBezTo>
                    <a:pt x="15221" y="578"/>
                    <a:pt x="15365" y="470"/>
                    <a:pt x="15365" y="289"/>
                  </a:cubicBezTo>
                  <a:cubicBezTo>
                    <a:pt x="15365" y="109"/>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699125" y="1473400"/>
              <a:ext cx="420200" cy="15375"/>
            </a:xfrm>
            <a:custGeom>
              <a:avLst/>
              <a:gdLst/>
              <a:ahLst/>
              <a:cxnLst/>
              <a:rect l="l" t="t" r="r" b="b"/>
              <a:pathLst>
                <a:path w="16808" h="615" extrusionOk="0">
                  <a:moveTo>
                    <a:pt x="289" y="1"/>
                  </a:moveTo>
                  <a:cubicBezTo>
                    <a:pt x="109" y="1"/>
                    <a:pt x="0" y="145"/>
                    <a:pt x="0" y="290"/>
                  </a:cubicBezTo>
                  <a:cubicBezTo>
                    <a:pt x="0" y="470"/>
                    <a:pt x="109" y="614"/>
                    <a:pt x="289" y="614"/>
                  </a:cubicBezTo>
                  <a:lnTo>
                    <a:pt x="16483" y="614"/>
                  </a:lnTo>
                  <a:cubicBezTo>
                    <a:pt x="16663" y="614"/>
                    <a:pt x="16808" y="470"/>
                    <a:pt x="16808" y="290"/>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322225" y="1473400"/>
              <a:ext cx="304775" cy="15375"/>
            </a:xfrm>
            <a:custGeom>
              <a:avLst/>
              <a:gdLst/>
              <a:ahLst/>
              <a:cxnLst/>
              <a:rect l="l" t="t" r="r" b="b"/>
              <a:pathLst>
                <a:path w="12191" h="615" extrusionOk="0">
                  <a:moveTo>
                    <a:pt x="289" y="1"/>
                  </a:moveTo>
                  <a:cubicBezTo>
                    <a:pt x="145" y="1"/>
                    <a:pt x="0" y="145"/>
                    <a:pt x="0" y="290"/>
                  </a:cubicBezTo>
                  <a:cubicBezTo>
                    <a:pt x="0" y="470"/>
                    <a:pt x="145" y="614"/>
                    <a:pt x="289" y="614"/>
                  </a:cubicBezTo>
                  <a:lnTo>
                    <a:pt x="11902" y="614"/>
                  </a:lnTo>
                  <a:cubicBezTo>
                    <a:pt x="12047" y="614"/>
                    <a:pt x="12191" y="470"/>
                    <a:pt x="12191" y="290"/>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929950" y="1556375"/>
              <a:ext cx="189375" cy="15350"/>
            </a:xfrm>
            <a:custGeom>
              <a:avLst/>
              <a:gdLst/>
              <a:ahLst/>
              <a:cxnLst/>
              <a:rect l="l" t="t" r="r" b="b"/>
              <a:pathLst>
                <a:path w="7575" h="614" extrusionOk="0">
                  <a:moveTo>
                    <a:pt x="325" y="0"/>
                  </a:moveTo>
                  <a:cubicBezTo>
                    <a:pt x="145" y="0"/>
                    <a:pt x="1" y="144"/>
                    <a:pt x="1" y="325"/>
                  </a:cubicBezTo>
                  <a:cubicBezTo>
                    <a:pt x="1" y="469"/>
                    <a:pt x="145" y="613"/>
                    <a:pt x="325" y="613"/>
                  </a:cubicBezTo>
                  <a:lnTo>
                    <a:pt x="7250" y="613"/>
                  </a:lnTo>
                  <a:cubicBezTo>
                    <a:pt x="7430" y="613"/>
                    <a:pt x="7575" y="469"/>
                    <a:pt x="7575" y="325"/>
                  </a:cubicBezTo>
                  <a:cubicBezTo>
                    <a:pt x="7575" y="144"/>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496250" y="1556375"/>
              <a:ext cx="376925" cy="15350"/>
            </a:xfrm>
            <a:custGeom>
              <a:avLst/>
              <a:gdLst/>
              <a:ahLst/>
              <a:cxnLst/>
              <a:rect l="l" t="t" r="r" b="b"/>
              <a:pathLst>
                <a:path w="15077" h="614" extrusionOk="0">
                  <a:moveTo>
                    <a:pt x="289" y="0"/>
                  </a:moveTo>
                  <a:cubicBezTo>
                    <a:pt x="108" y="0"/>
                    <a:pt x="0" y="144"/>
                    <a:pt x="0" y="325"/>
                  </a:cubicBezTo>
                  <a:cubicBezTo>
                    <a:pt x="0" y="469"/>
                    <a:pt x="108" y="613"/>
                    <a:pt x="289" y="613"/>
                  </a:cubicBezTo>
                  <a:lnTo>
                    <a:pt x="14788" y="613"/>
                  </a:lnTo>
                  <a:cubicBezTo>
                    <a:pt x="14932" y="613"/>
                    <a:pt x="15076" y="469"/>
                    <a:pt x="15076" y="325"/>
                  </a:cubicBezTo>
                  <a:cubicBezTo>
                    <a:pt x="15076" y="144"/>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322225" y="1556375"/>
              <a:ext cx="109125" cy="15350"/>
            </a:xfrm>
            <a:custGeom>
              <a:avLst/>
              <a:gdLst/>
              <a:ahLst/>
              <a:cxnLst/>
              <a:rect l="l" t="t" r="r" b="b"/>
              <a:pathLst>
                <a:path w="4365" h="614" extrusionOk="0">
                  <a:moveTo>
                    <a:pt x="289" y="0"/>
                  </a:moveTo>
                  <a:cubicBezTo>
                    <a:pt x="145" y="0"/>
                    <a:pt x="0" y="144"/>
                    <a:pt x="0" y="325"/>
                  </a:cubicBezTo>
                  <a:cubicBezTo>
                    <a:pt x="0" y="469"/>
                    <a:pt x="145" y="613"/>
                    <a:pt x="289" y="613"/>
                  </a:cubicBezTo>
                  <a:lnTo>
                    <a:pt x="4076" y="613"/>
                  </a:lnTo>
                  <a:cubicBezTo>
                    <a:pt x="4220" y="613"/>
                    <a:pt x="4364" y="469"/>
                    <a:pt x="4364" y="325"/>
                  </a:cubicBezTo>
                  <a:cubicBezTo>
                    <a:pt x="4364" y="144"/>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647725" y="1629400"/>
              <a:ext cx="471600" cy="15350"/>
            </a:xfrm>
            <a:custGeom>
              <a:avLst/>
              <a:gdLst/>
              <a:ahLst/>
              <a:cxnLst/>
              <a:rect l="l" t="t" r="r" b="b"/>
              <a:pathLst>
                <a:path w="18864" h="614" extrusionOk="0">
                  <a:moveTo>
                    <a:pt x="325" y="1"/>
                  </a:moveTo>
                  <a:cubicBezTo>
                    <a:pt x="145" y="1"/>
                    <a:pt x="1" y="145"/>
                    <a:pt x="1" y="289"/>
                  </a:cubicBezTo>
                  <a:cubicBezTo>
                    <a:pt x="1" y="469"/>
                    <a:pt x="145" y="614"/>
                    <a:pt x="325" y="614"/>
                  </a:cubicBezTo>
                  <a:lnTo>
                    <a:pt x="18539" y="614"/>
                  </a:lnTo>
                  <a:cubicBezTo>
                    <a:pt x="18719" y="614"/>
                    <a:pt x="18864" y="469"/>
                    <a:pt x="18864" y="289"/>
                  </a:cubicBezTo>
                  <a:cubicBezTo>
                    <a:pt x="18864" y="145"/>
                    <a:pt x="18719" y="1"/>
                    <a:pt x="18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322225" y="1629400"/>
              <a:ext cx="174050" cy="15350"/>
            </a:xfrm>
            <a:custGeom>
              <a:avLst/>
              <a:gdLst/>
              <a:ahLst/>
              <a:cxnLst/>
              <a:rect l="l" t="t" r="r" b="b"/>
              <a:pathLst>
                <a:path w="6962" h="614" extrusionOk="0">
                  <a:moveTo>
                    <a:pt x="289" y="1"/>
                  </a:moveTo>
                  <a:cubicBezTo>
                    <a:pt x="145" y="1"/>
                    <a:pt x="0" y="145"/>
                    <a:pt x="0" y="289"/>
                  </a:cubicBezTo>
                  <a:cubicBezTo>
                    <a:pt x="0" y="469"/>
                    <a:pt x="145" y="614"/>
                    <a:pt x="289" y="614"/>
                  </a:cubicBezTo>
                  <a:lnTo>
                    <a:pt x="6673" y="614"/>
                  </a:lnTo>
                  <a:cubicBezTo>
                    <a:pt x="6853" y="614"/>
                    <a:pt x="6961" y="469"/>
                    <a:pt x="6961" y="289"/>
                  </a:cubicBezTo>
                  <a:cubicBezTo>
                    <a:pt x="6961" y="145"/>
                    <a:pt x="6853"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3024625" y="1712350"/>
              <a:ext cx="94700" cy="15350"/>
            </a:xfrm>
            <a:custGeom>
              <a:avLst/>
              <a:gdLst/>
              <a:ahLst/>
              <a:cxnLst/>
              <a:rect l="l" t="t" r="r" b="b"/>
              <a:pathLst>
                <a:path w="3788" h="614" extrusionOk="0">
                  <a:moveTo>
                    <a:pt x="289" y="1"/>
                  </a:moveTo>
                  <a:cubicBezTo>
                    <a:pt x="145" y="1"/>
                    <a:pt x="1" y="145"/>
                    <a:pt x="1" y="325"/>
                  </a:cubicBezTo>
                  <a:cubicBezTo>
                    <a:pt x="1" y="470"/>
                    <a:pt x="145" y="614"/>
                    <a:pt x="289" y="614"/>
                  </a:cubicBezTo>
                  <a:lnTo>
                    <a:pt x="3463" y="614"/>
                  </a:lnTo>
                  <a:cubicBezTo>
                    <a:pt x="3643" y="614"/>
                    <a:pt x="3788" y="470"/>
                    <a:pt x="3788" y="325"/>
                  </a:cubicBezTo>
                  <a:cubicBezTo>
                    <a:pt x="3788" y="145"/>
                    <a:pt x="3643" y="1"/>
                    <a:pt x="3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800100" y="1712350"/>
              <a:ext cx="174050" cy="15350"/>
            </a:xfrm>
            <a:custGeom>
              <a:avLst/>
              <a:gdLst/>
              <a:ahLst/>
              <a:cxnLst/>
              <a:rect l="l" t="t" r="r" b="b"/>
              <a:pathLst>
                <a:path w="6962" h="614" extrusionOk="0">
                  <a:moveTo>
                    <a:pt x="289" y="1"/>
                  </a:moveTo>
                  <a:cubicBezTo>
                    <a:pt x="145" y="1"/>
                    <a:pt x="1" y="145"/>
                    <a:pt x="1" y="325"/>
                  </a:cubicBezTo>
                  <a:cubicBezTo>
                    <a:pt x="1" y="470"/>
                    <a:pt x="145" y="614"/>
                    <a:pt x="289" y="614"/>
                  </a:cubicBezTo>
                  <a:lnTo>
                    <a:pt x="6673" y="614"/>
                  </a:lnTo>
                  <a:cubicBezTo>
                    <a:pt x="6854" y="614"/>
                    <a:pt x="6962" y="470"/>
                    <a:pt x="6962" y="325"/>
                  </a:cubicBezTo>
                  <a:cubicBezTo>
                    <a:pt x="6962" y="145"/>
                    <a:pt x="6854" y="1"/>
                    <a:pt x="6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322225" y="1712350"/>
              <a:ext cx="384125" cy="15350"/>
            </a:xfrm>
            <a:custGeom>
              <a:avLst/>
              <a:gdLst/>
              <a:ahLst/>
              <a:cxnLst/>
              <a:rect l="l" t="t" r="r" b="b"/>
              <a:pathLst>
                <a:path w="15365" h="614" extrusionOk="0">
                  <a:moveTo>
                    <a:pt x="289" y="1"/>
                  </a:moveTo>
                  <a:cubicBezTo>
                    <a:pt x="145" y="1"/>
                    <a:pt x="0" y="145"/>
                    <a:pt x="0" y="325"/>
                  </a:cubicBezTo>
                  <a:cubicBezTo>
                    <a:pt x="0" y="470"/>
                    <a:pt x="145" y="614"/>
                    <a:pt x="289" y="614"/>
                  </a:cubicBezTo>
                  <a:lnTo>
                    <a:pt x="15076" y="614"/>
                  </a:lnTo>
                  <a:cubicBezTo>
                    <a:pt x="15221" y="614"/>
                    <a:pt x="15365" y="470"/>
                    <a:pt x="15365" y="325"/>
                  </a:cubicBezTo>
                  <a:cubicBezTo>
                    <a:pt x="15365" y="145"/>
                    <a:pt x="15221" y="1"/>
                    <a:pt x="15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699125" y="1795300"/>
              <a:ext cx="420200" cy="15375"/>
            </a:xfrm>
            <a:custGeom>
              <a:avLst/>
              <a:gdLst/>
              <a:ahLst/>
              <a:cxnLst/>
              <a:rect l="l" t="t" r="r" b="b"/>
              <a:pathLst>
                <a:path w="16808" h="615" extrusionOk="0">
                  <a:moveTo>
                    <a:pt x="289" y="1"/>
                  </a:moveTo>
                  <a:cubicBezTo>
                    <a:pt x="109" y="1"/>
                    <a:pt x="0" y="145"/>
                    <a:pt x="0" y="326"/>
                  </a:cubicBezTo>
                  <a:cubicBezTo>
                    <a:pt x="0" y="470"/>
                    <a:pt x="109" y="614"/>
                    <a:pt x="289" y="614"/>
                  </a:cubicBezTo>
                  <a:lnTo>
                    <a:pt x="16483" y="614"/>
                  </a:lnTo>
                  <a:cubicBezTo>
                    <a:pt x="16663" y="614"/>
                    <a:pt x="16808" y="470"/>
                    <a:pt x="16808" y="326"/>
                  </a:cubicBezTo>
                  <a:cubicBezTo>
                    <a:pt x="16808" y="145"/>
                    <a:pt x="16663" y="1"/>
                    <a:pt x="16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322225" y="1795300"/>
              <a:ext cx="304775" cy="15375"/>
            </a:xfrm>
            <a:custGeom>
              <a:avLst/>
              <a:gdLst/>
              <a:ahLst/>
              <a:cxnLst/>
              <a:rect l="l" t="t" r="r" b="b"/>
              <a:pathLst>
                <a:path w="12191" h="615" extrusionOk="0">
                  <a:moveTo>
                    <a:pt x="289" y="1"/>
                  </a:moveTo>
                  <a:cubicBezTo>
                    <a:pt x="145" y="1"/>
                    <a:pt x="0" y="145"/>
                    <a:pt x="0" y="326"/>
                  </a:cubicBezTo>
                  <a:cubicBezTo>
                    <a:pt x="0" y="470"/>
                    <a:pt x="145" y="614"/>
                    <a:pt x="289" y="614"/>
                  </a:cubicBezTo>
                  <a:lnTo>
                    <a:pt x="11902" y="614"/>
                  </a:lnTo>
                  <a:cubicBezTo>
                    <a:pt x="12047" y="614"/>
                    <a:pt x="12191" y="470"/>
                    <a:pt x="12191" y="326"/>
                  </a:cubicBezTo>
                  <a:cubicBezTo>
                    <a:pt x="12191" y="145"/>
                    <a:pt x="12047" y="1"/>
                    <a:pt x="1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929950" y="1879175"/>
              <a:ext cx="189375" cy="14450"/>
            </a:xfrm>
            <a:custGeom>
              <a:avLst/>
              <a:gdLst/>
              <a:ahLst/>
              <a:cxnLst/>
              <a:rect l="l" t="t" r="r" b="b"/>
              <a:pathLst>
                <a:path w="7575" h="578" extrusionOk="0">
                  <a:moveTo>
                    <a:pt x="325" y="0"/>
                  </a:moveTo>
                  <a:cubicBezTo>
                    <a:pt x="145" y="0"/>
                    <a:pt x="1" y="108"/>
                    <a:pt x="1" y="289"/>
                  </a:cubicBezTo>
                  <a:cubicBezTo>
                    <a:pt x="1" y="469"/>
                    <a:pt x="145" y="577"/>
                    <a:pt x="325" y="577"/>
                  </a:cubicBezTo>
                  <a:lnTo>
                    <a:pt x="7250" y="577"/>
                  </a:lnTo>
                  <a:cubicBezTo>
                    <a:pt x="7430" y="577"/>
                    <a:pt x="7575" y="469"/>
                    <a:pt x="7575" y="289"/>
                  </a:cubicBezTo>
                  <a:cubicBezTo>
                    <a:pt x="7575" y="108"/>
                    <a:pt x="7430" y="0"/>
                    <a:pt x="7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496250" y="1879175"/>
              <a:ext cx="376925" cy="14450"/>
            </a:xfrm>
            <a:custGeom>
              <a:avLst/>
              <a:gdLst/>
              <a:ahLst/>
              <a:cxnLst/>
              <a:rect l="l" t="t" r="r" b="b"/>
              <a:pathLst>
                <a:path w="15077" h="578" extrusionOk="0">
                  <a:moveTo>
                    <a:pt x="289" y="0"/>
                  </a:moveTo>
                  <a:cubicBezTo>
                    <a:pt x="108" y="0"/>
                    <a:pt x="0" y="108"/>
                    <a:pt x="0" y="289"/>
                  </a:cubicBezTo>
                  <a:cubicBezTo>
                    <a:pt x="0" y="469"/>
                    <a:pt x="108" y="577"/>
                    <a:pt x="289" y="577"/>
                  </a:cubicBezTo>
                  <a:lnTo>
                    <a:pt x="14788" y="577"/>
                  </a:lnTo>
                  <a:cubicBezTo>
                    <a:pt x="14932" y="577"/>
                    <a:pt x="15076" y="469"/>
                    <a:pt x="15076" y="289"/>
                  </a:cubicBezTo>
                  <a:cubicBezTo>
                    <a:pt x="15076" y="108"/>
                    <a:pt x="14932" y="0"/>
                    <a:pt x="14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322225" y="1879175"/>
              <a:ext cx="109125" cy="14450"/>
            </a:xfrm>
            <a:custGeom>
              <a:avLst/>
              <a:gdLst/>
              <a:ahLst/>
              <a:cxnLst/>
              <a:rect l="l" t="t" r="r" b="b"/>
              <a:pathLst>
                <a:path w="4365" h="578" extrusionOk="0">
                  <a:moveTo>
                    <a:pt x="289" y="0"/>
                  </a:moveTo>
                  <a:cubicBezTo>
                    <a:pt x="145" y="0"/>
                    <a:pt x="0" y="108"/>
                    <a:pt x="0" y="289"/>
                  </a:cubicBezTo>
                  <a:cubicBezTo>
                    <a:pt x="0" y="469"/>
                    <a:pt x="145" y="577"/>
                    <a:pt x="289" y="577"/>
                  </a:cubicBezTo>
                  <a:lnTo>
                    <a:pt x="4076" y="577"/>
                  </a:lnTo>
                  <a:cubicBezTo>
                    <a:pt x="4220" y="577"/>
                    <a:pt x="4364" y="469"/>
                    <a:pt x="4364" y="289"/>
                  </a:cubicBezTo>
                  <a:cubicBezTo>
                    <a:pt x="4364" y="108"/>
                    <a:pt x="4220" y="0"/>
                    <a:pt x="4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5" name="Google Shape;4945;p64"/>
          <p:cNvSpPr txBox="1"/>
          <p:nvPr/>
        </p:nvSpPr>
        <p:spPr>
          <a:xfrm>
            <a:off x="2254525" y="4381342"/>
            <a:ext cx="4721700" cy="42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50">
                <a:solidFill>
                  <a:schemeClr val="dk2"/>
                </a:solidFill>
                <a:latin typeface="Barlow Semi Condensed"/>
                <a:ea typeface="Barlow Semi Condensed"/>
                <a:cs typeface="Barlow Semi Condensed"/>
                <a:sym typeface="Barlow Semi Condensed"/>
              </a:rPr>
              <a:t> Find more illustrations like these on</a:t>
            </a:r>
            <a:r>
              <a:rPr lang="en" sz="1150">
                <a:solidFill>
                  <a:srgbClr val="1D1C1D"/>
                </a:solidFill>
                <a:latin typeface="Barlow Semi Condensed Light"/>
                <a:ea typeface="Barlow Semi Condensed Light"/>
                <a:cs typeface="Barlow Semi Condensed Light"/>
                <a:sym typeface="Barlow Semi Condensed Light"/>
              </a:rPr>
              <a:t> </a:t>
            </a:r>
            <a:r>
              <a:rPr lang="en" sz="1150">
                <a:solidFill>
                  <a:schemeClr val="hlink"/>
                </a:solidFill>
                <a:uFill>
                  <a:noFill/>
                </a:uFill>
                <a:latin typeface="Barlow Semi Condensed Medium"/>
                <a:ea typeface="Barlow Semi Condensed Medium"/>
                <a:cs typeface="Barlow Semi Condensed Medium"/>
                <a:sym typeface="Barlow Semi Condensed Medium"/>
                <a:hlinkClick r:id="rId3"/>
              </a:rPr>
              <a:t>Stories by Freepik</a:t>
            </a:r>
            <a:endParaRPr>
              <a:latin typeface="Barlow Semi Condensed Medium"/>
              <a:ea typeface="Barlow Semi Condensed Medium"/>
              <a:cs typeface="Barlow Semi Condensed Medium"/>
              <a:sym typeface="Barlow Semi Condensed Medium"/>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949"/>
        <p:cNvGrpSpPr/>
        <p:nvPr/>
      </p:nvGrpSpPr>
      <p:grpSpPr>
        <a:xfrm>
          <a:off x="0" y="0"/>
          <a:ext cx="0" cy="0"/>
          <a:chOff x="0" y="0"/>
          <a:chExt cx="0" cy="0"/>
        </a:xfrm>
      </p:grpSpPr>
      <p:sp>
        <p:nvSpPr>
          <p:cNvPr id="4950" name="Google Shape;4950;p65"/>
          <p:cNvSpPr txBox="1">
            <a:spLocks noGrp="1"/>
          </p:cNvSpPr>
          <p:nvPr>
            <p:ph type="body" idx="1"/>
          </p:nvPr>
        </p:nvSpPr>
        <p:spPr>
          <a:xfrm>
            <a:off x="1881350" y="1246850"/>
            <a:ext cx="21333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Vectors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3"/>
              </a:rPr>
              <a:t>Programming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4"/>
              </a:rPr>
              <a:t>Development </a:t>
            </a:r>
            <a:endParaRPr sz="1400"/>
          </a:p>
          <a:p>
            <a:pPr marL="457200" marR="50800" lvl="0" indent="-317500" algn="l" rtl="0">
              <a:spcBef>
                <a:spcPts val="0"/>
              </a:spcBef>
              <a:spcAft>
                <a:spcPts val="0"/>
              </a:spcAft>
              <a:buSzPts val="1400"/>
              <a:buFont typeface="Barlow Semi Condensed"/>
              <a:buChar char="●"/>
            </a:pPr>
            <a:r>
              <a:rPr lang="en" sz="1400">
                <a:uFill>
                  <a:noFill/>
                </a:uFill>
                <a:hlinkClick r:id="rId5"/>
              </a:rPr>
              <a:t>Mission impossible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6"/>
              </a:rPr>
              <a:t>Social networking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7"/>
              </a:rPr>
              <a:t>Segmentation</a:t>
            </a:r>
            <a:endParaRPr sz="1400"/>
          </a:p>
          <a:p>
            <a:pPr marL="457200" marR="50800" lvl="0" indent="-317500" algn="l" rtl="0">
              <a:spcBef>
                <a:spcPts val="0"/>
              </a:spcBef>
              <a:spcAft>
                <a:spcPts val="0"/>
              </a:spcAft>
              <a:buSzPts val="1400"/>
              <a:buFont typeface="Barlow Semi Condensed"/>
              <a:buChar char="●"/>
            </a:pPr>
            <a:r>
              <a:rPr lang="en" sz="1400">
                <a:uFill>
                  <a:noFill/>
                </a:uFill>
                <a:hlinkClick r:id="rId8"/>
              </a:rPr>
              <a:t>Site stats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9"/>
              </a:rPr>
              <a:t>Responsive</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0"/>
              </a:rPr>
              <a:t>Meeting</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1"/>
              </a:rPr>
              <a:t>Analysis</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2"/>
              </a:rPr>
              <a:t>Cyber attack</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3"/>
              </a:rPr>
              <a:t>Secure server</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4"/>
              </a:rPr>
              <a:t>Control panel</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1" name="Google Shape;4951;p65"/>
          <p:cNvSpPr txBox="1">
            <a:spLocks noGrp="1"/>
          </p:cNvSpPr>
          <p:nvPr>
            <p:ph type="body" idx="2"/>
          </p:nvPr>
        </p:nvSpPr>
        <p:spPr>
          <a:xfrm>
            <a:off x="4220325" y="1246850"/>
            <a:ext cx="3099900" cy="35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Photos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5"/>
              </a:rPr>
              <a:t>Close-up of woman using a laptop</a:t>
            </a:r>
            <a:endParaRPr sz="1400"/>
          </a:p>
          <a:p>
            <a:pPr marL="457200" marR="50800" lvl="0" indent="-317500" algn="l" rtl="0">
              <a:spcBef>
                <a:spcPts val="0"/>
              </a:spcBef>
              <a:spcAft>
                <a:spcPts val="0"/>
              </a:spcAft>
              <a:buSzPts val="1400"/>
              <a:buFont typeface="Barlow Semi Condensed"/>
              <a:buChar char="●"/>
            </a:pPr>
            <a:r>
              <a:rPr lang="en" sz="1400">
                <a:uFill>
                  <a:noFill/>
                </a:uFill>
                <a:hlinkClick r:id="rId16"/>
              </a:rPr>
              <a:t>Beautiful young woman holding laptop on pink backdrop</a:t>
            </a:r>
            <a:endParaRPr sz="1800">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800">
                <a:solidFill>
                  <a:schemeClr val="accent1"/>
                </a:solidFill>
                <a:latin typeface="Barlow Semi Condensed Medium"/>
                <a:ea typeface="Barlow Semi Condensed Medium"/>
                <a:cs typeface="Barlow Semi Condensed Medium"/>
                <a:sym typeface="Barlow Semi Condensed Medium"/>
              </a:rPr>
              <a:t>Icons</a:t>
            </a: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lnSpc>
                <a:spcPct val="60000"/>
              </a:lnSpc>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317500" algn="l" rtl="0">
              <a:spcBef>
                <a:spcPts val="0"/>
              </a:spcBef>
              <a:spcAft>
                <a:spcPts val="0"/>
              </a:spcAft>
              <a:buSzPts val="1400"/>
              <a:buFont typeface="Barlow Semi Condensed"/>
              <a:buChar char="●"/>
            </a:pPr>
            <a:r>
              <a:rPr lang="en" sz="1400">
                <a:uFill>
                  <a:noFill/>
                </a:uFill>
                <a:hlinkClick r:id="rId17"/>
              </a:rPr>
              <a:t>Project Management Icon</a:t>
            </a: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457200" marR="50800" lvl="0" indent="0" algn="l" rtl="0">
              <a:spcBef>
                <a:spcPts val="0"/>
              </a:spcBef>
              <a:spcAft>
                <a:spcPts val="0"/>
              </a:spcAft>
              <a:buNone/>
            </a:pPr>
            <a:endParaRPr sz="1800">
              <a:solidFill>
                <a:schemeClr val="accent1"/>
              </a:solidFill>
              <a:latin typeface="Barlow Semi Condensed Medium"/>
              <a:ea typeface="Barlow Semi Condensed Medium"/>
              <a:cs typeface="Barlow Semi Condensed Medium"/>
              <a:sym typeface="Barlow Semi Condensed Medium"/>
            </a:endParaRPr>
          </a:p>
          <a:p>
            <a:pPr marL="0" lvl="0" indent="0" algn="l" rtl="0">
              <a:spcBef>
                <a:spcPts val="0"/>
              </a:spcBef>
              <a:spcAft>
                <a:spcPts val="0"/>
              </a:spcAft>
              <a:buNone/>
            </a:pPr>
            <a:r>
              <a:rPr lang="en" sz="1400"/>
              <a:t>Find more illustrations like these on</a:t>
            </a:r>
            <a:r>
              <a:rPr lang="en" sz="1400">
                <a:latin typeface="Barlow Semi Condensed Light"/>
                <a:ea typeface="Barlow Semi Condensed Light"/>
                <a:cs typeface="Barlow Semi Condensed Light"/>
                <a:sym typeface="Barlow Semi Condensed Light"/>
              </a:rPr>
              <a:t> </a:t>
            </a:r>
            <a:r>
              <a:rPr lang="en" sz="1400">
                <a:solidFill>
                  <a:schemeClr val="accent1"/>
                </a:solidFill>
                <a:uFill>
                  <a:noFill/>
                </a:uFill>
                <a:latin typeface="Barlow Semi Condensed Medium"/>
                <a:ea typeface="Barlow Semi Condensed Medium"/>
                <a:cs typeface="Barlow Semi Condensed Medium"/>
                <a:sym typeface="Barlow Semi Condensed Medium"/>
                <a:hlinkClick r:id="rId18">
                  <a:extLst>
                    <a:ext uri="{A12FA001-AC4F-418D-AE19-62706E023703}">
                      <ahyp:hlinkClr xmlns:ahyp="http://schemas.microsoft.com/office/drawing/2018/hyperlinkcolor" val="tx"/>
                    </a:ext>
                  </a:extLst>
                </a:hlinkClick>
              </a:rPr>
              <a:t>Stories by Freepik</a:t>
            </a:r>
            <a:endParaRPr sz="1800">
              <a:solidFill>
                <a:schemeClr val="accent1"/>
              </a:solidFill>
              <a:latin typeface="Barlow Semi Condensed Medium"/>
              <a:ea typeface="Barlow Semi Condensed Medium"/>
              <a:cs typeface="Barlow Semi Condensed Medium"/>
              <a:sym typeface="Barlow Semi Condensed Medium"/>
            </a:endParaRPr>
          </a:p>
        </p:txBody>
      </p:sp>
      <p:sp>
        <p:nvSpPr>
          <p:cNvPr id="4952" name="Google Shape;4952;p65"/>
          <p:cNvSpPr txBox="1">
            <a:spLocks noGrp="1"/>
          </p:cNvSpPr>
          <p:nvPr>
            <p:ph type="title"/>
          </p:nvPr>
        </p:nvSpPr>
        <p:spPr>
          <a:xfrm>
            <a:off x="2532888" y="338328"/>
            <a:ext cx="408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9" name="Google Shape;2139;p37"/>
          <p:cNvSpPr txBox="1">
            <a:spLocks noGrp="1"/>
          </p:cNvSpPr>
          <p:nvPr>
            <p:ph type="subTitle" idx="2"/>
          </p:nvPr>
        </p:nvSpPr>
        <p:spPr>
          <a:xfrm>
            <a:off x="1614658" y="722376"/>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dirty="0"/>
              <a:t>Vamos supor que...</a:t>
            </a:r>
            <a:endParaRPr dirty="0">
              <a:latin typeface="Barlow Semi Condensed"/>
              <a:ea typeface="Barlow Semi Condensed"/>
              <a:cs typeface="Barlow Semi Condensed"/>
              <a:sym typeface="Barlow Semi Condensed"/>
            </a:endParaRPr>
          </a:p>
        </p:txBody>
      </p:sp>
      <p:sp>
        <p:nvSpPr>
          <p:cNvPr id="2140" name="Google Shape;2140;p37"/>
          <p:cNvSpPr txBox="1">
            <a:spLocks noGrp="1"/>
          </p:cNvSpPr>
          <p:nvPr>
            <p:ph type="subTitle" idx="1"/>
          </p:nvPr>
        </p:nvSpPr>
        <p:spPr>
          <a:xfrm>
            <a:off x="1583203" y="440647"/>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pt-BR" sz="1800" dirty="0">
                <a:solidFill>
                  <a:schemeClr val="accent1"/>
                </a:solidFill>
              </a:rPr>
              <a:t>P</a:t>
            </a:r>
            <a:r>
              <a:rPr lang="en" sz="1800" dirty="0">
                <a:solidFill>
                  <a:schemeClr val="accent1"/>
                </a:solidFill>
              </a:rPr>
              <a:t>roblema e Solução</a:t>
            </a:r>
            <a:endParaRPr dirty="0"/>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pic>
        <p:nvPicPr>
          <p:cNvPr id="5" name="Imagem 4">
            <a:extLst>
              <a:ext uri="{FF2B5EF4-FFF2-40B4-BE49-F238E27FC236}">
                <a16:creationId xmlns:a16="http://schemas.microsoft.com/office/drawing/2014/main" id="{1AA51761-EC29-4210-8D85-C71C3EDC59B1}"/>
              </a:ext>
            </a:extLst>
          </p:cNvPr>
          <p:cNvPicPr>
            <a:picLocks noChangeAspect="1"/>
          </p:cNvPicPr>
          <p:nvPr/>
        </p:nvPicPr>
        <p:blipFill>
          <a:blip r:embed="rId4"/>
          <a:stretch>
            <a:fillRect/>
          </a:stretch>
        </p:blipFill>
        <p:spPr>
          <a:xfrm>
            <a:off x="1054355" y="1357476"/>
            <a:ext cx="3735705" cy="3396751"/>
          </a:xfrm>
          <a:prstGeom prst="rect">
            <a:avLst/>
          </a:prstGeom>
        </p:spPr>
      </p:pic>
      <p:pic>
        <p:nvPicPr>
          <p:cNvPr id="7" name="Imagem 6">
            <a:extLst>
              <a:ext uri="{FF2B5EF4-FFF2-40B4-BE49-F238E27FC236}">
                <a16:creationId xmlns:a16="http://schemas.microsoft.com/office/drawing/2014/main" id="{39FBBC8E-4EDB-42D8-940B-3A71FD2D4AAC}"/>
              </a:ext>
            </a:extLst>
          </p:cNvPr>
          <p:cNvPicPr>
            <a:picLocks noChangeAspect="1"/>
          </p:cNvPicPr>
          <p:nvPr/>
        </p:nvPicPr>
        <p:blipFill>
          <a:blip r:embed="rId5"/>
          <a:stretch>
            <a:fillRect/>
          </a:stretch>
        </p:blipFill>
        <p:spPr>
          <a:xfrm>
            <a:off x="5037070" y="1357476"/>
            <a:ext cx="3735705" cy="3367904"/>
          </a:xfrm>
          <a:prstGeom prst="rect">
            <a:avLst/>
          </a:prstGeom>
        </p:spPr>
      </p:pic>
    </p:spTree>
    <p:extLst>
      <p:ext uri="{BB962C8B-B14F-4D97-AF65-F5344CB8AC3E}">
        <p14:creationId xmlns:p14="http://schemas.microsoft.com/office/powerpoint/2010/main" val="2474074988"/>
      </p:ext>
    </p:extLst>
  </p:cSld>
  <p:clrMapOvr>
    <a:masterClrMapping/>
  </p:clrMapOvr>
  <p:extLst>
    <p:ext uri="{6950BFC3-D8DA-4A85-94F7-54DA5524770B}">
      <p188:commentRel xmlns:p188="http://schemas.microsoft.com/office/powerpoint/2018/8/main" r:id="rId3"/>
    </p:ext>
  </p:extLs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4958" name="Google Shape;4958;p66"/>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59" name="Google Shape;4959;p66"/>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63"/>
        <p:cNvGrpSpPr/>
        <p:nvPr/>
      </p:nvGrpSpPr>
      <p:grpSpPr>
        <a:xfrm>
          <a:off x="0" y="0"/>
          <a:ext cx="0" cy="0"/>
          <a:chOff x="0" y="0"/>
          <a:chExt cx="0" cy="0"/>
        </a:xfrm>
      </p:grpSpPr>
      <p:grpSp>
        <p:nvGrpSpPr>
          <p:cNvPr id="4964" name="Google Shape;4964;p67"/>
          <p:cNvGrpSpPr/>
          <p:nvPr/>
        </p:nvGrpSpPr>
        <p:grpSpPr>
          <a:xfrm>
            <a:off x="2052663" y="3498863"/>
            <a:ext cx="5038650" cy="754200"/>
            <a:chOff x="1521813" y="496163"/>
            <a:chExt cx="5038650" cy="754200"/>
          </a:xfrm>
        </p:grpSpPr>
        <p:sp>
          <p:nvSpPr>
            <p:cNvPr id="4965" name="Google Shape;4965;p67"/>
            <p:cNvSpPr/>
            <p:nvPr/>
          </p:nvSpPr>
          <p:spPr>
            <a:xfrm>
              <a:off x="3645413" y="496163"/>
              <a:ext cx="791400" cy="754200"/>
            </a:xfrm>
            <a:prstGeom prst="roundRect">
              <a:avLst>
                <a:gd name="adj" fmla="val 16667"/>
              </a:avLst>
            </a:prstGeom>
            <a:solidFill>
              <a:srgbClr val="77C6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707232" y="496163"/>
              <a:ext cx="791400" cy="754200"/>
            </a:xfrm>
            <a:prstGeom prst="roundRect">
              <a:avLst>
                <a:gd name="adj" fmla="val 16667"/>
              </a:avLst>
            </a:prstGeom>
            <a:solidFill>
              <a:srgbClr val="BBE3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769052" y="496163"/>
              <a:ext cx="791400" cy="754200"/>
            </a:xfrm>
            <a:prstGeom prst="roundRect">
              <a:avLst>
                <a:gd name="adj" fmla="val 16667"/>
              </a:avLst>
            </a:prstGeom>
            <a:solidFill>
              <a:srgbClr val="DDF1F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1521813" y="496163"/>
              <a:ext cx="791400" cy="754200"/>
            </a:xfrm>
            <a:prstGeom prst="roundRect">
              <a:avLst>
                <a:gd name="adj" fmla="val 16667"/>
              </a:avLst>
            </a:prstGeom>
            <a:solidFill>
              <a:srgbClr val="49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69" name="Google Shape;4969;p67"/>
            <p:cNvSpPr txBox="1"/>
            <p:nvPr/>
          </p:nvSpPr>
          <p:spPr>
            <a:xfrm>
              <a:off x="36454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#77c6fc</a:t>
              </a:r>
              <a:endParaRPr sz="1000">
                <a:solidFill>
                  <a:srgbClr val="494949"/>
                </a:solidFill>
              </a:endParaRPr>
            </a:p>
          </p:txBody>
        </p:sp>
        <p:sp>
          <p:nvSpPr>
            <p:cNvPr id="4970" name="Google Shape;4970;p67"/>
            <p:cNvSpPr txBox="1"/>
            <p:nvPr/>
          </p:nvSpPr>
          <p:spPr>
            <a:xfrm>
              <a:off x="4707238"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#bbe3fe</a:t>
              </a:r>
              <a:endParaRPr sz="1000">
                <a:solidFill>
                  <a:srgbClr val="494949"/>
                </a:solidFill>
              </a:endParaRPr>
            </a:p>
          </p:txBody>
        </p:sp>
        <p:sp>
          <p:nvSpPr>
            <p:cNvPr id="4971" name="Google Shape;4971;p67"/>
            <p:cNvSpPr txBox="1"/>
            <p:nvPr/>
          </p:nvSpPr>
          <p:spPr>
            <a:xfrm>
              <a:off x="576906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94949"/>
                  </a:solidFill>
                </a:rPr>
                <a:t>#ddf1fe</a:t>
              </a:r>
              <a:endParaRPr sz="1000">
                <a:solidFill>
                  <a:srgbClr val="494949"/>
                </a:solidFill>
              </a:endParaRPr>
            </a:p>
          </p:txBody>
        </p:sp>
        <p:sp>
          <p:nvSpPr>
            <p:cNvPr id="4972" name="Google Shape;4972;p67"/>
            <p:cNvSpPr txBox="1"/>
            <p:nvPr/>
          </p:nvSpPr>
          <p:spPr>
            <a:xfrm>
              <a:off x="15218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#494949</a:t>
              </a:r>
              <a:endParaRPr sz="1000">
                <a:solidFill>
                  <a:srgbClr val="FFFFFF"/>
                </a:solidFill>
              </a:endParaRPr>
            </a:p>
          </p:txBody>
        </p:sp>
        <p:sp>
          <p:nvSpPr>
            <p:cNvPr id="4973" name="Google Shape;4973;p67"/>
            <p:cNvSpPr/>
            <p:nvPr/>
          </p:nvSpPr>
          <p:spPr>
            <a:xfrm>
              <a:off x="2583613" y="496163"/>
              <a:ext cx="791400" cy="754200"/>
            </a:xfrm>
            <a:prstGeom prst="roundRect">
              <a:avLst>
                <a:gd name="adj" fmla="val 16667"/>
              </a:avLst>
            </a:prstGeom>
            <a:solidFill>
              <a:srgbClr val="4777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94949"/>
                </a:solidFill>
              </a:endParaRPr>
            </a:p>
          </p:txBody>
        </p:sp>
        <p:sp>
          <p:nvSpPr>
            <p:cNvPr id="4974" name="Google Shape;4974;p67"/>
            <p:cNvSpPr txBox="1"/>
            <p:nvPr/>
          </p:nvSpPr>
          <p:spPr>
            <a:xfrm>
              <a:off x="2583613" y="6532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#477797</a:t>
              </a:r>
              <a:endParaRPr sz="1000">
                <a:solidFill>
                  <a:srgbClr val="FFFFFF"/>
                </a:solidFill>
              </a:endParaRPr>
            </a:p>
          </p:txBody>
        </p:sp>
      </p:grpSp>
      <p:sp>
        <p:nvSpPr>
          <p:cNvPr id="4975" name="Google Shape;4975;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4976" name="Google Shape;4976;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4977" name="Google Shape;4977;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Fjalla One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https://fonts.google.com/specimen/Fjalla+One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Barlow Condensed</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https://fonts.google.com/specimen/Barlow+Condensed</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81"/>
        <p:cNvGrpSpPr/>
        <p:nvPr/>
      </p:nvGrpSpPr>
      <p:grpSpPr>
        <a:xfrm>
          <a:off x="0" y="0"/>
          <a:ext cx="0" cy="0"/>
          <a:chOff x="0" y="0"/>
          <a:chExt cx="0" cy="0"/>
        </a:xfrm>
      </p:grpSpPr>
      <p:pic>
        <p:nvPicPr>
          <p:cNvPr id="4982" name="Google Shape;4982;p68"/>
          <p:cNvPicPr preferRelativeResize="0"/>
          <p:nvPr/>
        </p:nvPicPr>
        <p:blipFill rotWithShape="1">
          <a:blip r:embed="rId3">
            <a:alphaModFix/>
          </a:blip>
          <a:srcRect l="2759" t="5125" r="2749" b="5116"/>
          <a:stretch/>
        </p:blipFill>
        <p:spPr>
          <a:xfrm>
            <a:off x="509931" y="2403041"/>
            <a:ext cx="1980596" cy="1881476"/>
          </a:xfrm>
          <a:prstGeom prst="rect">
            <a:avLst/>
          </a:prstGeom>
          <a:noFill/>
          <a:ln>
            <a:noFill/>
          </a:ln>
        </p:spPr>
      </p:pic>
      <p:sp>
        <p:nvSpPr>
          <p:cNvPr id="4983" name="Google Shape;4983;p68"/>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a:t>
            </a:r>
            <a:endParaRPr>
              <a:solidFill>
                <a:srgbClr val="FFFFFF"/>
              </a:solidFill>
              <a:latin typeface="Arial"/>
              <a:ea typeface="Arial"/>
              <a:cs typeface="Arial"/>
              <a:sym typeface="Arial"/>
            </a:endParaRPr>
          </a:p>
        </p:txBody>
      </p:sp>
      <p:sp>
        <p:nvSpPr>
          <p:cNvPr id="4984" name="Google Shape;4984;p68"/>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Create your </a:t>
            </a:r>
            <a:r>
              <a:rPr lang="en">
                <a:solidFill>
                  <a:srgbClr val="869FB2"/>
                </a:solidFill>
                <a:latin typeface="Arial"/>
                <a:ea typeface="Arial"/>
                <a:cs typeface="Arial"/>
                <a:sym typeface="Arial"/>
              </a:rPr>
              <a:t>Story</a:t>
            </a:r>
            <a:r>
              <a:rPr lang="en">
                <a:solidFill>
                  <a:schemeClr val="lt1"/>
                </a:solidFill>
                <a:latin typeface="Arial"/>
                <a:ea typeface="Arial"/>
                <a:cs typeface="Arial"/>
                <a:sym typeface="Arial"/>
              </a:rPr>
              <a:t> with our illustrated concepts. Choose the style you like the most, edit its colors, pick the background and layers you want to be visible and bring them to life with the animator panel. It will boost your presentation for sure! Check out</a:t>
            </a:r>
            <a:r>
              <a:rPr lang="en">
                <a:solidFill>
                  <a:srgbClr val="869FB2"/>
                </a:solidFill>
                <a:latin typeface="Arial"/>
                <a:ea typeface="Arial"/>
                <a:cs typeface="Arial"/>
                <a:sym typeface="Arial"/>
              </a:rPr>
              <a:t> h</a:t>
            </a:r>
            <a:r>
              <a:rPr lang="en">
                <a:solidFill>
                  <a:srgbClr val="869FB2"/>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ow it works.</a:t>
            </a:r>
            <a:endParaRPr>
              <a:solidFill>
                <a:srgbClr val="869FB2"/>
              </a:solidFill>
              <a:latin typeface="Arial"/>
              <a:ea typeface="Arial"/>
              <a:cs typeface="Arial"/>
              <a:sym typeface="Arial"/>
            </a:endParaRPr>
          </a:p>
        </p:txBody>
      </p:sp>
      <p:sp>
        <p:nvSpPr>
          <p:cNvPr id="4985" name="Google Shape;4985;p68"/>
          <p:cNvSpPr txBox="1">
            <a:spLocks noGrp="1"/>
          </p:cNvSpPr>
          <p:nvPr>
            <p:ph type="body" idx="4294967295"/>
          </p:nvPr>
        </p:nvSpPr>
        <p:spPr>
          <a:xfrm>
            <a:off x="864078"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Pana</a:t>
            </a:r>
            <a:endParaRPr sz="1400">
              <a:solidFill>
                <a:srgbClr val="869FB2"/>
              </a:solidFill>
              <a:latin typeface="Arial"/>
              <a:ea typeface="Arial"/>
              <a:cs typeface="Arial"/>
              <a:sym typeface="Arial"/>
            </a:endParaRPr>
          </a:p>
        </p:txBody>
      </p:sp>
      <p:sp>
        <p:nvSpPr>
          <p:cNvPr id="4986" name="Google Shape;4986;p68"/>
          <p:cNvSpPr txBox="1">
            <a:spLocks noGrp="1"/>
          </p:cNvSpPr>
          <p:nvPr>
            <p:ph type="body" idx="4294967295"/>
          </p:nvPr>
        </p:nvSpPr>
        <p:spPr>
          <a:xfrm>
            <a:off x="295719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Amico</a:t>
            </a:r>
            <a:endParaRPr sz="1400">
              <a:solidFill>
                <a:srgbClr val="869FB2"/>
              </a:solidFill>
              <a:latin typeface="Arial"/>
              <a:ea typeface="Arial"/>
              <a:cs typeface="Arial"/>
              <a:sym typeface="Arial"/>
            </a:endParaRPr>
          </a:p>
        </p:txBody>
      </p:sp>
      <p:sp>
        <p:nvSpPr>
          <p:cNvPr id="4987" name="Google Shape;4987;p68"/>
          <p:cNvSpPr txBox="1">
            <a:spLocks noGrp="1"/>
          </p:cNvSpPr>
          <p:nvPr>
            <p:ph type="body" idx="4294967295"/>
          </p:nvPr>
        </p:nvSpPr>
        <p:spPr>
          <a:xfrm>
            <a:off x="5000754"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Bro</a:t>
            </a:r>
            <a:endParaRPr sz="1400">
              <a:solidFill>
                <a:srgbClr val="869FB2"/>
              </a:solidFill>
              <a:latin typeface="Arial"/>
              <a:ea typeface="Arial"/>
              <a:cs typeface="Arial"/>
              <a:sym typeface="Arial"/>
            </a:endParaRPr>
          </a:p>
        </p:txBody>
      </p:sp>
      <p:sp>
        <p:nvSpPr>
          <p:cNvPr id="4988" name="Google Shape;4988;p68"/>
          <p:cNvSpPr txBox="1">
            <a:spLocks noGrp="1"/>
          </p:cNvSpPr>
          <p:nvPr>
            <p:ph type="body" idx="4294967295"/>
          </p:nvPr>
        </p:nvSpPr>
        <p:spPr>
          <a:xfrm>
            <a:off x="7044313" y="4142275"/>
            <a:ext cx="1272300" cy="318300"/>
          </a:xfrm>
          <a:prstGeom prst="rect">
            <a:avLst/>
          </a:prstGeom>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1400">
                <a:solidFill>
                  <a:srgbClr val="869FB2"/>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Rafiki</a:t>
            </a:r>
            <a:endParaRPr sz="1400">
              <a:solidFill>
                <a:srgbClr val="869FB2"/>
              </a:solidFill>
              <a:latin typeface="Arial"/>
              <a:ea typeface="Arial"/>
              <a:cs typeface="Arial"/>
              <a:sym typeface="Arial"/>
            </a:endParaRPr>
          </a:p>
        </p:txBody>
      </p:sp>
      <p:pic>
        <p:nvPicPr>
          <p:cNvPr id="4989" name="Google Shape;4989;p68"/>
          <p:cNvPicPr preferRelativeResize="0"/>
          <p:nvPr/>
        </p:nvPicPr>
        <p:blipFill rotWithShape="1">
          <a:blip r:embed="rId9">
            <a:alphaModFix/>
          </a:blip>
          <a:srcRect l="-4042" t="-5945" r="-4053" b="-2151"/>
          <a:stretch/>
        </p:blipFill>
        <p:spPr>
          <a:xfrm>
            <a:off x="2652601" y="2176552"/>
            <a:ext cx="1881484" cy="1881476"/>
          </a:xfrm>
          <a:prstGeom prst="rect">
            <a:avLst/>
          </a:prstGeom>
          <a:noFill/>
          <a:ln>
            <a:noFill/>
          </a:ln>
        </p:spPr>
      </p:pic>
      <p:pic>
        <p:nvPicPr>
          <p:cNvPr id="4990" name="Google Shape;4990;p68"/>
          <p:cNvPicPr preferRelativeResize="0"/>
          <p:nvPr/>
        </p:nvPicPr>
        <p:blipFill rotWithShape="1">
          <a:blip r:embed="rId10">
            <a:alphaModFix/>
          </a:blip>
          <a:srcRect l="4069" t="2057" r="4060" b="6072"/>
          <a:stretch/>
        </p:blipFill>
        <p:spPr>
          <a:xfrm>
            <a:off x="4696161" y="2264225"/>
            <a:ext cx="1881484" cy="1881475"/>
          </a:xfrm>
          <a:prstGeom prst="rect">
            <a:avLst/>
          </a:prstGeom>
          <a:noFill/>
          <a:ln>
            <a:noFill/>
          </a:ln>
        </p:spPr>
      </p:pic>
      <p:pic>
        <p:nvPicPr>
          <p:cNvPr id="4991" name="Google Shape;4991;p68"/>
          <p:cNvPicPr preferRelativeResize="0"/>
          <p:nvPr/>
        </p:nvPicPr>
        <p:blipFill rotWithShape="1">
          <a:blip r:embed="rId11">
            <a:alphaModFix/>
          </a:blip>
          <a:srcRect l="3712" r="3703" b="7415"/>
          <a:stretch/>
        </p:blipFill>
        <p:spPr>
          <a:xfrm>
            <a:off x="6739721" y="2264225"/>
            <a:ext cx="1881485" cy="18814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95"/>
        <p:cNvGrpSpPr/>
        <p:nvPr/>
      </p:nvGrpSpPr>
      <p:grpSpPr>
        <a:xfrm>
          <a:off x="0" y="0"/>
          <a:ext cx="0" cy="0"/>
          <a:chOff x="0" y="0"/>
          <a:chExt cx="0" cy="0"/>
        </a:xfrm>
      </p:grpSpPr>
      <p:sp>
        <p:nvSpPr>
          <p:cNvPr id="4996" name="Google Shape;4996;p69"/>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 </a:t>
            </a:r>
            <a:r>
              <a:rPr lang="en">
                <a:solidFill>
                  <a:schemeClr val="lt1"/>
                </a:solidFill>
                <a:latin typeface="Arial"/>
                <a:ea typeface="Arial"/>
                <a:cs typeface="Arial"/>
                <a:sym typeface="Arial"/>
              </a:rPr>
              <a:t>You can also look for more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on Slidesgo.</a:t>
            </a:r>
            <a:endParaRPr sz="1100">
              <a:solidFill>
                <a:srgbClr val="FFFFFF"/>
              </a:solidFill>
              <a:latin typeface="Arial"/>
              <a:ea typeface="Arial"/>
              <a:cs typeface="Arial"/>
              <a:sym typeface="Arial"/>
            </a:endParaRPr>
          </a:p>
        </p:txBody>
      </p:sp>
      <p:sp>
        <p:nvSpPr>
          <p:cNvPr id="4997" name="Google Shape;499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grpSp>
        <p:nvGrpSpPr>
          <p:cNvPr id="4998" name="Google Shape;4998;p69"/>
          <p:cNvGrpSpPr/>
          <p:nvPr/>
        </p:nvGrpSpPr>
        <p:grpSpPr>
          <a:xfrm>
            <a:off x="5156078" y="3085736"/>
            <a:ext cx="474294" cy="551291"/>
            <a:chOff x="4727025" y="1332775"/>
            <a:chExt cx="59900" cy="69625"/>
          </a:xfrm>
        </p:grpSpPr>
        <p:sp>
          <p:nvSpPr>
            <p:cNvPr id="4999" name="Google Shape;499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9"/>
          <p:cNvGrpSpPr/>
          <p:nvPr/>
        </p:nvGrpSpPr>
        <p:grpSpPr>
          <a:xfrm>
            <a:off x="5769734" y="2314340"/>
            <a:ext cx="555653" cy="557031"/>
            <a:chOff x="4820425" y="1329900"/>
            <a:chExt cx="70175" cy="70350"/>
          </a:xfrm>
        </p:grpSpPr>
        <p:sp>
          <p:nvSpPr>
            <p:cNvPr id="5002" name="Google Shape;500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9"/>
          <p:cNvGrpSpPr/>
          <p:nvPr/>
        </p:nvGrpSpPr>
        <p:grpSpPr>
          <a:xfrm>
            <a:off x="6396103" y="2318845"/>
            <a:ext cx="582574" cy="533871"/>
            <a:chOff x="4903200" y="1331525"/>
            <a:chExt cx="73575" cy="67425"/>
          </a:xfrm>
        </p:grpSpPr>
        <p:sp>
          <p:nvSpPr>
            <p:cNvPr id="5007" name="Google Shape;500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9"/>
          <p:cNvGrpSpPr/>
          <p:nvPr/>
        </p:nvGrpSpPr>
        <p:grpSpPr>
          <a:xfrm>
            <a:off x="5755581" y="3078709"/>
            <a:ext cx="583960" cy="565345"/>
            <a:chOff x="4815575" y="1416800"/>
            <a:chExt cx="73750" cy="71400"/>
          </a:xfrm>
        </p:grpSpPr>
        <p:sp>
          <p:nvSpPr>
            <p:cNvPr id="5010" name="Google Shape;501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9"/>
          <p:cNvGrpSpPr/>
          <p:nvPr/>
        </p:nvGrpSpPr>
        <p:grpSpPr>
          <a:xfrm>
            <a:off x="6390362" y="3108896"/>
            <a:ext cx="589898" cy="504970"/>
            <a:chOff x="4902475" y="1418875"/>
            <a:chExt cx="74500" cy="63775"/>
          </a:xfrm>
        </p:grpSpPr>
        <p:sp>
          <p:nvSpPr>
            <p:cNvPr id="5014" name="Google Shape;501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9"/>
          <p:cNvGrpSpPr/>
          <p:nvPr/>
        </p:nvGrpSpPr>
        <p:grpSpPr>
          <a:xfrm>
            <a:off x="5765577" y="3826000"/>
            <a:ext cx="563967" cy="567127"/>
            <a:chOff x="4818100" y="1507675"/>
            <a:chExt cx="71225" cy="71625"/>
          </a:xfrm>
        </p:grpSpPr>
        <p:sp>
          <p:nvSpPr>
            <p:cNvPr id="5017" name="Google Shape;501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9"/>
          <p:cNvGrpSpPr/>
          <p:nvPr/>
        </p:nvGrpSpPr>
        <p:grpSpPr>
          <a:xfrm>
            <a:off x="5079075" y="3829461"/>
            <a:ext cx="628301" cy="588505"/>
            <a:chOff x="4721450" y="1509475"/>
            <a:chExt cx="79350" cy="74325"/>
          </a:xfrm>
        </p:grpSpPr>
        <p:sp>
          <p:nvSpPr>
            <p:cNvPr id="5022" name="Google Shape;502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9"/>
          <p:cNvGrpSpPr/>
          <p:nvPr/>
        </p:nvGrpSpPr>
        <p:grpSpPr>
          <a:xfrm>
            <a:off x="6424608" y="3814027"/>
            <a:ext cx="557038" cy="562772"/>
            <a:chOff x="4906800" y="1507500"/>
            <a:chExt cx="70350" cy="71075"/>
          </a:xfrm>
        </p:grpSpPr>
        <p:sp>
          <p:nvSpPr>
            <p:cNvPr id="5027" name="Google Shape;502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9"/>
          <p:cNvGrpSpPr/>
          <p:nvPr/>
        </p:nvGrpSpPr>
        <p:grpSpPr>
          <a:xfrm>
            <a:off x="4462216" y="2340963"/>
            <a:ext cx="517934" cy="517934"/>
            <a:chOff x="3736598" y="2170606"/>
            <a:chExt cx="404889" cy="404889"/>
          </a:xfrm>
        </p:grpSpPr>
        <p:sp>
          <p:nvSpPr>
            <p:cNvPr id="5033" name="Google Shape;503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69"/>
          <p:cNvGrpSpPr/>
          <p:nvPr/>
        </p:nvGrpSpPr>
        <p:grpSpPr>
          <a:xfrm>
            <a:off x="3729277" y="2341061"/>
            <a:ext cx="586986" cy="517740"/>
            <a:chOff x="3161917" y="2170682"/>
            <a:chExt cx="458870" cy="404737"/>
          </a:xfrm>
        </p:grpSpPr>
        <p:sp>
          <p:nvSpPr>
            <p:cNvPr id="5038" name="Google Shape;503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9"/>
          <p:cNvGrpSpPr/>
          <p:nvPr/>
        </p:nvGrpSpPr>
        <p:grpSpPr>
          <a:xfrm>
            <a:off x="3752299" y="3102400"/>
            <a:ext cx="540943" cy="517963"/>
            <a:chOff x="3179914" y="2889488"/>
            <a:chExt cx="422876" cy="404911"/>
          </a:xfrm>
        </p:grpSpPr>
        <p:sp>
          <p:nvSpPr>
            <p:cNvPr id="5042" name="Google Shape;504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9"/>
          <p:cNvGrpSpPr/>
          <p:nvPr/>
        </p:nvGrpSpPr>
        <p:grpSpPr>
          <a:xfrm>
            <a:off x="4453093" y="3102358"/>
            <a:ext cx="536180" cy="518047"/>
            <a:chOff x="3729467" y="2889422"/>
            <a:chExt cx="419153" cy="404977"/>
          </a:xfrm>
        </p:grpSpPr>
        <p:sp>
          <p:nvSpPr>
            <p:cNvPr id="5049" name="Google Shape;504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9"/>
          <p:cNvGrpSpPr/>
          <p:nvPr/>
        </p:nvGrpSpPr>
        <p:grpSpPr>
          <a:xfrm>
            <a:off x="1990126" y="3445787"/>
            <a:ext cx="965351" cy="134611"/>
            <a:chOff x="4411970" y="2962952"/>
            <a:chExt cx="706544" cy="104212"/>
          </a:xfrm>
        </p:grpSpPr>
        <p:sp>
          <p:nvSpPr>
            <p:cNvPr id="5057" name="Google Shape;505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9"/>
          <p:cNvGrpSpPr/>
          <p:nvPr/>
        </p:nvGrpSpPr>
        <p:grpSpPr>
          <a:xfrm>
            <a:off x="1990126" y="3041077"/>
            <a:ext cx="960158" cy="289172"/>
            <a:chOff x="4411970" y="2726085"/>
            <a:chExt cx="643107" cy="193659"/>
          </a:xfrm>
        </p:grpSpPr>
        <p:sp>
          <p:nvSpPr>
            <p:cNvPr id="5062" name="Google Shape;506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9"/>
          <p:cNvGrpSpPr/>
          <p:nvPr/>
        </p:nvGrpSpPr>
        <p:grpSpPr>
          <a:xfrm>
            <a:off x="998624" y="3295400"/>
            <a:ext cx="811503" cy="252584"/>
            <a:chOff x="4411970" y="4340222"/>
            <a:chExt cx="779467" cy="242683"/>
          </a:xfrm>
        </p:grpSpPr>
        <p:sp>
          <p:nvSpPr>
            <p:cNvPr id="5066" name="Google Shape;506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9"/>
          <p:cNvGrpSpPr/>
          <p:nvPr/>
        </p:nvGrpSpPr>
        <p:grpSpPr>
          <a:xfrm>
            <a:off x="1990126" y="2709308"/>
            <a:ext cx="965160" cy="216230"/>
            <a:chOff x="4411970" y="2468674"/>
            <a:chExt cx="747317" cy="167425"/>
          </a:xfrm>
        </p:grpSpPr>
        <p:sp>
          <p:nvSpPr>
            <p:cNvPr id="5070" name="Google Shape;507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2" name="Google Shape;507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69"/>
          <p:cNvGrpSpPr/>
          <p:nvPr/>
        </p:nvGrpSpPr>
        <p:grpSpPr>
          <a:xfrm>
            <a:off x="997692" y="2334687"/>
            <a:ext cx="1959041" cy="208784"/>
            <a:chOff x="6336019" y="3733725"/>
            <a:chExt cx="2566206" cy="351310"/>
          </a:xfrm>
        </p:grpSpPr>
        <p:sp>
          <p:nvSpPr>
            <p:cNvPr id="5074" name="Google Shape;507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9"/>
          <p:cNvGrpSpPr/>
          <p:nvPr/>
        </p:nvGrpSpPr>
        <p:grpSpPr>
          <a:xfrm>
            <a:off x="1990126" y="3950602"/>
            <a:ext cx="946551" cy="153200"/>
            <a:chOff x="4404545" y="3301592"/>
            <a:chExt cx="782403" cy="129272"/>
          </a:xfrm>
        </p:grpSpPr>
        <p:sp>
          <p:nvSpPr>
            <p:cNvPr id="5079" name="Google Shape;507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9"/>
          <p:cNvGrpSpPr/>
          <p:nvPr/>
        </p:nvGrpSpPr>
        <p:grpSpPr>
          <a:xfrm>
            <a:off x="1990126" y="3695937"/>
            <a:ext cx="962257" cy="139127"/>
            <a:chOff x="4411970" y="3131459"/>
            <a:chExt cx="710520" cy="117397"/>
          </a:xfrm>
        </p:grpSpPr>
        <p:sp>
          <p:nvSpPr>
            <p:cNvPr id="5082" name="Google Shape;508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4" name="Google Shape;508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5" name="Google Shape;5085;p69"/>
          <p:cNvGrpSpPr/>
          <p:nvPr/>
        </p:nvGrpSpPr>
        <p:grpSpPr>
          <a:xfrm>
            <a:off x="990271" y="3621603"/>
            <a:ext cx="823838" cy="458988"/>
            <a:chOff x="4411970" y="1801825"/>
            <a:chExt cx="734586" cy="409262"/>
          </a:xfrm>
        </p:grpSpPr>
        <p:sp>
          <p:nvSpPr>
            <p:cNvPr id="5086" name="Google Shape;508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69"/>
          <p:cNvGrpSpPr/>
          <p:nvPr/>
        </p:nvGrpSpPr>
        <p:grpSpPr>
          <a:xfrm>
            <a:off x="3095243" y="2339173"/>
            <a:ext cx="521514" cy="521514"/>
            <a:chOff x="5681300" y="2527788"/>
            <a:chExt cx="805800" cy="805800"/>
          </a:xfrm>
        </p:grpSpPr>
        <p:sp>
          <p:nvSpPr>
            <p:cNvPr id="5089" name="Google Shape;508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9"/>
          <p:cNvGrpSpPr/>
          <p:nvPr/>
        </p:nvGrpSpPr>
        <p:grpSpPr>
          <a:xfrm>
            <a:off x="3089483" y="3094865"/>
            <a:ext cx="533033" cy="533033"/>
            <a:chOff x="4049800" y="640400"/>
            <a:chExt cx="858900" cy="858900"/>
          </a:xfrm>
        </p:grpSpPr>
        <p:sp>
          <p:nvSpPr>
            <p:cNvPr id="5092" name="Google Shape;509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9"/>
          <p:cNvGrpSpPr/>
          <p:nvPr/>
        </p:nvGrpSpPr>
        <p:grpSpPr>
          <a:xfrm>
            <a:off x="3014966" y="3772543"/>
            <a:ext cx="682068" cy="682068"/>
            <a:chOff x="5080188" y="927900"/>
            <a:chExt cx="961200" cy="961200"/>
          </a:xfrm>
        </p:grpSpPr>
        <p:sp>
          <p:nvSpPr>
            <p:cNvPr id="5095" name="Google Shape;509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69"/>
          <p:cNvGrpSpPr/>
          <p:nvPr/>
        </p:nvGrpSpPr>
        <p:grpSpPr>
          <a:xfrm>
            <a:off x="4478465" y="3869234"/>
            <a:ext cx="505650" cy="504006"/>
            <a:chOff x="6039282" y="1042577"/>
            <a:chExt cx="734315" cy="731929"/>
          </a:xfrm>
        </p:grpSpPr>
        <p:sp>
          <p:nvSpPr>
            <p:cNvPr id="5104" name="Google Shape;510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9"/>
          <p:cNvGrpSpPr/>
          <p:nvPr/>
        </p:nvGrpSpPr>
        <p:grpSpPr>
          <a:xfrm>
            <a:off x="5091067" y="2298862"/>
            <a:ext cx="567744" cy="602136"/>
            <a:chOff x="1825800" y="1651625"/>
            <a:chExt cx="539989" cy="571775"/>
          </a:xfrm>
        </p:grpSpPr>
        <p:sp>
          <p:nvSpPr>
            <p:cNvPr id="5126" name="Google Shape;512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9"/>
          <p:cNvGrpSpPr/>
          <p:nvPr/>
        </p:nvGrpSpPr>
        <p:grpSpPr>
          <a:xfrm>
            <a:off x="3765995" y="3855579"/>
            <a:ext cx="508123" cy="507955"/>
            <a:chOff x="1897577" y="2802432"/>
            <a:chExt cx="492176" cy="492014"/>
          </a:xfrm>
        </p:grpSpPr>
        <p:sp>
          <p:nvSpPr>
            <p:cNvPr id="5131" name="Google Shape;513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9"/>
          <p:cNvGrpSpPr/>
          <p:nvPr/>
        </p:nvGrpSpPr>
        <p:grpSpPr>
          <a:xfrm>
            <a:off x="997525" y="4169123"/>
            <a:ext cx="809227" cy="200842"/>
            <a:chOff x="2013045" y="4813233"/>
            <a:chExt cx="921986" cy="228854"/>
          </a:xfrm>
        </p:grpSpPr>
        <p:sp>
          <p:nvSpPr>
            <p:cNvPr id="5144" name="Google Shape;514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9"/>
          <p:cNvGrpSpPr/>
          <p:nvPr/>
        </p:nvGrpSpPr>
        <p:grpSpPr>
          <a:xfrm>
            <a:off x="1005985" y="2656004"/>
            <a:ext cx="792421" cy="269941"/>
            <a:chOff x="1046767" y="4756633"/>
            <a:chExt cx="859646" cy="292841"/>
          </a:xfrm>
        </p:grpSpPr>
        <p:sp>
          <p:nvSpPr>
            <p:cNvPr id="5147" name="Google Shape;514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0" name="Google Shape;515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69"/>
          <p:cNvGrpSpPr/>
          <p:nvPr/>
        </p:nvGrpSpPr>
        <p:grpSpPr>
          <a:xfrm>
            <a:off x="7141841" y="2550562"/>
            <a:ext cx="166473" cy="141497"/>
            <a:chOff x="4660325" y="1866850"/>
            <a:chExt cx="68350" cy="58100"/>
          </a:xfrm>
        </p:grpSpPr>
        <p:sp>
          <p:nvSpPr>
            <p:cNvPr id="5155" name="Google Shape;515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7451186" y="2576286"/>
            <a:ext cx="162515" cy="90049"/>
            <a:chOff x="4791775" y="1877500"/>
            <a:chExt cx="66725" cy="36975"/>
          </a:xfrm>
        </p:grpSpPr>
        <p:sp>
          <p:nvSpPr>
            <p:cNvPr id="5158" name="Google Shape;515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69"/>
          <p:cNvGrpSpPr/>
          <p:nvPr/>
        </p:nvGrpSpPr>
        <p:grpSpPr>
          <a:xfrm>
            <a:off x="7772899" y="2576286"/>
            <a:ext cx="144979" cy="90049"/>
            <a:chOff x="4923925" y="1877500"/>
            <a:chExt cx="59525" cy="36975"/>
          </a:xfrm>
        </p:grpSpPr>
        <p:sp>
          <p:nvSpPr>
            <p:cNvPr id="5161" name="Google Shape;516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9"/>
          <p:cNvGrpSpPr/>
          <p:nvPr/>
        </p:nvGrpSpPr>
        <p:grpSpPr>
          <a:xfrm>
            <a:off x="8067390" y="2558477"/>
            <a:ext cx="141447" cy="125667"/>
            <a:chOff x="5058450" y="1870100"/>
            <a:chExt cx="58075" cy="51600"/>
          </a:xfrm>
        </p:grpSpPr>
        <p:sp>
          <p:nvSpPr>
            <p:cNvPr id="5164" name="Google Shape;516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69"/>
          <p:cNvGrpSpPr/>
          <p:nvPr/>
        </p:nvGrpSpPr>
        <p:grpSpPr>
          <a:xfrm>
            <a:off x="7481905" y="2980885"/>
            <a:ext cx="101077" cy="107645"/>
            <a:chOff x="4811425" y="2065025"/>
            <a:chExt cx="41500" cy="44200"/>
          </a:xfrm>
        </p:grpSpPr>
        <p:sp>
          <p:nvSpPr>
            <p:cNvPr id="5167" name="Google Shape;516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69"/>
          <p:cNvGrpSpPr/>
          <p:nvPr/>
        </p:nvGrpSpPr>
        <p:grpSpPr>
          <a:xfrm>
            <a:off x="7774342" y="2981098"/>
            <a:ext cx="120867" cy="107218"/>
            <a:chOff x="4929875" y="2065025"/>
            <a:chExt cx="49625" cy="44025"/>
          </a:xfrm>
        </p:grpSpPr>
        <p:sp>
          <p:nvSpPr>
            <p:cNvPr id="5170" name="Google Shape;517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69"/>
          <p:cNvGrpSpPr/>
          <p:nvPr/>
        </p:nvGrpSpPr>
        <p:grpSpPr>
          <a:xfrm>
            <a:off x="8103011" y="2984112"/>
            <a:ext cx="70206" cy="101191"/>
            <a:chOff x="5083925" y="2066350"/>
            <a:chExt cx="28825" cy="41550"/>
          </a:xfrm>
        </p:grpSpPr>
        <p:sp>
          <p:nvSpPr>
            <p:cNvPr id="5173" name="Google Shape;517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69"/>
          <p:cNvGrpSpPr/>
          <p:nvPr/>
        </p:nvGrpSpPr>
        <p:grpSpPr>
          <a:xfrm>
            <a:off x="7134565" y="2999759"/>
            <a:ext cx="181026" cy="69896"/>
            <a:chOff x="4659775" y="2072775"/>
            <a:chExt cx="74325" cy="28700"/>
          </a:xfrm>
        </p:grpSpPr>
        <p:sp>
          <p:nvSpPr>
            <p:cNvPr id="5176" name="Google Shape;517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69"/>
          <p:cNvGrpSpPr/>
          <p:nvPr/>
        </p:nvGrpSpPr>
        <p:grpSpPr>
          <a:xfrm>
            <a:off x="8054421" y="2790324"/>
            <a:ext cx="167387" cy="89197"/>
            <a:chOff x="4662475" y="1976500"/>
            <a:chExt cx="68725" cy="36625"/>
          </a:xfrm>
        </p:grpSpPr>
        <p:sp>
          <p:nvSpPr>
            <p:cNvPr id="5180" name="Google Shape;518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9"/>
          <p:cNvGrpSpPr/>
          <p:nvPr/>
        </p:nvGrpSpPr>
        <p:grpSpPr>
          <a:xfrm>
            <a:off x="7751326" y="2793764"/>
            <a:ext cx="166899" cy="82317"/>
            <a:chOff x="4920150" y="1977875"/>
            <a:chExt cx="68525" cy="33800"/>
          </a:xfrm>
        </p:grpSpPr>
        <p:sp>
          <p:nvSpPr>
            <p:cNvPr id="5184" name="Google Shape;518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9"/>
          <p:cNvGrpSpPr/>
          <p:nvPr/>
        </p:nvGrpSpPr>
        <p:grpSpPr>
          <a:xfrm>
            <a:off x="7162483" y="3197682"/>
            <a:ext cx="125190" cy="127859"/>
            <a:chOff x="4676550" y="2160575"/>
            <a:chExt cx="51400" cy="52500"/>
          </a:xfrm>
        </p:grpSpPr>
        <p:sp>
          <p:nvSpPr>
            <p:cNvPr id="5188" name="Google Shape;518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69"/>
          <p:cNvGrpSpPr/>
          <p:nvPr/>
        </p:nvGrpSpPr>
        <p:grpSpPr>
          <a:xfrm>
            <a:off x="7459741" y="3204714"/>
            <a:ext cx="145405" cy="113794"/>
            <a:chOff x="4768325" y="2163475"/>
            <a:chExt cx="59700" cy="46725"/>
          </a:xfrm>
        </p:grpSpPr>
        <p:sp>
          <p:nvSpPr>
            <p:cNvPr id="5192" name="Google Shape;519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4" name="Google Shape;519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0" name="Google Shape;5200;p69"/>
          <p:cNvGrpSpPr/>
          <p:nvPr/>
        </p:nvGrpSpPr>
        <p:grpSpPr>
          <a:xfrm>
            <a:off x="7476059" y="3459808"/>
            <a:ext cx="112768" cy="106853"/>
            <a:chOff x="4768575" y="2253950"/>
            <a:chExt cx="46300" cy="43875"/>
          </a:xfrm>
        </p:grpSpPr>
        <p:sp>
          <p:nvSpPr>
            <p:cNvPr id="5201" name="Google Shape;520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9"/>
          <p:cNvGrpSpPr/>
          <p:nvPr/>
        </p:nvGrpSpPr>
        <p:grpSpPr>
          <a:xfrm>
            <a:off x="7775682" y="3948834"/>
            <a:ext cx="118187" cy="146246"/>
            <a:chOff x="4960900" y="2433225"/>
            <a:chExt cx="48525" cy="60050"/>
          </a:xfrm>
        </p:grpSpPr>
        <p:sp>
          <p:nvSpPr>
            <p:cNvPr id="5204" name="Google Shape;520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9"/>
          <p:cNvGrpSpPr/>
          <p:nvPr/>
        </p:nvGrpSpPr>
        <p:grpSpPr>
          <a:xfrm>
            <a:off x="7464247" y="4212895"/>
            <a:ext cx="136394" cy="143810"/>
            <a:chOff x="4854075" y="2527625"/>
            <a:chExt cx="56000" cy="59050"/>
          </a:xfrm>
        </p:grpSpPr>
        <p:sp>
          <p:nvSpPr>
            <p:cNvPr id="5207" name="Google Shape;520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9" name="Google Shape;520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2" name="Google Shape;5212;p69"/>
          <p:cNvGrpSpPr/>
          <p:nvPr/>
        </p:nvGrpSpPr>
        <p:grpSpPr>
          <a:xfrm>
            <a:off x="8088458" y="3676639"/>
            <a:ext cx="99312" cy="160797"/>
            <a:chOff x="5059700" y="2334775"/>
            <a:chExt cx="40775" cy="66025"/>
          </a:xfrm>
        </p:grpSpPr>
        <p:sp>
          <p:nvSpPr>
            <p:cNvPr id="5213" name="Google Shape;521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9"/>
          <p:cNvGrpSpPr/>
          <p:nvPr/>
        </p:nvGrpSpPr>
        <p:grpSpPr>
          <a:xfrm>
            <a:off x="8045622" y="3941771"/>
            <a:ext cx="184984" cy="160371"/>
            <a:chOff x="5037700" y="2430325"/>
            <a:chExt cx="75950" cy="65850"/>
          </a:xfrm>
        </p:grpSpPr>
        <p:sp>
          <p:nvSpPr>
            <p:cNvPr id="5223" name="Google Shape;522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9"/>
          <p:cNvGrpSpPr/>
          <p:nvPr/>
        </p:nvGrpSpPr>
        <p:grpSpPr>
          <a:xfrm>
            <a:off x="7465128" y="3708223"/>
            <a:ext cx="173014" cy="97629"/>
            <a:chOff x="4756975" y="2341800"/>
            <a:chExt cx="91975" cy="51925"/>
          </a:xfrm>
        </p:grpSpPr>
        <p:sp>
          <p:nvSpPr>
            <p:cNvPr id="5226" name="Google Shape;522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9"/>
          <p:cNvGrpSpPr/>
          <p:nvPr/>
        </p:nvGrpSpPr>
        <p:grpSpPr>
          <a:xfrm>
            <a:off x="7732065" y="4196920"/>
            <a:ext cx="212497" cy="175761"/>
            <a:chOff x="4943575" y="2516350"/>
            <a:chExt cx="98675" cy="81700"/>
          </a:xfrm>
        </p:grpSpPr>
        <p:sp>
          <p:nvSpPr>
            <p:cNvPr id="5247" name="Google Shape;524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5" name="Google Shape;532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332"/>
        <p:cNvGrpSpPr/>
        <p:nvPr/>
      </p:nvGrpSpPr>
      <p:grpSpPr>
        <a:xfrm>
          <a:off x="0" y="0"/>
          <a:ext cx="0" cy="0"/>
          <a:chOff x="0" y="0"/>
          <a:chExt cx="0" cy="0"/>
        </a:xfrm>
      </p:grpSpPr>
      <p:grpSp>
        <p:nvGrpSpPr>
          <p:cNvPr id="5333" name="Google Shape;5333;p70"/>
          <p:cNvGrpSpPr/>
          <p:nvPr/>
        </p:nvGrpSpPr>
        <p:grpSpPr>
          <a:xfrm>
            <a:off x="3642951" y="1176740"/>
            <a:ext cx="2078182" cy="1366558"/>
            <a:chOff x="235800" y="830650"/>
            <a:chExt cx="6978450" cy="4588844"/>
          </a:xfrm>
        </p:grpSpPr>
        <p:sp>
          <p:nvSpPr>
            <p:cNvPr id="5334" name="Google Shape;5334;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0"/>
          <p:cNvGrpSpPr/>
          <p:nvPr/>
        </p:nvGrpSpPr>
        <p:grpSpPr>
          <a:xfrm>
            <a:off x="738454" y="3007842"/>
            <a:ext cx="2622876" cy="1333540"/>
            <a:chOff x="238125" y="1038125"/>
            <a:chExt cx="7146800" cy="3633625"/>
          </a:xfrm>
        </p:grpSpPr>
        <p:sp>
          <p:nvSpPr>
            <p:cNvPr id="5341" name="Google Shape;5341;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70"/>
          <p:cNvGrpSpPr/>
          <p:nvPr/>
        </p:nvGrpSpPr>
        <p:grpSpPr>
          <a:xfrm>
            <a:off x="5961311" y="1231136"/>
            <a:ext cx="2435960" cy="1297725"/>
            <a:chOff x="233350" y="949250"/>
            <a:chExt cx="7137300" cy="3802300"/>
          </a:xfrm>
        </p:grpSpPr>
        <p:sp>
          <p:nvSpPr>
            <p:cNvPr id="6914" name="Google Shape;6914;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70"/>
          <p:cNvGrpSpPr/>
          <p:nvPr/>
        </p:nvGrpSpPr>
        <p:grpSpPr>
          <a:xfrm>
            <a:off x="7714435" y="3194726"/>
            <a:ext cx="104231" cy="320340"/>
            <a:chOff x="7564426" y="3224343"/>
            <a:chExt cx="119985" cy="368801"/>
          </a:xfrm>
        </p:grpSpPr>
        <p:sp>
          <p:nvSpPr>
            <p:cNvPr id="6966" name="Google Shape;6966;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0"/>
          <p:cNvGrpSpPr/>
          <p:nvPr/>
        </p:nvGrpSpPr>
        <p:grpSpPr>
          <a:xfrm>
            <a:off x="7413923" y="3188827"/>
            <a:ext cx="189489" cy="332132"/>
            <a:chOff x="8370831" y="3202002"/>
            <a:chExt cx="218129" cy="382376"/>
          </a:xfrm>
        </p:grpSpPr>
        <p:sp>
          <p:nvSpPr>
            <p:cNvPr id="6969" name="Google Shape;6969;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0"/>
          <p:cNvGrpSpPr/>
          <p:nvPr/>
        </p:nvGrpSpPr>
        <p:grpSpPr>
          <a:xfrm>
            <a:off x="8137312" y="3599959"/>
            <a:ext cx="309429" cy="267000"/>
            <a:chOff x="6742064" y="3750480"/>
            <a:chExt cx="399315" cy="344560"/>
          </a:xfrm>
        </p:grpSpPr>
        <p:sp>
          <p:nvSpPr>
            <p:cNvPr id="6972" name="Google Shape;6972;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0"/>
          <p:cNvGrpSpPr/>
          <p:nvPr/>
        </p:nvGrpSpPr>
        <p:grpSpPr>
          <a:xfrm>
            <a:off x="7676331" y="3951006"/>
            <a:ext cx="180437" cy="281608"/>
            <a:chOff x="7248525" y="3739696"/>
            <a:chExt cx="230531" cy="359790"/>
          </a:xfrm>
        </p:grpSpPr>
        <p:sp>
          <p:nvSpPr>
            <p:cNvPr id="6975" name="Google Shape;6975;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7" name="Google Shape;6977;p70"/>
          <p:cNvGrpSpPr/>
          <p:nvPr/>
        </p:nvGrpSpPr>
        <p:grpSpPr>
          <a:xfrm>
            <a:off x="7922251" y="3594231"/>
            <a:ext cx="162896" cy="278710"/>
            <a:chOff x="7601242" y="3729267"/>
            <a:chExt cx="222566" cy="380803"/>
          </a:xfrm>
        </p:grpSpPr>
        <p:sp>
          <p:nvSpPr>
            <p:cNvPr id="6978" name="Google Shape;6978;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0" name="Google Shape;6980;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1" name="Google Shape;6981;p70"/>
          <p:cNvGrpSpPr/>
          <p:nvPr/>
        </p:nvGrpSpPr>
        <p:grpSpPr>
          <a:xfrm>
            <a:off x="7411896" y="3595371"/>
            <a:ext cx="193543" cy="275990"/>
            <a:chOff x="8304647" y="3738687"/>
            <a:chExt cx="225076" cy="320956"/>
          </a:xfrm>
        </p:grpSpPr>
        <p:sp>
          <p:nvSpPr>
            <p:cNvPr id="6982" name="Google Shape;6982;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5" name="Google Shape;6985;p70"/>
          <p:cNvGrpSpPr/>
          <p:nvPr/>
        </p:nvGrpSpPr>
        <p:grpSpPr>
          <a:xfrm>
            <a:off x="7684389" y="3595371"/>
            <a:ext cx="178492" cy="275990"/>
            <a:chOff x="8615101" y="3738687"/>
            <a:chExt cx="207573" cy="320956"/>
          </a:xfrm>
        </p:grpSpPr>
        <p:sp>
          <p:nvSpPr>
            <p:cNvPr id="6986" name="Google Shape;6986;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9" name="Google Shape;6989;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0" name="Google Shape;6990;p70"/>
          <p:cNvGrpSpPr/>
          <p:nvPr/>
        </p:nvGrpSpPr>
        <p:grpSpPr>
          <a:xfrm>
            <a:off x="7909920" y="3998032"/>
            <a:ext cx="187557" cy="187557"/>
            <a:chOff x="8565775" y="671075"/>
            <a:chExt cx="441000" cy="441000"/>
          </a:xfrm>
        </p:grpSpPr>
        <p:sp>
          <p:nvSpPr>
            <p:cNvPr id="6991" name="Google Shape;6991;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3" name="Google Shape;6993;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5" name="Google Shape;6995;p70"/>
          <p:cNvGrpSpPr/>
          <p:nvPr/>
        </p:nvGrpSpPr>
        <p:grpSpPr>
          <a:xfrm>
            <a:off x="6064392" y="3070557"/>
            <a:ext cx="587865" cy="517731"/>
            <a:chOff x="6000718" y="3070557"/>
            <a:chExt cx="587865" cy="517731"/>
          </a:xfrm>
        </p:grpSpPr>
        <p:sp>
          <p:nvSpPr>
            <p:cNvPr id="6996" name="Google Shape;6996;p7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0"/>
          <p:cNvGrpSpPr/>
          <p:nvPr/>
        </p:nvGrpSpPr>
        <p:grpSpPr>
          <a:xfrm>
            <a:off x="6079197" y="3714217"/>
            <a:ext cx="557665" cy="516387"/>
            <a:chOff x="6015523" y="3714217"/>
            <a:chExt cx="557665" cy="516387"/>
          </a:xfrm>
        </p:grpSpPr>
        <p:grpSp>
          <p:nvGrpSpPr>
            <p:cNvPr id="7007" name="Google Shape;7007;p70"/>
            <p:cNvGrpSpPr/>
            <p:nvPr/>
          </p:nvGrpSpPr>
          <p:grpSpPr>
            <a:xfrm>
              <a:off x="6036094" y="3716980"/>
              <a:ext cx="529822" cy="510480"/>
              <a:chOff x="3148311" y="-545634"/>
              <a:chExt cx="1006118" cy="969572"/>
            </a:xfrm>
          </p:grpSpPr>
          <p:sp>
            <p:nvSpPr>
              <p:cNvPr id="7008" name="Google Shape;7008;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70"/>
          <p:cNvGrpSpPr/>
          <p:nvPr/>
        </p:nvGrpSpPr>
        <p:grpSpPr>
          <a:xfrm>
            <a:off x="6707979" y="3073628"/>
            <a:ext cx="576302" cy="511871"/>
            <a:chOff x="6644304" y="3073628"/>
            <a:chExt cx="576302" cy="511871"/>
          </a:xfrm>
        </p:grpSpPr>
        <p:grpSp>
          <p:nvGrpSpPr>
            <p:cNvPr id="7020" name="Google Shape;7020;p70"/>
            <p:cNvGrpSpPr/>
            <p:nvPr/>
          </p:nvGrpSpPr>
          <p:grpSpPr>
            <a:xfrm>
              <a:off x="6712169" y="3073651"/>
              <a:ext cx="481611" cy="506713"/>
              <a:chOff x="1833536" y="-546641"/>
              <a:chExt cx="914567" cy="962419"/>
            </a:xfrm>
          </p:grpSpPr>
          <p:grpSp>
            <p:nvGrpSpPr>
              <p:cNvPr id="7021" name="Google Shape;7021;p70"/>
              <p:cNvGrpSpPr/>
              <p:nvPr/>
            </p:nvGrpSpPr>
            <p:grpSpPr>
              <a:xfrm>
                <a:off x="1833536" y="-524249"/>
                <a:ext cx="914567" cy="940027"/>
                <a:chOff x="1833536" y="-524249"/>
                <a:chExt cx="914567" cy="940027"/>
              </a:xfrm>
            </p:grpSpPr>
            <p:sp>
              <p:nvSpPr>
                <p:cNvPr id="7022" name="Google Shape;7022;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7" name="Google Shape;7027;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1" name="Google Shape;7031;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0"/>
          <p:cNvGrpSpPr/>
          <p:nvPr/>
        </p:nvGrpSpPr>
        <p:grpSpPr>
          <a:xfrm>
            <a:off x="6715725" y="3714143"/>
            <a:ext cx="560636" cy="516497"/>
            <a:chOff x="6652051" y="3714143"/>
            <a:chExt cx="560636" cy="516497"/>
          </a:xfrm>
        </p:grpSpPr>
        <p:grpSp>
          <p:nvGrpSpPr>
            <p:cNvPr id="7033" name="Google Shape;7033;p70"/>
            <p:cNvGrpSpPr/>
            <p:nvPr/>
          </p:nvGrpSpPr>
          <p:grpSpPr>
            <a:xfrm>
              <a:off x="6669657" y="3716715"/>
              <a:ext cx="466768" cy="464314"/>
              <a:chOff x="3139766" y="765669"/>
              <a:chExt cx="886380" cy="881888"/>
            </a:xfrm>
          </p:grpSpPr>
          <p:grpSp>
            <p:nvGrpSpPr>
              <p:cNvPr id="7034" name="Google Shape;7034;p70"/>
              <p:cNvGrpSpPr/>
              <p:nvPr/>
            </p:nvGrpSpPr>
            <p:grpSpPr>
              <a:xfrm>
                <a:off x="3139766" y="765669"/>
                <a:ext cx="886380" cy="881888"/>
                <a:chOff x="3139766" y="765669"/>
                <a:chExt cx="886380" cy="881888"/>
              </a:xfrm>
            </p:grpSpPr>
            <p:sp>
              <p:nvSpPr>
                <p:cNvPr id="7035" name="Google Shape;7035;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8" name="Google Shape;7048;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70"/>
          <p:cNvGrpSpPr/>
          <p:nvPr/>
        </p:nvGrpSpPr>
        <p:grpSpPr>
          <a:xfrm>
            <a:off x="726609" y="1192826"/>
            <a:ext cx="2665073" cy="1317140"/>
            <a:chOff x="793334" y="1192826"/>
            <a:chExt cx="2665073" cy="1317140"/>
          </a:xfrm>
        </p:grpSpPr>
        <p:sp>
          <p:nvSpPr>
            <p:cNvPr id="7050" name="Google Shape;7050;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70"/>
          <p:cNvGrpSpPr/>
          <p:nvPr/>
        </p:nvGrpSpPr>
        <p:grpSpPr>
          <a:xfrm>
            <a:off x="3597785" y="3065882"/>
            <a:ext cx="2241344" cy="1330656"/>
            <a:chOff x="3597785" y="3065882"/>
            <a:chExt cx="2241344" cy="1330656"/>
          </a:xfrm>
        </p:grpSpPr>
        <p:grpSp>
          <p:nvGrpSpPr>
            <p:cNvPr id="11018" name="Google Shape;11018;p70"/>
            <p:cNvGrpSpPr/>
            <p:nvPr/>
          </p:nvGrpSpPr>
          <p:grpSpPr>
            <a:xfrm>
              <a:off x="5296908" y="3937355"/>
              <a:ext cx="143198" cy="32380"/>
              <a:chOff x="5296908" y="3937355"/>
              <a:chExt cx="143198" cy="32380"/>
            </a:xfrm>
          </p:grpSpPr>
          <p:sp>
            <p:nvSpPr>
              <p:cNvPr id="11019" name="Google Shape;11019;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0" name="Google Shape;11020;p70"/>
              <p:cNvGrpSpPr/>
              <p:nvPr/>
            </p:nvGrpSpPr>
            <p:grpSpPr>
              <a:xfrm>
                <a:off x="5402331" y="3937355"/>
                <a:ext cx="37776" cy="32380"/>
                <a:chOff x="5402331" y="3937355"/>
                <a:chExt cx="37776" cy="32380"/>
              </a:xfrm>
            </p:grpSpPr>
            <p:sp>
              <p:nvSpPr>
                <p:cNvPr id="11021" name="Google Shape;11021;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0"/>
              <p:cNvGrpSpPr/>
              <p:nvPr/>
            </p:nvGrpSpPr>
            <p:grpSpPr>
              <a:xfrm>
                <a:off x="5296908" y="3937355"/>
                <a:ext cx="37783" cy="32380"/>
                <a:chOff x="5296908" y="3937355"/>
                <a:chExt cx="37783" cy="32380"/>
              </a:xfrm>
            </p:grpSpPr>
            <p:sp>
              <p:nvSpPr>
                <p:cNvPr id="11024" name="Google Shape;11024;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26" name="Google Shape;11026;p70"/>
            <p:cNvGrpSpPr/>
            <p:nvPr/>
          </p:nvGrpSpPr>
          <p:grpSpPr>
            <a:xfrm>
              <a:off x="4724163" y="3119631"/>
              <a:ext cx="120838" cy="84218"/>
              <a:chOff x="4724163" y="3119631"/>
              <a:chExt cx="120838" cy="84218"/>
            </a:xfrm>
          </p:grpSpPr>
          <p:grpSp>
            <p:nvGrpSpPr>
              <p:cNvPr id="11027" name="Google Shape;11027;p70"/>
              <p:cNvGrpSpPr/>
              <p:nvPr/>
            </p:nvGrpSpPr>
            <p:grpSpPr>
              <a:xfrm>
                <a:off x="4746712" y="3132773"/>
                <a:ext cx="86869" cy="56424"/>
                <a:chOff x="4746712" y="3132773"/>
                <a:chExt cx="86869" cy="56424"/>
              </a:xfrm>
            </p:grpSpPr>
            <p:sp>
              <p:nvSpPr>
                <p:cNvPr id="11028" name="Google Shape;11028;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0" name="Google Shape;11030;p70"/>
              <p:cNvGrpSpPr/>
              <p:nvPr/>
            </p:nvGrpSpPr>
            <p:grpSpPr>
              <a:xfrm>
                <a:off x="4773634" y="3143336"/>
                <a:ext cx="37776" cy="32451"/>
                <a:chOff x="4773634" y="3143336"/>
                <a:chExt cx="37776" cy="32451"/>
              </a:xfrm>
            </p:grpSpPr>
            <p:sp>
              <p:nvSpPr>
                <p:cNvPr id="11031" name="Google Shape;11031;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0"/>
              <p:cNvGrpSpPr/>
              <p:nvPr/>
            </p:nvGrpSpPr>
            <p:grpSpPr>
              <a:xfrm>
                <a:off x="4724163" y="3131248"/>
                <a:ext cx="37776" cy="32459"/>
                <a:chOff x="4724163" y="3131248"/>
                <a:chExt cx="37776" cy="32459"/>
              </a:xfrm>
            </p:grpSpPr>
            <p:sp>
              <p:nvSpPr>
                <p:cNvPr id="11034" name="Google Shape;11034;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0"/>
              <p:cNvGrpSpPr/>
              <p:nvPr/>
            </p:nvGrpSpPr>
            <p:grpSpPr>
              <a:xfrm>
                <a:off x="4755081" y="3176054"/>
                <a:ext cx="32357" cy="27795"/>
                <a:chOff x="4755081" y="3176054"/>
                <a:chExt cx="32357" cy="27795"/>
              </a:xfrm>
            </p:grpSpPr>
            <p:sp>
              <p:nvSpPr>
                <p:cNvPr id="11037" name="Google Shape;11037;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0"/>
              <p:cNvGrpSpPr/>
              <p:nvPr/>
            </p:nvGrpSpPr>
            <p:grpSpPr>
              <a:xfrm>
                <a:off x="4812550" y="3119631"/>
                <a:ext cx="32451" cy="27803"/>
                <a:chOff x="4812550" y="3119631"/>
                <a:chExt cx="32451" cy="27803"/>
              </a:xfrm>
            </p:grpSpPr>
            <p:sp>
              <p:nvSpPr>
                <p:cNvPr id="11040" name="Google Shape;11040;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2" name="Google Shape;11042;p70"/>
            <p:cNvGrpSpPr/>
            <p:nvPr/>
          </p:nvGrpSpPr>
          <p:grpSpPr>
            <a:xfrm>
              <a:off x="5382826" y="4027197"/>
              <a:ext cx="268967" cy="250422"/>
              <a:chOff x="5382826" y="4027197"/>
              <a:chExt cx="268967" cy="250422"/>
            </a:xfrm>
          </p:grpSpPr>
          <p:grpSp>
            <p:nvGrpSpPr>
              <p:cNvPr id="11043" name="Google Shape;11043;p70"/>
              <p:cNvGrpSpPr/>
              <p:nvPr/>
            </p:nvGrpSpPr>
            <p:grpSpPr>
              <a:xfrm>
                <a:off x="5405280" y="4042510"/>
                <a:ext cx="237570" cy="218647"/>
                <a:chOff x="5405280" y="4042510"/>
                <a:chExt cx="237570" cy="218647"/>
              </a:xfrm>
            </p:grpSpPr>
            <p:sp>
              <p:nvSpPr>
                <p:cNvPr id="11044" name="Google Shape;11044;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0"/>
              <p:cNvGrpSpPr/>
              <p:nvPr/>
            </p:nvGrpSpPr>
            <p:grpSpPr>
              <a:xfrm>
                <a:off x="5382826" y="4125549"/>
                <a:ext cx="37776" cy="32380"/>
                <a:chOff x="5382826" y="4125549"/>
                <a:chExt cx="37776" cy="32380"/>
              </a:xfrm>
            </p:grpSpPr>
            <p:sp>
              <p:nvSpPr>
                <p:cNvPr id="11051" name="Google Shape;11051;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0"/>
              <p:cNvGrpSpPr/>
              <p:nvPr/>
            </p:nvGrpSpPr>
            <p:grpSpPr>
              <a:xfrm>
                <a:off x="5475680" y="4195587"/>
                <a:ext cx="37783" cy="32364"/>
                <a:chOff x="5475680" y="4195587"/>
                <a:chExt cx="37783" cy="32364"/>
              </a:xfrm>
            </p:grpSpPr>
            <p:sp>
              <p:nvSpPr>
                <p:cNvPr id="11054" name="Google Shape;11054;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70"/>
              <p:cNvGrpSpPr/>
              <p:nvPr/>
            </p:nvGrpSpPr>
            <p:grpSpPr>
              <a:xfrm>
                <a:off x="5532575" y="4027197"/>
                <a:ext cx="33308" cy="32262"/>
                <a:chOff x="5532575" y="4027197"/>
                <a:chExt cx="33308" cy="32262"/>
              </a:xfrm>
            </p:grpSpPr>
            <p:sp>
              <p:nvSpPr>
                <p:cNvPr id="11057" name="Google Shape;11057;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0"/>
              <p:cNvGrpSpPr/>
              <p:nvPr/>
            </p:nvGrpSpPr>
            <p:grpSpPr>
              <a:xfrm>
                <a:off x="5590706" y="4245348"/>
                <a:ext cx="33497" cy="32270"/>
                <a:chOff x="5590706" y="4245348"/>
                <a:chExt cx="33497" cy="32270"/>
              </a:xfrm>
            </p:grpSpPr>
            <p:sp>
              <p:nvSpPr>
                <p:cNvPr id="11060" name="Google Shape;11060;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70"/>
              <p:cNvGrpSpPr/>
              <p:nvPr/>
            </p:nvGrpSpPr>
            <p:grpSpPr>
              <a:xfrm>
                <a:off x="5618681" y="4109677"/>
                <a:ext cx="33112" cy="32357"/>
                <a:chOff x="5618681" y="4109677"/>
                <a:chExt cx="33112" cy="32357"/>
              </a:xfrm>
            </p:grpSpPr>
            <p:sp>
              <p:nvSpPr>
                <p:cNvPr id="11063" name="Google Shape;11063;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0"/>
              <p:cNvGrpSpPr/>
              <p:nvPr/>
            </p:nvGrpSpPr>
            <p:grpSpPr>
              <a:xfrm>
                <a:off x="5479298" y="4128262"/>
                <a:ext cx="31405" cy="26906"/>
                <a:chOff x="5479298" y="4128262"/>
                <a:chExt cx="31405" cy="26906"/>
              </a:xfrm>
            </p:grpSpPr>
            <p:sp>
              <p:nvSpPr>
                <p:cNvPr id="11066" name="Google Shape;11066;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0"/>
              <p:cNvGrpSpPr/>
              <p:nvPr/>
            </p:nvGrpSpPr>
            <p:grpSpPr>
              <a:xfrm>
                <a:off x="5582903" y="4180116"/>
                <a:ext cx="31499" cy="26898"/>
                <a:chOff x="5582903" y="4180116"/>
                <a:chExt cx="31499" cy="26898"/>
              </a:xfrm>
            </p:grpSpPr>
            <p:sp>
              <p:nvSpPr>
                <p:cNvPr id="11069" name="Google Shape;11069;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71" name="Google Shape;11071;p70"/>
            <p:cNvGrpSpPr/>
            <p:nvPr/>
          </p:nvGrpSpPr>
          <p:grpSpPr>
            <a:xfrm>
              <a:off x="3977681" y="3230323"/>
              <a:ext cx="94584" cy="84085"/>
              <a:chOff x="3977681" y="3230323"/>
              <a:chExt cx="94584" cy="84085"/>
            </a:xfrm>
          </p:grpSpPr>
          <p:grpSp>
            <p:nvGrpSpPr>
              <p:cNvPr id="11072" name="Google Shape;11072;p70"/>
              <p:cNvGrpSpPr/>
              <p:nvPr/>
            </p:nvGrpSpPr>
            <p:grpSpPr>
              <a:xfrm>
                <a:off x="4000135" y="3243041"/>
                <a:ext cx="59570" cy="57186"/>
                <a:chOff x="4000135" y="3243041"/>
                <a:chExt cx="59570" cy="57186"/>
              </a:xfrm>
            </p:grpSpPr>
            <p:sp>
              <p:nvSpPr>
                <p:cNvPr id="11073" name="Google Shape;11073;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0"/>
              <p:cNvGrpSpPr/>
              <p:nvPr/>
            </p:nvGrpSpPr>
            <p:grpSpPr>
              <a:xfrm>
                <a:off x="3977681" y="3245872"/>
                <a:ext cx="37783" cy="32380"/>
                <a:chOff x="3977681" y="3245872"/>
                <a:chExt cx="37783" cy="32380"/>
              </a:xfrm>
            </p:grpSpPr>
            <p:sp>
              <p:nvSpPr>
                <p:cNvPr id="11077" name="Google Shape;11077;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0"/>
              <p:cNvGrpSpPr/>
              <p:nvPr/>
            </p:nvGrpSpPr>
            <p:grpSpPr>
              <a:xfrm>
                <a:off x="4040860" y="3262672"/>
                <a:ext cx="31405" cy="27001"/>
                <a:chOff x="4040860" y="3262672"/>
                <a:chExt cx="31405" cy="27001"/>
              </a:xfrm>
            </p:grpSpPr>
            <p:sp>
              <p:nvSpPr>
                <p:cNvPr id="11080" name="Google Shape;11080;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0"/>
              <p:cNvGrpSpPr/>
              <p:nvPr/>
            </p:nvGrpSpPr>
            <p:grpSpPr>
              <a:xfrm>
                <a:off x="4021072" y="3230323"/>
                <a:ext cx="31397" cy="26906"/>
                <a:chOff x="4021072" y="3230323"/>
                <a:chExt cx="31397" cy="26906"/>
              </a:xfrm>
            </p:grpSpPr>
            <p:sp>
              <p:nvSpPr>
                <p:cNvPr id="11083" name="Google Shape;11083;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0"/>
              <p:cNvGrpSpPr/>
              <p:nvPr/>
            </p:nvGrpSpPr>
            <p:grpSpPr>
              <a:xfrm>
                <a:off x="4001472" y="3287462"/>
                <a:ext cx="31499" cy="26945"/>
                <a:chOff x="4001472" y="3287462"/>
                <a:chExt cx="31499" cy="26945"/>
              </a:xfrm>
            </p:grpSpPr>
            <p:sp>
              <p:nvSpPr>
                <p:cNvPr id="11086" name="Google Shape;11086;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8" name="Google Shape;11088;p70"/>
            <p:cNvGrpSpPr/>
            <p:nvPr/>
          </p:nvGrpSpPr>
          <p:grpSpPr>
            <a:xfrm>
              <a:off x="4084715" y="3258865"/>
              <a:ext cx="184961" cy="137268"/>
              <a:chOff x="4084715" y="3258865"/>
              <a:chExt cx="184961" cy="137268"/>
            </a:xfrm>
          </p:grpSpPr>
          <p:grpSp>
            <p:nvGrpSpPr>
              <p:cNvPr id="11089" name="Google Shape;11089;p70"/>
              <p:cNvGrpSpPr/>
              <p:nvPr/>
            </p:nvGrpSpPr>
            <p:grpSpPr>
              <a:xfrm>
                <a:off x="4107453" y="3271583"/>
                <a:ext cx="153470" cy="110275"/>
                <a:chOff x="4107453" y="3271583"/>
                <a:chExt cx="153470" cy="110275"/>
              </a:xfrm>
            </p:grpSpPr>
            <p:sp>
              <p:nvSpPr>
                <p:cNvPr id="11090" name="Google Shape;11090;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0"/>
              <p:cNvGrpSpPr/>
              <p:nvPr/>
            </p:nvGrpSpPr>
            <p:grpSpPr>
              <a:xfrm>
                <a:off x="4136947" y="3258865"/>
                <a:ext cx="31499" cy="27001"/>
                <a:chOff x="4136947" y="3258865"/>
                <a:chExt cx="31499" cy="27001"/>
              </a:xfrm>
            </p:grpSpPr>
            <p:sp>
              <p:nvSpPr>
                <p:cNvPr id="11095" name="Google Shape;11095;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70"/>
              <p:cNvGrpSpPr/>
              <p:nvPr/>
            </p:nvGrpSpPr>
            <p:grpSpPr>
              <a:xfrm>
                <a:off x="4084715" y="3266478"/>
                <a:ext cx="31468" cy="26898"/>
                <a:chOff x="4084715" y="3266478"/>
                <a:chExt cx="31468" cy="26898"/>
              </a:xfrm>
            </p:grpSpPr>
            <p:sp>
              <p:nvSpPr>
                <p:cNvPr id="11098" name="Google Shape;11098;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0"/>
              <p:cNvGrpSpPr/>
              <p:nvPr/>
            </p:nvGrpSpPr>
            <p:grpSpPr>
              <a:xfrm>
                <a:off x="4159213" y="3279849"/>
                <a:ext cx="31405" cy="26945"/>
                <a:chOff x="4159213" y="3279849"/>
                <a:chExt cx="31405" cy="26945"/>
              </a:xfrm>
            </p:grpSpPr>
            <p:sp>
              <p:nvSpPr>
                <p:cNvPr id="11101" name="Google Shape;11101;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0"/>
              <p:cNvGrpSpPr/>
              <p:nvPr/>
            </p:nvGrpSpPr>
            <p:grpSpPr>
              <a:xfrm>
                <a:off x="4201550" y="3266502"/>
                <a:ext cx="31405" cy="26883"/>
                <a:chOff x="4201550" y="3266502"/>
                <a:chExt cx="31405" cy="26883"/>
              </a:xfrm>
            </p:grpSpPr>
            <p:sp>
              <p:nvSpPr>
                <p:cNvPr id="11104" name="Google Shape;11104;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6" name="Google Shape;11106;p70"/>
              <p:cNvGrpSpPr/>
              <p:nvPr/>
            </p:nvGrpSpPr>
            <p:grpSpPr>
              <a:xfrm>
                <a:off x="4201550" y="3338278"/>
                <a:ext cx="31405" cy="26930"/>
                <a:chOff x="4201550" y="3338278"/>
                <a:chExt cx="31405" cy="26930"/>
              </a:xfrm>
            </p:grpSpPr>
            <p:sp>
              <p:nvSpPr>
                <p:cNvPr id="11107" name="Google Shape;11107;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70"/>
              <p:cNvGrpSpPr/>
              <p:nvPr/>
            </p:nvGrpSpPr>
            <p:grpSpPr>
              <a:xfrm>
                <a:off x="4238272" y="3369132"/>
                <a:ext cx="31405" cy="27001"/>
                <a:chOff x="4238272" y="3369132"/>
                <a:chExt cx="31405" cy="27001"/>
              </a:xfrm>
            </p:grpSpPr>
            <p:sp>
              <p:nvSpPr>
                <p:cNvPr id="11110" name="Google Shape;11110;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12" name="Google Shape;11112;p70"/>
            <p:cNvGrpSpPr/>
            <p:nvPr/>
          </p:nvGrpSpPr>
          <p:grpSpPr>
            <a:xfrm>
              <a:off x="4068639" y="3200169"/>
              <a:ext cx="77643" cy="37272"/>
              <a:chOff x="4068639" y="3200169"/>
              <a:chExt cx="77643" cy="37272"/>
            </a:xfrm>
          </p:grpSpPr>
          <p:sp>
            <p:nvSpPr>
              <p:cNvPr id="11113" name="Google Shape;11113;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4" name="Google Shape;11114;p70"/>
              <p:cNvGrpSpPr/>
              <p:nvPr/>
            </p:nvGrpSpPr>
            <p:grpSpPr>
              <a:xfrm>
                <a:off x="4114878" y="3200169"/>
                <a:ext cx="31405" cy="26993"/>
                <a:chOff x="4114878" y="3200169"/>
                <a:chExt cx="31405" cy="26993"/>
              </a:xfrm>
            </p:grpSpPr>
            <p:sp>
              <p:nvSpPr>
                <p:cNvPr id="11115" name="Google Shape;11115;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0"/>
              <p:cNvGrpSpPr/>
              <p:nvPr/>
            </p:nvGrpSpPr>
            <p:grpSpPr>
              <a:xfrm>
                <a:off x="4068639" y="3210535"/>
                <a:ext cx="31499" cy="26906"/>
                <a:chOff x="4068639" y="3210535"/>
                <a:chExt cx="31499" cy="26906"/>
              </a:xfrm>
            </p:grpSpPr>
            <p:sp>
              <p:nvSpPr>
                <p:cNvPr id="11118" name="Google Shape;11118;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20" name="Google Shape;11120;p70"/>
            <p:cNvGrpSpPr/>
            <p:nvPr/>
          </p:nvGrpSpPr>
          <p:grpSpPr>
            <a:xfrm>
              <a:off x="3869702" y="3066935"/>
              <a:ext cx="382664" cy="190294"/>
              <a:chOff x="3869702" y="3066935"/>
              <a:chExt cx="382664" cy="190294"/>
            </a:xfrm>
          </p:grpSpPr>
          <p:grpSp>
            <p:nvGrpSpPr>
              <p:cNvPr id="11121" name="Google Shape;11121;p70"/>
              <p:cNvGrpSpPr/>
              <p:nvPr/>
            </p:nvGrpSpPr>
            <p:grpSpPr>
              <a:xfrm>
                <a:off x="3888633" y="3082351"/>
                <a:ext cx="351172" cy="160698"/>
                <a:chOff x="3888633" y="3082351"/>
                <a:chExt cx="351172" cy="160698"/>
              </a:xfrm>
            </p:grpSpPr>
            <p:sp>
              <p:nvSpPr>
                <p:cNvPr id="11122" name="Google Shape;11122;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70"/>
              <p:cNvGrpSpPr/>
              <p:nvPr/>
            </p:nvGrpSpPr>
            <p:grpSpPr>
              <a:xfrm>
                <a:off x="4143703" y="3066935"/>
                <a:ext cx="37783" cy="32357"/>
                <a:chOff x="4143703" y="3066935"/>
                <a:chExt cx="37783" cy="32357"/>
              </a:xfrm>
            </p:grpSpPr>
            <p:sp>
              <p:nvSpPr>
                <p:cNvPr id="11129" name="Google Shape;11129;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70"/>
              <p:cNvGrpSpPr/>
              <p:nvPr/>
            </p:nvGrpSpPr>
            <p:grpSpPr>
              <a:xfrm>
                <a:off x="4044565" y="3103563"/>
                <a:ext cx="37783" cy="32451"/>
                <a:chOff x="4044565" y="3103563"/>
                <a:chExt cx="37783" cy="32451"/>
              </a:xfrm>
            </p:grpSpPr>
            <p:sp>
              <p:nvSpPr>
                <p:cNvPr id="11132" name="Google Shape;11132;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70"/>
              <p:cNvGrpSpPr/>
              <p:nvPr/>
            </p:nvGrpSpPr>
            <p:grpSpPr>
              <a:xfrm>
                <a:off x="4017454" y="3188237"/>
                <a:ext cx="37776" cy="32357"/>
                <a:chOff x="4017454" y="3188237"/>
                <a:chExt cx="37776" cy="32357"/>
              </a:xfrm>
            </p:grpSpPr>
            <p:sp>
              <p:nvSpPr>
                <p:cNvPr id="11135" name="Google Shape;11135;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0"/>
              <p:cNvGrpSpPr/>
              <p:nvPr/>
            </p:nvGrpSpPr>
            <p:grpSpPr>
              <a:xfrm>
                <a:off x="3921548" y="3157509"/>
                <a:ext cx="37783" cy="32357"/>
                <a:chOff x="3921548" y="3157509"/>
                <a:chExt cx="37783" cy="32357"/>
              </a:xfrm>
            </p:grpSpPr>
            <p:sp>
              <p:nvSpPr>
                <p:cNvPr id="11138" name="Google Shape;11138;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0" name="Google Shape;11140;p70"/>
              <p:cNvGrpSpPr/>
              <p:nvPr/>
            </p:nvGrpSpPr>
            <p:grpSpPr>
              <a:xfrm>
                <a:off x="3939056" y="3211620"/>
                <a:ext cx="37783" cy="32380"/>
                <a:chOff x="3939056" y="3211620"/>
                <a:chExt cx="37783" cy="32380"/>
              </a:xfrm>
            </p:grpSpPr>
            <p:sp>
              <p:nvSpPr>
                <p:cNvPr id="11141" name="Google Shape;11141;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0"/>
              <p:cNvGrpSpPr/>
              <p:nvPr/>
            </p:nvGrpSpPr>
            <p:grpSpPr>
              <a:xfrm>
                <a:off x="4176240" y="3136965"/>
                <a:ext cx="31405" cy="26930"/>
                <a:chOff x="4176240" y="3136965"/>
                <a:chExt cx="31405" cy="26930"/>
              </a:xfrm>
            </p:grpSpPr>
            <p:sp>
              <p:nvSpPr>
                <p:cNvPr id="11144" name="Google Shape;11144;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0"/>
              <p:cNvGrpSpPr/>
              <p:nvPr/>
            </p:nvGrpSpPr>
            <p:grpSpPr>
              <a:xfrm>
                <a:off x="4133148" y="3152593"/>
                <a:ext cx="31499" cy="27001"/>
                <a:chOff x="4133148" y="3152593"/>
                <a:chExt cx="31499" cy="27001"/>
              </a:xfrm>
            </p:grpSpPr>
            <p:sp>
              <p:nvSpPr>
                <p:cNvPr id="11147" name="Google Shape;11147;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0"/>
              <p:cNvGrpSpPr/>
              <p:nvPr/>
            </p:nvGrpSpPr>
            <p:grpSpPr>
              <a:xfrm>
                <a:off x="4220866" y="3073534"/>
                <a:ext cx="31499" cy="26898"/>
                <a:chOff x="4220866" y="3073534"/>
                <a:chExt cx="31499" cy="26898"/>
              </a:xfrm>
            </p:grpSpPr>
            <p:sp>
              <p:nvSpPr>
                <p:cNvPr id="11150" name="Google Shape;11150;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0"/>
              <p:cNvGrpSpPr/>
              <p:nvPr/>
            </p:nvGrpSpPr>
            <p:grpSpPr>
              <a:xfrm>
                <a:off x="3869702" y="3230323"/>
                <a:ext cx="31499" cy="26906"/>
                <a:chOff x="3869702" y="3230323"/>
                <a:chExt cx="31499" cy="26906"/>
              </a:xfrm>
            </p:grpSpPr>
            <p:sp>
              <p:nvSpPr>
                <p:cNvPr id="11153" name="Google Shape;11153;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5" name="Google Shape;11155;p70"/>
            <p:cNvGrpSpPr/>
            <p:nvPr/>
          </p:nvGrpSpPr>
          <p:grpSpPr>
            <a:xfrm>
              <a:off x="4271383" y="3065882"/>
              <a:ext cx="304556" cy="341663"/>
              <a:chOff x="4271383" y="3065882"/>
              <a:chExt cx="304556" cy="341663"/>
            </a:xfrm>
          </p:grpSpPr>
          <p:grpSp>
            <p:nvGrpSpPr>
              <p:cNvPr id="11156" name="Google Shape;11156;p70"/>
              <p:cNvGrpSpPr/>
              <p:nvPr/>
            </p:nvGrpSpPr>
            <p:grpSpPr>
              <a:xfrm>
                <a:off x="4293838" y="3078639"/>
                <a:ext cx="269353" cy="311973"/>
                <a:chOff x="4293838" y="3078639"/>
                <a:chExt cx="269353" cy="311973"/>
              </a:xfrm>
            </p:grpSpPr>
            <p:sp>
              <p:nvSpPr>
                <p:cNvPr id="11157" name="Google Shape;11157;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0"/>
              <p:cNvGrpSpPr/>
              <p:nvPr/>
            </p:nvGrpSpPr>
            <p:grpSpPr>
              <a:xfrm>
                <a:off x="4538164" y="3342061"/>
                <a:ext cx="37776" cy="32380"/>
                <a:chOff x="4538164" y="3342061"/>
                <a:chExt cx="37776" cy="32380"/>
              </a:xfrm>
            </p:grpSpPr>
            <p:sp>
              <p:nvSpPr>
                <p:cNvPr id="11175" name="Google Shape;11175;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70"/>
              <p:cNvGrpSpPr/>
              <p:nvPr/>
            </p:nvGrpSpPr>
            <p:grpSpPr>
              <a:xfrm>
                <a:off x="4271383" y="3194742"/>
                <a:ext cx="37783" cy="32420"/>
                <a:chOff x="4271383" y="3194742"/>
                <a:chExt cx="37783" cy="32420"/>
              </a:xfrm>
            </p:grpSpPr>
            <p:sp>
              <p:nvSpPr>
                <p:cNvPr id="11178" name="Google Shape;11178;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0" name="Google Shape;11180;p70"/>
              <p:cNvGrpSpPr/>
              <p:nvPr/>
            </p:nvGrpSpPr>
            <p:grpSpPr>
              <a:xfrm>
                <a:off x="4284416" y="3084058"/>
                <a:ext cx="37783" cy="32357"/>
                <a:chOff x="4284416" y="3084058"/>
                <a:chExt cx="37783" cy="32357"/>
              </a:xfrm>
            </p:grpSpPr>
            <p:sp>
              <p:nvSpPr>
                <p:cNvPr id="11181" name="Google Shape;11181;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0"/>
              <p:cNvGrpSpPr/>
              <p:nvPr/>
            </p:nvGrpSpPr>
            <p:grpSpPr>
              <a:xfrm>
                <a:off x="4478697" y="3297561"/>
                <a:ext cx="37776" cy="32451"/>
                <a:chOff x="4478697" y="3297561"/>
                <a:chExt cx="37776" cy="32451"/>
              </a:xfrm>
            </p:grpSpPr>
            <p:sp>
              <p:nvSpPr>
                <p:cNvPr id="11184" name="Google Shape;11184;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0"/>
              <p:cNvGrpSpPr/>
              <p:nvPr/>
            </p:nvGrpSpPr>
            <p:grpSpPr>
              <a:xfrm>
                <a:off x="4411813" y="3331711"/>
                <a:ext cx="37776" cy="32451"/>
                <a:chOff x="4411813" y="3331711"/>
                <a:chExt cx="37776" cy="32451"/>
              </a:xfrm>
            </p:grpSpPr>
            <p:sp>
              <p:nvSpPr>
                <p:cNvPr id="11187" name="Google Shape;11187;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70"/>
              <p:cNvGrpSpPr/>
              <p:nvPr/>
            </p:nvGrpSpPr>
            <p:grpSpPr>
              <a:xfrm>
                <a:off x="4337984" y="3375188"/>
                <a:ext cx="37776" cy="32357"/>
                <a:chOff x="4337984" y="3375188"/>
                <a:chExt cx="37776" cy="32357"/>
              </a:xfrm>
            </p:grpSpPr>
            <p:sp>
              <p:nvSpPr>
                <p:cNvPr id="11190" name="Google Shape;11190;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0"/>
              <p:cNvGrpSpPr/>
              <p:nvPr/>
            </p:nvGrpSpPr>
            <p:grpSpPr>
              <a:xfrm>
                <a:off x="4494867" y="3090530"/>
                <a:ext cx="37878" cy="32451"/>
                <a:chOff x="4494867" y="3090530"/>
                <a:chExt cx="37878" cy="32451"/>
              </a:xfrm>
            </p:grpSpPr>
            <p:sp>
              <p:nvSpPr>
                <p:cNvPr id="11193" name="Google Shape;11193;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0"/>
              <p:cNvGrpSpPr/>
              <p:nvPr/>
            </p:nvGrpSpPr>
            <p:grpSpPr>
              <a:xfrm>
                <a:off x="4525124" y="3207774"/>
                <a:ext cx="37783" cy="32420"/>
                <a:chOff x="4525124" y="3207774"/>
                <a:chExt cx="37783" cy="32420"/>
              </a:xfrm>
            </p:grpSpPr>
            <p:sp>
              <p:nvSpPr>
                <p:cNvPr id="11196" name="Google Shape;11196;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0"/>
              <p:cNvGrpSpPr/>
              <p:nvPr/>
            </p:nvGrpSpPr>
            <p:grpSpPr>
              <a:xfrm>
                <a:off x="4440544" y="3176479"/>
                <a:ext cx="31499" cy="26898"/>
                <a:chOff x="4440544" y="3176479"/>
                <a:chExt cx="31499" cy="26898"/>
              </a:xfrm>
            </p:grpSpPr>
            <p:sp>
              <p:nvSpPr>
                <p:cNvPr id="11199" name="Google Shape;11199;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0"/>
              <p:cNvGrpSpPr/>
              <p:nvPr/>
            </p:nvGrpSpPr>
            <p:grpSpPr>
              <a:xfrm>
                <a:off x="4350545" y="3156400"/>
                <a:ext cx="31405" cy="27001"/>
                <a:chOff x="4350545" y="3156400"/>
                <a:chExt cx="31405" cy="27001"/>
              </a:xfrm>
            </p:grpSpPr>
            <p:sp>
              <p:nvSpPr>
                <p:cNvPr id="11202" name="Google Shape;11202;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70"/>
              <p:cNvGrpSpPr/>
              <p:nvPr/>
            </p:nvGrpSpPr>
            <p:grpSpPr>
              <a:xfrm>
                <a:off x="4376703" y="3255058"/>
                <a:ext cx="31405" cy="27001"/>
                <a:chOff x="4376703" y="3255058"/>
                <a:chExt cx="31405" cy="27001"/>
              </a:xfrm>
            </p:grpSpPr>
            <p:sp>
              <p:nvSpPr>
                <p:cNvPr id="11205" name="Google Shape;11205;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7" name="Google Shape;11207;p70"/>
              <p:cNvGrpSpPr/>
              <p:nvPr/>
            </p:nvGrpSpPr>
            <p:grpSpPr>
              <a:xfrm>
                <a:off x="4331322" y="3283656"/>
                <a:ext cx="31405" cy="26945"/>
                <a:chOff x="4331322" y="3283656"/>
                <a:chExt cx="31405" cy="26945"/>
              </a:xfrm>
            </p:grpSpPr>
            <p:sp>
              <p:nvSpPr>
                <p:cNvPr id="11208" name="Google Shape;11208;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0"/>
              <p:cNvGrpSpPr/>
              <p:nvPr/>
            </p:nvGrpSpPr>
            <p:grpSpPr>
              <a:xfrm>
                <a:off x="4380510" y="3065882"/>
                <a:ext cx="31405" cy="26938"/>
                <a:chOff x="4380510" y="3065882"/>
                <a:chExt cx="31405" cy="26938"/>
              </a:xfrm>
            </p:grpSpPr>
            <p:sp>
              <p:nvSpPr>
                <p:cNvPr id="11211" name="Google Shape;11211;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13" name="Google Shape;11213;p70"/>
            <p:cNvGrpSpPr/>
            <p:nvPr/>
          </p:nvGrpSpPr>
          <p:grpSpPr>
            <a:xfrm>
              <a:off x="4558998" y="3188237"/>
              <a:ext cx="1280131" cy="1052746"/>
              <a:chOff x="4558998" y="3188237"/>
              <a:chExt cx="1280131" cy="1052746"/>
            </a:xfrm>
          </p:grpSpPr>
          <p:sp>
            <p:nvSpPr>
              <p:cNvPr id="11214" name="Google Shape;11214;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70"/>
              <p:cNvGrpSpPr/>
              <p:nvPr/>
            </p:nvGrpSpPr>
            <p:grpSpPr>
              <a:xfrm>
                <a:off x="4579164" y="3203653"/>
                <a:ext cx="1244833" cy="1020397"/>
                <a:chOff x="4579164" y="3203653"/>
                <a:chExt cx="1244833" cy="1020397"/>
              </a:xfrm>
            </p:grpSpPr>
            <p:sp>
              <p:nvSpPr>
                <p:cNvPr id="11216" name="Google Shape;11216;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0"/>
                <p:cNvGrpSpPr/>
                <p:nvPr/>
              </p:nvGrpSpPr>
              <p:grpSpPr>
                <a:xfrm>
                  <a:off x="4579164" y="3203653"/>
                  <a:ext cx="1244833" cy="1020397"/>
                  <a:chOff x="4579164" y="3203653"/>
                  <a:chExt cx="1244833" cy="1020397"/>
                </a:xfrm>
              </p:grpSpPr>
              <p:sp>
                <p:nvSpPr>
                  <p:cNvPr id="11219" name="Google Shape;11219;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1" name="Google Shape;11221;p70"/>
                  <p:cNvGrpSpPr/>
                  <p:nvPr/>
                </p:nvGrpSpPr>
                <p:grpSpPr>
                  <a:xfrm>
                    <a:off x="4579164" y="3203653"/>
                    <a:ext cx="1244833" cy="1020397"/>
                    <a:chOff x="4579164" y="3203653"/>
                    <a:chExt cx="1244833" cy="1020397"/>
                  </a:xfrm>
                </p:grpSpPr>
                <p:sp>
                  <p:nvSpPr>
                    <p:cNvPr id="11222" name="Google Shape;11222;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70"/>
                    <p:cNvGrpSpPr/>
                    <p:nvPr/>
                  </p:nvGrpSpPr>
                  <p:grpSpPr>
                    <a:xfrm>
                      <a:off x="4579164" y="3203653"/>
                      <a:ext cx="1244833" cy="1020397"/>
                      <a:chOff x="4579164" y="3203653"/>
                      <a:chExt cx="1244833" cy="1020397"/>
                    </a:xfrm>
                  </p:grpSpPr>
                  <p:sp>
                    <p:nvSpPr>
                      <p:cNvPr id="11231" name="Google Shape;11231;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70"/>
                      <p:cNvGrpSpPr/>
                      <p:nvPr/>
                    </p:nvGrpSpPr>
                    <p:grpSpPr>
                      <a:xfrm>
                        <a:off x="4579164" y="3203653"/>
                        <a:ext cx="1244833" cy="1020397"/>
                        <a:chOff x="4579164" y="3203653"/>
                        <a:chExt cx="1244833" cy="1020397"/>
                      </a:xfrm>
                    </p:grpSpPr>
                    <p:sp>
                      <p:nvSpPr>
                        <p:cNvPr id="11246" name="Google Shape;11246;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0" name="Google Shape;11270;p70"/>
                        <p:cNvGrpSpPr/>
                        <p:nvPr/>
                      </p:nvGrpSpPr>
                      <p:grpSpPr>
                        <a:xfrm>
                          <a:off x="4579164" y="3203653"/>
                          <a:ext cx="1244833" cy="1020397"/>
                          <a:chOff x="4579164" y="3203653"/>
                          <a:chExt cx="1244833" cy="1020397"/>
                        </a:xfrm>
                      </p:grpSpPr>
                      <p:sp>
                        <p:nvSpPr>
                          <p:cNvPr id="11271" name="Google Shape;11271;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0"/>
                          <p:cNvGrpSpPr/>
                          <p:nvPr/>
                        </p:nvGrpSpPr>
                        <p:grpSpPr>
                          <a:xfrm>
                            <a:off x="4579164" y="3203653"/>
                            <a:ext cx="1244833" cy="1020397"/>
                            <a:chOff x="4579164" y="3203653"/>
                            <a:chExt cx="1244833" cy="1020397"/>
                          </a:xfrm>
                        </p:grpSpPr>
                        <p:sp>
                          <p:nvSpPr>
                            <p:cNvPr id="11273" name="Google Shape;11273;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70"/>
                            <p:cNvGrpSpPr/>
                            <p:nvPr/>
                          </p:nvGrpSpPr>
                          <p:grpSpPr>
                            <a:xfrm>
                              <a:off x="4579164" y="3203653"/>
                              <a:ext cx="1244833" cy="1020397"/>
                              <a:chOff x="4579164" y="3203653"/>
                              <a:chExt cx="1244833" cy="1020397"/>
                            </a:xfrm>
                          </p:grpSpPr>
                          <p:sp>
                            <p:nvSpPr>
                              <p:cNvPr id="11281" name="Google Shape;11281;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70"/>
                              <p:cNvGrpSpPr/>
                              <p:nvPr/>
                            </p:nvGrpSpPr>
                            <p:grpSpPr>
                              <a:xfrm>
                                <a:off x="4579164" y="3203653"/>
                                <a:ext cx="1244833" cy="1020397"/>
                                <a:chOff x="4579164" y="3203653"/>
                                <a:chExt cx="1244833" cy="1020397"/>
                              </a:xfrm>
                            </p:grpSpPr>
                            <p:sp>
                              <p:nvSpPr>
                                <p:cNvPr id="11295" name="Google Shape;11295;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2" name="Google Shape;11302;p70"/>
                                <p:cNvGrpSpPr/>
                                <p:nvPr/>
                              </p:nvGrpSpPr>
                              <p:grpSpPr>
                                <a:xfrm>
                                  <a:off x="4579164" y="3203653"/>
                                  <a:ext cx="1244833" cy="1020397"/>
                                  <a:chOff x="4579164" y="3203653"/>
                                  <a:chExt cx="1244833" cy="1020397"/>
                                </a:xfrm>
                              </p:grpSpPr>
                              <p:sp>
                                <p:nvSpPr>
                                  <p:cNvPr id="11303" name="Google Shape;11303;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70"/>
                                  <p:cNvGrpSpPr/>
                                  <p:nvPr/>
                                </p:nvGrpSpPr>
                                <p:grpSpPr>
                                  <a:xfrm>
                                    <a:off x="4579164" y="3203653"/>
                                    <a:ext cx="1244833" cy="1020397"/>
                                    <a:chOff x="4579164" y="3203653"/>
                                    <a:chExt cx="1244833" cy="1020397"/>
                                  </a:xfrm>
                                </p:grpSpPr>
                                <p:sp>
                                  <p:nvSpPr>
                                    <p:cNvPr id="11309" name="Google Shape;11309;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13" name="Google Shape;11313;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16" name="Google Shape;11316;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17" name="Google Shape;11317;p70"/>
              <p:cNvGrpSpPr/>
              <p:nvPr/>
            </p:nvGrpSpPr>
            <p:grpSpPr>
              <a:xfrm>
                <a:off x="4595437" y="3598775"/>
                <a:ext cx="37776" cy="32451"/>
                <a:chOff x="4595437" y="3598775"/>
                <a:chExt cx="37776" cy="32451"/>
              </a:xfrm>
            </p:grpSpPr>
            <p:sp>
              <p:nvSpPr>
                <p:cNvPr id="11318" name="Google Shape;11318;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70"/>
              <p:cNvGrpSpPr/>
              <p:nvPr/>
            </p:nvGrpSpPr>
            <p:grpSpPr>
              <a:xfrm>
                <a:off x="4641864" y="3524443"/>
                <a:ext cx="37776" cy="32380"/>
                <a:chOff x="4641864" y="3524443"/>
                <a:chExt cx="37776" cy="32380"/>
              </a:xfrm>
            </p:grpSpPr>
            <p:sp>
              <p:nvSpPr>
                <p:cNvPr id="11321" name="Google Shape;11321;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70"/>
              <p:cNvGrpSpPr/>
              <p:nvPr/>
            </p:nvGrpSpPr>
            <p:grpSpPr>
              <a:xfrm>
                <a:off x="4648431" y="3893901"/>
                <a:ext cx="37776" cy="32357"/>
                <a:chOff x="4648431" y="3893901"/>
                <a:chExt cx="37776" cy="32357"/>
              </a:xfrm>
            </p:grpSpPr>
            <p:sp>
              <p:nvSpPr>
                <p:cNvPr id="11324" name="Google Shape;11324;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0"/>
              <p:cNvGrpSpPr/>
              <p:nvPr/>
            </p:nvGrpSpPr>
            <p:grpSpPr>
              <a:xfrm>
                <a:off x="4567752" y="3722908"/>
                <a:ext cx="37870" cy="32380"/>
                <a:chOff x="4567752" y="3722908"/>
                <a:chExt cx="37870" cy="32380"/>
              </a:xfrm>
            </p:grpSpPr>
            <p:sp>
              <p:nvSpPr>
                <p:cNvPr id="11327" name="Google Shape;11327;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0"/>
              <p:cNvGrpSpPr/>
              <p:nvPr/>
            </p:nvGrpSpPr>
            <p:grpSpPr>
              <a:xfrm>
                <a:off x="4617506" y="3652052"/>
                <a:ext cx="37783" cy="32357"/>
                <a:chOff x="4617506" y="3652052"/>
                <a:chExt cx="37783" cy="32357"/>
              </a:xfrm>
            </p:grpSpPr>
            <p:sp>
              <p:nvSpPr>
                <p:cNvPr id="11330" name="Google Shape;11330;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0"/>
              <p:cNvGrpSpPr/>
              <p:nvPr/>
            </p:nvGrpSpPr>
            <p:grpSpPr>
              <a:xfrm>
                <a:off x="4739005" y="3554149"/>
                <a:ext cx="37870" cy="32357"/>
                <a:chOff x="4739005" y="3554149"/>
                <a:chExt cx="37870" cy="32357"/>
              </a:xfrm>
            </p:grpSpPr>
            <p:sp>
              <p:nvSpPr>
                <p:cNvPr id="11333" name="Google Shape;11333;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0"/>
              <p:cNvGrpSpPr/>
              <p:nvPr/>
            </p:nvGrpSpPr>
            <p:grpSpPr>
              <a:xfrm>
                <a:off x="4806557" y="3630258"/>
                <a:ext cx="37776" cy="32364"/>
                <a:chOff x="4806557" y="3630258"/>
                <a:chExt cx="37776" cy="32364"/>
              </a:xfrm>
            </p:grpSpPr>
            <p:sp>
              <p:nvSpPr>
                <p:cNvPr id="11336" name="Google Shape;11336;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0"/>
              <p:cNvGrpSpPr/>
              <p:nvPr/>
            </p:nvGrpSpPr>
            <p:grpSpPr>
              <a:xfrm>
                <a:off x="4737007" y="4004357"/>
                <a:ext cx="37870" cy="32357"/>
                <a:chOff x="4737007" y="4004357"/>
                <a:chExt cx="37870" cy="32357"/>
              </a:xfrm>
            </p:grpSpPr>
            <p:sp>
              <p:nvSpPr>
                <p:cNvPr id="11339" name="Google Shape;11339;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70"/>
              <p:cNvGrpSpPr/>
              <p:nvPr/>
            </p:nvGrpSpPr>
            <p:grpSpPr>
              <a:xfrm>
                <a:off x="4773634" y="4208627"/>
                <a:ext cx="37776" cy="32357"/>
                <a:chOff x="4773634" y="4208627"/>
                <a:chExt cx="37776" cy="32357"/>
              </a:xfrm>
            </p:grpSpPr>
            <p:sp>
              <p:nvSpPr>
                <p:cNvPr id="11342" name="Google Shape;11342;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0"/>
              <p:cNvGrpSpPr/>
              <p:nvPr/>
            </p:nvGrpSpPr>
            <p:grpSpPr>
              <a:xfrm>
                <a:off x="4888282" y="4074764"/>
                <a:ext cx="37776" cy="32451"/>
                <a:chOff x="4888282" y="4074764"/>
                <a:chExt cx="37776" cy="32451"/>
              </a:xfrm>
            </p:grpSpPr>
            <p:sp>
              <p:nvSpPr>
                <p:cNvPr id="11345" name="Google Shape;11345;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0"/>
              <p:cNvGrpSpPr/>
              <p:nvPr/>
            </p:nvGrpSpPr>
            <p:grpSpPr>
              <a:xfrm>
                <a:off x="4901315" y="3804271"/>
                <a:ext cx="37776" cy="32364"/>
                <a:chOff x="4901315" y="3804271"/>
                <a:chExt cx="37776" cy="32364"/>
              </a:xfrm>
            </p:grpSpPr>
            <p:sp>
              <p:nvSpPr>
                <p:cNvPr id="11348" name="Google Shape;11348;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0"/>
              <p:cNvGrpSpPr/>
              <p:nvPr/>
            </p:nvGrpSpPr>
            <p:grpSpPr>
              <a:xfrm>
                <a:off x="4866394" y="3715035"/>
                <a:ext cx="37846" cy="32357"/>
                <a:chOff x="4866394" y="3715035"/>
                <a:chExt cx="37846" cy="32357"/>
              </a:xfrm>
            </p:grpSpPr>
            <p:sp>
              <p:nvSpPr>
                <p:cNvPr id="11351" name="Google Shape;11351;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0"/>
              <p:cNvGrpSpPr/>
              <p:nvPr/>
            </p:nvGrpSpPr>
            <p:grpSpPr>
              <a:xfrm>
                <a:off x="4979233" y="3839798"/>
                <a:ext cx="37878" cy="32420"/>
                <a:chOff x="4979233" y="3839798"/>
                <a:chExt cx="37878" cy="32420"/>
              </a:xfrm>
            </p:grpSpPr>
            <p:sp>
              <p:nvSpPr>
                <p:cNvPr id="11354" name="Google Shape;11354;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0"/>
              <p:cNvGrpSpPr/>
              <p:nvPr/>
            </p:nvGrpSpPr>
            <p:grpSpPr>
              <a:xfrm>
                <a:off x="4790662" y="3679147"/>
                <a:ext cx="37783" cy="32380"/>
                <a:chOff x="4790662" y="3679147"/>
                <a:chExt cx="37783" cy="32380"/>
              </a:xfrm>
            </p:grpSpPr>
            <p:sp>
              <p:nvSpPr>
                <p:cNvPr id="11357" name="Google Shape;11357;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9" name="Google Shape;11359;p70"/>
              <p:cNvGrpSpPr/>
              <p:nvPr/>
            </p:nvGrpSpPr>
            <p:grpSpPr>
              <a:xfrm>
                <a:off x="4857263" y="3557861"/>
                <a:ext cx="37776" cy="32357"/>
                <a:chOff x="4857263" y="3557861"/>
                <a:chExt cx="37776" cy="32357"/>
              </a:xfrm>
            </p:grpSpPr>
            <p:sp>
              <p:nvSpPr>
                <p:cNvPr id="11360" name="Google Shape;11360;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70"/>
              <p:cNvGrpSpPr/>
              <p:nvPr/>
            </p:nvGrpSpPr>
            <p:grpSpPr>
              <a:xfrm>
                <a:off x="4883902" y="3648033"/>
                <a:ext cx="37783" cy="32380"/>
                <a:chOff x="4883902" y="3648033"/>
                <a:chExt cx="37783" cy="32380"/>
              </a:xfrm>
            </p:grpSpPr>
            <p:sp>
              <p:nvSpPr>
                <p:cNvPr id="11363" name="Google Shape;11363;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0"/>
              <p:cNvGrpSpPr/>
              <p:nvPr/>
            </p:nvGrpSpPr>
            <p:grpSpPr>
              <a:xfrm>
                <a:off x="4907780" y="3347220"/>
                <a:ext cx="37878" cy="32357"/>
                <a:chOff x="4907780" y="3347220"/>
                <a:chExt cx="37878" cy="32357"/>
              </a:xfrm>
            </p:grpSpPr>
            <p:sp>
              <p:nvSpPr>
                <p:cNvPr id="11366" name="Google Shape;11366;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0"/>
              <p:cNvGrpSpPr/>
              <p:nvPr/>
            </p:nvGrpSpPr>
            <p:grpSpPr>
              <a:xfrm>
                <a:off x="5065048" y="3738150"/>
                <a:ext cx="37783" cy="32364"/>
                <a:chOff x="5065048" y="3738150"/>
                <a:chExt cx="37783" cy="32364"/>
              </a:xfrm>
            </p:grpSpPr>
            <p:sp>
              <p:nvSpPr>
                <p:cNvPr id="11369" name="Google Shape;11369;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0"/>
              <p:cNvGrpSpPr/>
              <p:nvPr/>
            </p:nvGrpSpPr>
            <p:grpSpPr>
              <a:xfrm>
                <a:off x="5071616" y="3284615"/>
                <a:ext cx="37783" cy="32357"/>
                <a:chOff x="5071616" y="3284615"/>
                <a:chExt cx="37783" cy="32357"/>
              </a:xfrm>
            </p:grpSpPr>
            <p:sp>
              <p:nvSpPr>
                <p:cNvPr id="11372" name="Google Shape;11372;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70"/>
              <p:cNvGrpSpPr/>
              <p:nvPr/>
            </p:nvGrpSpPr>
            <p:grpSpPr>
              <a:xfrm>
                <a:off x="5389291" y="3759921"/>
                <a:ext cx="37783" cy="32380"/>
                <a:chOff x="5389291" y="3759921"/>
                <a:chExt cx="37783" cy="32380"/>
              </a:xfrm>
            </p:grpSpPr>
            <p:sp>
              <p:nvSpPr>
                <p:cNvPr id="11375" name="Google Shape;11375;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0"/>
              <p:cNvGrpSpPr/>
              <p:nvPr/>
            </p:nvGrpSpPr>
            <p:grpSpPr>
              <a:xfrm>
                <a:off x="5431534" y="3632932"/>
                <a:ext cx="37878" cy="32451"/>
                <a:chOff x="5431534" y="3632932"/>
                <a:chExt cx="37878" cy="32451"/>
              </a:xfrm>
            </p:grpSpPr>
            <p:sp>
              <p:nvSpPr>
                <p:cNvPr id="11378" name="Google Shape;11378;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0"/>
              <p:cNvGrpSpPr/>
              <p:nvPr/>
            </p:nvGrpSpPr>
            <p:grpSpPr>
              <a:xfrm>
                <a:off x="5540755" y="3544829"/>
                <a:ext cx="37783" cy="32357"/>
                <a:chOff x="5540755" y="3544829"/>
                <a:chExt cx="37783" cy="32357"/>
              </a:xfrm>
            </p:grpSpPr>
            <p:sp>
              <p:nvSpPr>
                <p:cNvPr id="11381" name="Google Shape;11381;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70"/>
              <p:cNvGrpSpPr/>
              <p:nvPr/>
            </p:nvGrpSpPr>
            <p:grpSpPr>
              <a:xfrm>
                <a:off x="5579293" y="3412107"/>
                <a:ext cx="37776" cy="32357"/>
                <a:chOff x="5579293" y="3412107"/>
                <a:chExt cx="37776" cy="32357"/>
              </a:xfrm>
            </p:grpSpPr>
            <p:sp>
              <p:nvSpPr>
                <p:cNvPr id="11384" name="Google Shape;11384;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70"/>
              <p:cNvGrpSpPr/>
              <p:nvPr/>
            </p:nvGrpSpPr>
            <p:grpSpPr>
              <a:xfrm>
                <a:off x="5801346" y="3284615"/>
                <a:ext cx="37783" cy="32357"/>
                <a:chOff x="5801346" y="3284615"/>
                <a:chExt cx="37783" cy="32357"/>
              </a:xfrm>
            </p:grpSpPr>
            <p:sp>
              <p:nvSpPr>
                <p:cNvPr id="11387" name="Google Shape;11387;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0"/>
              <p:cNvGrpSpPr/>
              <p:nvPr/>
            </p:nvGrpSpPr>
            <p:grpSpPr>
              <a:xfrm>
                <a:off x="5763578" y="3399067"/>
                <a:ext cx="37776" cy="32364"/>
                <a:chOff x="5763578" y="3399067"/>
                <a:chExt cx="37776" cy="32364"/>
              </a:xfrm>
            </p:grpSpPr>
            <p:sp>
              <p:nvSpPr>
                <p:cNvPr id="11390" name="Google Shape;11390;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0"/>
              <p:cNvGrpSpPr/>
              <p:nvPr/>
            </p:nvGrpSpPr>
            <p:grpSpPr>
              <a:xfrm>
                <a:off x="5395858" y="3230952"/>
                <a:ext cx="37776" cy="32364"/>
                <a:chOff x="5395858" y="3230952"/>
                <a:chExt cx="37776" cy="32364"/>
              </a:xfrm>
            </p:grpSpPr>
            <p:sp>
              <p:nvSpPr>
                <p:cNvPr id="11393" name="Google Shape;11393;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0"/>
              <p:cNvGrpSpPr/>
              <p:nvPr/>
            </p:nvGrpSpPr>
            <p:grpSpPr>
              <a:xfrm>
                <a:off x="5264088" y="3188237"/>
                <a:ext cx="37776" cy="32357"/>
                <a:chOff x="5264088" y="3188237"/>
                <a:chExt cx="37776" cy="32357"/>
              </a:xfrm>
            </p:grpSpPr>
            <p:sp>
              <p:nvSpPr>
                <p:cNvPr id="11396" name="Google Shape;11396;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0"/>
              <p:cNvGrpSpPr/>
              <p:nvPr/>
            </p:nvGrpSpPr>
            <p:grpSpPr>
              <a:xfrm>
                <a:off x="5585758" y="3237425"/>
                <a:ext cx="37878" cy="32357"/>
                <a:chOff x="5585758" y="3237425"/>
                <a:chExt cx="37878" cy="32357"/>
              </a:xfrm>
            </p:grpSpPr>
            <p:sp>
              <p:nvSpPr>
                <p:cNvPr id="11399" name="Google Shape;11399;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70"/>
              <p:cNvGrpSpPr/>
              <p:nvPr/>
            </p:nvGrpSpPr>
            <p:grpSpPr>
              <a:xfrm>
                <a:off x="4874196" y="3291088"/>
                <a:ext cx="37878" cy="32451"/>
                <a:chOff x="4874196" y="3291088"/>
                <a:chExt cx="37878" cy="32451"/>
              </a:xfrm>
            </p:grpSpPr>
            <p:sp>
              <p:nvSpPr>
                <p:cNvPr id="11402" name="Google Shape;11402;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70"/>
              <p:cNvGrpSpPr/>
              <p:nvPr/>
            </p:nvGrpSpPr>
            <p:grpSpPr>
              <a:xfrm>
                <a:off x="5197770" y="3785466"/>
                <a:ext cx="37783" cy="32427"/>
                <a:chOff x="5197770" y="3785466"/>
                <a:chExt cx="37783" cy="32427"/>
              </a:xfrm>
            </p:grpSpPr>
            <p:sp>
              <p:nvSpPr>
                <p:cNvPr id="11405" name="Google Shape;11405;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0"/>
              <p:cNvGrpSpPr/>
              <p:nvPr/>
            </p:nvGrpSpPr>
            <p:grpSpPr>
              <a:xfrm>
                <a:off x="5177699" y="3492117"/>
                <a:ext cx="37776" cy="32357"/>
                <a:chOff x="5177699" y="3492117"/>
                <a:chExt cx="37776" cy="32357"/>
              </a:xfrm>
            </p:grpSpPr>
            <p:sp>
              <p:nvSpPr>
                <p:cNvPr id="11408" name="Google Shape;11408;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0"/>
              <p:cNvGrpSpPr/>
              <p:nvPr/>
            </p:nvGrpSpPr>
            <p:grpSpPr>
              <a:xfrm>
                <a:off x="5349431" y="3622346"/>
                <a:ext cx="37870" cy="32380"/>
                <a:chOff x="5349431" y="3622346"/>
                <a:chExt cx="37870" cy="32380"/>
              </a:xfrm>
            </p:grpSpPr>
            <p:sp>
              <p:nvSpPr>
                <p:cNvPr id="11411" name="Google Shape;11411;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70"/>
              <p:cNvGrpSpPr/>
              <p:nvPr/>
            </p:nvGrpSpPr>
            <p:grpSpPr>
              <a:xfrm>
                <a:off x="5068855" y="3563980"/>
                <a:ext cx="53954" cy="46223"/>
                <a:chOff x="5068855" y="3563980"/>
                <a:chExt cx="53954" cy="46223"/>
              </a:xfrm>
            </p:grpSpPr>
            <p:sp>
              <p:nvSpPr>
                <p:cNvPr id="11414" name="Google Shape;11414;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0"/>
              <p:cNvGrpSpPr/>
              <p:nvPr/>
            </p:nvGrpSpPr>
            <p:grpSpPr>
              <a:xfrm>
                <a:off x="5037654" y="3392507"/>
                <a:ext cx="37870" cy="32451"/>
                <a:chOff x="5037654" y="3392507"/>
                <a:chExt cx="37870" cy="32451"/>
              </a:xfrm>
            </p:grpSpPr>
            <p:sp>
              <p:nvSpPr>
                <p:cNvPr id="11417" name="Google Shape;11417;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0"/>
              <p:cNvGrpSpPr/>
              <p:nvPr/>
            </p:nvGrpSpPr>
            <p:grpSpPr>
              <a:xfrm>
                <a:off x="5456560" y="3368629"/>
                <a:ext cx="37870" cy="32451"/>
                <a:chOff x="5456560" y="3368629"/>
                <a:chExt cx="37870" cy="32451"/>
              </a:xfrm>
            </p:grpSpPr>
            <p:sp>
              <p:nvSpPr>
                <p:cNvPr id="11420" name="Google Shape;11420;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0"/>
              <p:cNvGrpSpPr/>
              <p:nvPr/>
            </p:nvGrpSpPr>
            <p:grpSpPr>
              <a:xfrm>
                <a:off x="4755749" y="3501516"/>
                <a:ext cx="46246" cy="39608"/>
                <a:chOff x="4755749" y="3501516"/>
                <a:chExt cx="46246" cy="39608"/>
              </a:xfrm>
            </p:grpSpPr>
            <p:sp>
              <p:nvSpPr>
                <p:cNvPr id="11423" name="Google Shape;11423;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0"/>
              <p:cNvGrpSpPr/>
              <p:nvPr/>
            </p:nvGrpSpPr>
            <p:grpSpPr>
              <a:xfrm>
                <a:off x="4681346" y="3485582"/>
                <a:ext cx="37783" cy="32427"/>
                <a:chOff x="4681346" y="3485582"/>
                <a:chExt cx="37783" cy="32427"/>
              </a:xfrm>
            </p:grpSpPr>
            <p:sp>
              <p:nvSpPr>
                <p:cNvPr id="11426" name="Google Shape;11426;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70"/>
              <p:cNvGrpSpPr/>
              <p:nvPr/>
            </p:nvGrpSpPr>
            <p:grpSpPr>
              <a:xfrm>
                <a:off x="4767067" y="3291088"/>
                <a:ext cx="37878" cy="32451"/>
                <a:chOff x="4767067" y="3291088"/>
                <a:chExt cx="37878" cy="32451"/>
              </a:xfrm>
            </p:grpSpPr>
            <p:sp>
              <p:nvSpPr>
                <p:cNvPr id="11429" name="Google Shape;11429;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0"/>
              <p:cNvGrpSpPr/>
              <p:nvPr/>
            </p:nvGrpSpPr>
            <p:grpSpPr>
              <a:xfrm>
                <a:off x="4687819" y="3405539"/>
                <a:ext cx="37776" cy="32451"/>
                <a:chOff x="4687819" y="3405539"/>
                <a:chExt cx="37776" cy="32451"/>
              </a:xfrm>
            </p:grpSpPr>
            <p:sp>
              <p:nvSpPr>
                <p:cNvPr id="11432" name="Google Shape;11432;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70"/>
              <p:cNvGrpSpPr/>
              <p:nvPr/>
            </p:nvGrpSpPr>
            <p:grpSpPr>
              <a:xfrm>
                <a:off x="4923101" y="3444809"/>
                <a:ext cx="52813" cy="45318"/>
                <a:chOff x="4923101" y="3444809"/>
                <a:chExt cx="52813" cy="45318"/>
              </a:xfrm>
            </p:grpSpPr>
            <p:sp>
              <p:nvSpPr>
                <p:cNvPr id="11435" name="Google Shape;11435;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0"/>
              <p:cNvGrpSpPr/>
              <p:nvPr/>
            </p:nvGrpSpPr>
            <p:grpSpPr>
              <a:xfrm>
                <a:off x="4846040" y="3654750"/>
                <a:ext cx="31405" cy="26993"/>
                <a:chOff x="4846040" y="3654750"/>
                <a:chExt cx="31405" cy="26993"/>
              </a:xfrm>
            </p:grpSpPr>
            <p:sp>
              <p:nvSpPr>
                <p:cNvPr id="11438" name="Google Shape;11438;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0"/>
              <p:cNvGrpSpPr/>
              <p:nvPr/>
            </p:nvGrpSpPr>
            <p:grpSpPr>
              <a:xfrm>
                <a:off x="4925673" y="3691700"/>
                <a:ext cx="40253" cy="34472"/>
                <a:chOff x="4925673" y="3691700"/>
                <a:chExt cx="40253" cy="34472"/>
              </a:xfrm>
            </p:grpSpPr>
            <p:sp>
              <p:nvSpPr>
                <p:cNvPr id="11441" name="Google Shape;11441;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0"/>
              <p:cNvGrpSpPr/>
              <p:nvPr/>
            </p:nvGrpSpPr>
            <p:grpSpPr>
              <a:xfrm>
                <a:off x="4894653" y="3740848"/>
                <a:ext cx="31405" cy="26906"/>
                <a:chOff x="4894653" y="3740848"/>
                <a:chExt cx="31405" cy="26906"/>
              </a:xfrm>
            </p:grpSpPr>
            <p:sp>
              <p:nvSpPr>
                <p:cNvPr id="11444" name="Google Shape;11444;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0"/>
              <p:cNvGrpSpPr/>
              <p:nvPr/>
            </p:nvGrpSpPr>
            <p:grpSpPr>
              <a:xfrm>
                <a:off x="4962300" y="3696348"/>
                <a:ext cx="38255" cy="32773"/>
                <a:chOff x="4962300" y="3696348"/>
                <a:chExt cx="38255" cy="32773"/>
              </a:xfrm>
            </p:grpSpPr>
            <p:sp>
              <p:nvSpPr>
                <p:cNvPr id="11447" name="Google Shape;11447;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0"/>
              <p:cNvGrpSpPr/>
              <p:nvPr/>
            </p:nvGrpSpPr>
            <p:grpSpPr>
              <a:xfrm>
                <a:off x="4980185" y="3743349"/>
                <a:ext cx="31499" cy="26969"/>
                <a:chOff x="4980185" y="3743349"/>
                <a:chExt cx="31499" cy="26969"/>
              </a:xfrm>
            </p:grpSpPr>
            <p:sp>
              <p:nvSpPr>
                <p:cNvPr id="11450" name="Google Shape;11450;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0"/>
              <p:cNvGrpSpPr/>
              <p:nvPr/>
            </p:nvGrpSpPr>
            <p:grpSpPr>
              <a:xfrm>
                <a:off x="5013768" y="3734312"/>
                <a:ext cx="31499" cy="26969"/>
                <a:chOff x="5013768" y="3734312"/>
                <a:chExt cx="31499" cy="26969"/>
              </a:xfrm>
            </p:grpSpPr>
            <p:sp>
              <p:nvSpPr>
                <p:cNvPr id="11453" name="Google Shape;11453;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0"/>
              <p:cNvGrpSpPr/>
              <p:nvPr/>
            </p:nvGrpSpPr>
            <p:grpSpPr>
              <a:xfrm>
                <a:off x="5036703" y="3764545"/>
                <a:ext cx="31499" cy="26898"/>
                <a:chOff x="5036703" y="3764545"/>
                <a:chExt cx="31499" cy="26898"/>
              </a:xfrm>
            </p:grpSpPr>
            <p:sp>
              <p:nvSpPr>
                <p:cNvPr id="11456" name="Google Shape;11456;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70"/>
              <p:cNvGrpSpPr/>
              <p:nvPr/>
            </p:nvGrpSpPr>
            <p:grpSpPr>
              <a:xfrm>
                <a:off x="4953546" y="3768352"/>
                <a:ext cx="31405" cy="26898"/>
                <a:chOff x="4953546" y="3768352"/>
                <a:chExt cx="31405" cy="26898"/>
              </a:xfrm>
            </p:grpSpPr>
            <p:sp>
              <p:nvSpPr>
                <p:cNvPr id="11459" name="Google Shape;11459;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0"/>
              <p:cNvGrpSpPr/>
              <p:nvPr/>
            </p:nvGrpSpPr>
            <p:grpSpPr>
              <a:xfrm>
                <a:off x="4964770" y="3814016"/>
                <a:ext cx="31499" cy="26993"/>
                <a:chOff x="4964770" y="3814016"/>
                <a:chExt cx="31499" cy="26993"/>
              </a:xfrm>
            </p:grpSpPr>
            <p:sp>
              <p:nvSpPr>
                <p:cNvPr id="11462" name="Google Shape;11462;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0"/>
              <p:cNvGrpSpPr/>
              <p:nvPr/>
            </p:nvGrpSpPr>
            <p:grpSpPr>
              <a:xfrm>
                <a:off x="4923290" y="3800504"/>
                <a:ext cx="31468" cy="26898"/>
                <a:chOff x="4923290" y="3800504"/>
                <a:chExt cx="31468" cy="26898"/>
              </a:xfrm>
            </p:grpSpPr>
            <p:sp>
              <p:nvSpPr>
                <p:cNvPr id="11465" name="Google Shape;11465;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0"/>
              <p:cNvGrpSpPr/>
              <p:nvPr/>
            </p:nvGrpSpPr>
            <p:grpSpPr>
              <a:xfrm>
                <a:off x="5108534" y="3650943"/>
                <a:ext cx="31405" cy="26993"/>
                <a:chOff x="5108534" y="3650943"/>
                <a:chExt cx="31405" cy="26993"/>
              </a:xfrm>
            </p:grpSpPr>
            <p:sp>
              <p:nvSpPr>
                <p:cNvPr id="11468" name="Google Shape;11468;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70"/>
              <p:cNvGrpSpPr/>
              <p:nvPr/>
            </p:nvGrpSpPr>
            <p:grpSpPr>
              <a:xfrm>
                <a:off x="5119380" y="3760739"/>
                <a:ext cx="31499" cy="26993"/>
                <a:chOff x="5119380" y="3760739"/>
                <a:chExt cx="31499" cy="26993"/>
              </a:xfrm>
            </p:grpSpPr>
            <p:sp>
              <p:nvSpPr>
                <p:cNvPr id="11471" name="Google Shape;11471;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0"/>
              <p:cNvGrpSpPr/>
              <p:nvPr/>
            </p:nvGrpSpPr>
            <p:grpSpPr>
              <a:xfrm>
                <a:off x="5119380" y="3788235"/>
                <a:ext cx="31499" cy="26993"/>
                <a:chOff x="5119380" y="3788235"/>
                <a:chExt cx="31499" cy="26993"/>
              </a:xfrm>
            </p:grpSpPr>
            <p:sp>
              <p:nvSpPr>
                <p:cNvPr id="11474" name="Google Shape;11474;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0"/>
              <p:cNvGrpSpPr/>
              <p:nvPr/>
            </p:nvGrpSpPr>
            <p:grpSpPr>
              <a:xfrm>
                <a:off x="5158005" y="3875284"/>
                <a:ext cx="31405" cy="27001"/>
                <a:chOff x="5158005" y="3875284"/>
                <a:chExt cx="31405" cy="27001"/>
              </a:xfrm>
            </p:grpSpPr>
            <p:sp>
              <p:nvSpPr>
                <p:cNvPr id="11477" name="Google Shape;11477;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70"/>
              <p:cNvGrpSpPr/>
              <p:nvPr/>
            </p:nvGrpSpPr>
            <p:grpSpPr>
              <a:xfrm>
                <a:off x="5233163" y="3764545"/>
                <a:ext cx="31499" cy="26898"/>
                <a:chOff x="5233163" y="3764545"/>
                <a:chExt cx="31499" cy="26898"/>
              </a:xfrm>
            </p:grpSpPr>
            <p:sp>
              <p:nvSpPr>
                <p:cNvPr id="11480" name="Google Shape;11480;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0"/>
              <p:cNvGrpSpPr/>
              <p:nvPr/>
            </p:nvGrpSpPr>
            <p:grpSpPr>
              <a:xfrm>
                <a:off x="5276168" y="3805545"/>
                <a:ext cx="31499" cy="26906"/>
                <a:chOff x="5276168" y="3805545"/>
                <a:chExt cx="31499" cy="26906"/>
              </a:xfrm>
            </p:grpSpPr>
            <p:sp>
              <p:nvSpPr>
                <p:cNvPr id="11483" name="Google Shape;11483;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70"/>
              <p:cNvGrpSpPr/>
              <p:nvPr/>
            </p:nvGrpSpPr>
            <p:grpSpPr>
              <a:xfrm>
                <a:off x="5294053" y="3851933"/>
                <a:ext cx="31405" cy="26945"/>
                <a:chOff x="5294053" y="3851933"/>
                <a:chExt cx="31405" cy="26945"/>
              </a:xfrm>
            </p:grpSpPr>
            <p:sp>
              <p:nvSpPr>
                <p:cNvPr id="11486" name="Google Shape;11486;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70"/>
              <p:cNvGrpSpPr/>
              <p:nvPr/>
            </p:nvGrpSpPr>
            <p:grpSpPr>
              <a:xfrm>
                <a:off x="5341723" y="3851902"/>
                <a:ext cx="31405" cy="26977"/>
                <a:chOff x="5341723" y="3851902"/>
                <a:chExt cx="31405" cy="26977"/>
              </a:xfrm>
            </p:grpSpPr>
            <p:sp>
              <p:nvSpPr>
                <p:cNvPr id="11489" name="Google Shape;11489;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0"/>
              <p:cNvGrpSpPr/>
              <p:nvPr/>
            </p:nvGrpSpPr>
            <p:grpSpPr>
              <a:xfrm>
                <a:off x="5054871" y="3507855"/>
                <a:ext cx="31405" cy="26993"/>
                <a:chOff x="5054871" y="3507855"/>
                <a:chExt cx="31405" cy="26993"/>
              </a:xfrm>
            </p:grpSpPr>
            <p:sp>
              <p:nvSpPr>
                <p:cNvPr id="11492" name="Google Shape;11492;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0"/>
              <p:cNvGrpSpPr/>
              <p:nvPr/>
            </p:nvGrpSpPr>
            <p:grpSpPr>
              <a:xfrm>
                <a:off x="4876579" y="3675325"/>
                <a:ext cx="31405" cy="26969"/>
                <a:chOff x="4876579" y="3675325"/>
                <a:chExt cx="31405" cy="26969"/>
              </a:xfrm>
            </p:grpSpPr>
            <p:sp>
              <p:nvSpPr>
                <p:cNvPr id="11495" name="Google Shape;11495;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0"/>
              <p:cNvGrpSpPr/>
              <p:nvPr/>
            </p:nvGrpSpPr>
            <p:grpSpPr>
              <a:xfrm>
                <a:off x="4842233" y="3688333"/>
                <a:ext cx="31405" cy="26993"/>
                <a:chOff x="4842233" y="3688333"/>
                <a:chExt cx="31405" cy="26993"/>
              </a:xfrm>
            </p:grpSpPr>
            <p:sp>
              <p:nvSpPr>
                <p:cNvPr id="11498" name="Google Shape;11498;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0"/>
              <p:cNvGrpSpPr/>
              <p:nvPr/>
            </p:nvGrpSpPr>
            <p:grpSpPr>
              <a:xfrm>
                <a:off x="5187876" y="3608032"/>
                <a:ext cx="31405" cy="27001"/>
                <a:chOff x="5187876" y="3608032"/>
                <a:chExt cx="31405" cy="27001"/>
              </a:xfrm>
            </p:grpSpPr>
            <p:sp>
              <p:nvSpPr>
                <p:cNvPr id="11501" name="Google Shape;11501;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70"/>
              <p:cNvGrpSpPr/>
              <p:nvPr/>
            </p:nvGrpSpPr>
            <p:grpSpPr>
              <a:xfrm>
                <a:off x="5269224" y="3304167"/>
                <a:ext cx="40253" cy="34402"/>
                <a:chOff x="5269224" y="3304167"/>
                <a:chExt cx="40253" cy="34402"/>
              </a:xfrm>
            </p:grpSpPr>
            <p:sp>
              <p:nvSpPr>
                <p:cNvPr id="11506" name="Google Shape;11506;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0"/>
              <p:cNvGrpSpPr/>
              <p:nvPr/>
            </p:nvGrpSpPr>
            <p:grpSpPr>
              <a:xfrm>
                <a:off x="5327354" y="3476615"/>
                <a:ext cx="49864" cy="42723"/>
                <a:chOff x="5327354" y="3476615"/>
                <a:chExt cx="49864" cy="42723"/>
              </a:xfrm>
            </p:grpSpPr>
            <p:sp>
              <p:nvSpPr>
                <p:cNvPr id="11509" name="Google Shape;11509;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1" name="Google Shape;11511;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3" name="Google Shape;11513;p70"/>
              <p:cNvGrpSpPr/>
              <p:nvPr/>
            </p:nvGrpSpPr>
            <p:grpSpPr>
              <a:xfrm>
                <a:off x="5341723" y="3775957"/>
                <a:ext cx="31405" cy="26898"/>
                <a:chOff x="5341723" y="3775957"/>
                <a:chExt cx="31405" cy="26898"/>
              </a:xfrm>
            </p:grpSpPr>
            <p:sp>
              <p:nvSpPr>
                <p:cNvPr id="11514" name="Google Shape;11514;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0"/>
              <p:cNvGrpSpPr/>
              <p:nvPr/>
            </p:nvGrpSpPr>
            <p:grpSpPr>
              <a:xfrm>
                <a:off x="5439053" y="3699274"/>
                <a:ext cx="31405" cy="26898"/>
                <a:chOff x="5439053" y="3699274"/>
                <a:chExt cx="31405" cy="26898"/>
              </a:xfrm>
            </p:grpSpPr>
            <p:sp>
              <p:nvSpPr>
                <p:cNvPr id="11517" name="Google Shape;11517;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9" name="Google Shape;11519;p70"/>
              <p:cNvGrpSpPr/>
              <p:nvPr/>
            </p:nvGrpSpPr>
            <p:grpSpPr>
              <a:xfrm>
                <a:off x="5412414" y="3622307"/>
                <a:ext cx="31499" cy="26993"/>
                <a:chOff x="5412414" y="3622307"/>
                <a:chExt cx="31499" cy="26993"/>
              </a:xfrm>
            </p:grpSpPr>
            <p:sp>
              <p:nvSpPr>
                <p:cNvPr id="11520" name="Google Shape;11520;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0"/>
              <p:cNvGrpSpPr/>
              <p:nvPr/>
            </p:nvGrpSpPr>
            <p:grpSpPr>
              <a:xfrm>
                <a:off x="5476254" y="3473949"/>
                <a:ext cx="26835" cy="26930"/>
                <a:chOff x="5476254" y="3473949"/>
                <a:chExt cx="26835" cy="26930"/>
              </a:xfrm>
            </p:grpSpPr>
            <p:sp>
              <p:nvSpPr>
                <p:cNvPr id="11523" name="Google Shape;11523;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0"/>
              <p:cNvGrpSpPr/>
              <p:nvPr/>
            </p:nvGrpSpPr>
            <p:grpSpPr>
              <a:xfrm>
                <a:off x="5564547" y="3481594"/>
                <a:ext cx="31397" cy="26898"/>
                <a:chOff x="5564547" y="3481594"/>
                <a:chExt cx="31397" cy="26898"/>
              </a:xfrm>
            </p:grpSpPr>
            <p:sp>
              <p:nvSpPr>
                <p:cNvPr id="11526" name="Google Shape;11526;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0"/>
              <p:cNvGrpSpPr/>
              <p:nvPr/>
            </p:nvGrpSpPr>
            <p:grpSpPr>
              <a:xfrm>
                <a:off x="5534101" y="3470174"/>
                <a:ext cx="31397" cy="26906"/>
                <a:chOff x="5534101" y="3470174"/>
                <a:chExt cx="31397" cy="26906"/>
              </a:xfrm>
            </p:grpSpPr>
            <p:sp>
              <p:nvSpPr>
                <p:cNvPr id="11529" name="Google Shape;11529;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0"/>
              <p:cNvGrpSpPr/>
              <p:nvPr/>
            </p:nvGrpSpPr>
            <p:grpSpPr>
              <a:xfrm>
                <a:off x="5610879" y="3314486"/>
                <a:ext cx="31499" cy="26938"/>
                <a:chOff x="5610879" y="3314486"/>
                <a:chExt cx="31499" cy="26938"/>
              </a:xfrm>
            </p:grpSpPr>
            <p:sp>
              <p:nvSpPr>
                <p:cNvPr id="11532" name="Google Shape;11532;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70"/>
              <p:cNvGrpSpPr/>
              <p:nvPr/>
            </p:nvGrpSpPr>
            <p:grpSpPr>
              <a:xfrm>
                <a:off x="4834525" y="3501382"/>
                <a:ext cx="31499" cy="26898"/>
                <a:chOff x="4834525" y="3501382"/>
                <a:chExt cx="31499" cy="26898"/>
              </a:xfrm>
            </p:grpSpPr>
            <p:sp>
              <p:nvSpPr>
                <p:cNvPr id="11535" name="Google Shape;11535;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7" name="Google Shape;11537;p70"/>
              <p:cNvGrpSpPr/>
              <p:nvPr/>
            </p:nvGrpSpPr>
            <p:grpSpPr>
              <a:xfrm>
                <a:off x="4898460" y="3580158"/>
                <a:ext cx="31405" cy="26898"/>
                <a:chOff x="4898460" y="3580158"/>
                <a:chExt cx="31405" cy="26898"/>
              </a:xfrm>
            </p:grpSpPr>
            <p:sp>
              <p:nvSpPr>
                <p:cNvPr id="11538" name="Google Shape;11538;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0"/>
              <p:cNvGrpSpPr/>
              <p:nvPr/>
            </p:nvGrpSpPr>
            <p:grpSpPr>
              <a:xfrm>
                <a:off x="4882667" y="3608032"/>
                <a:ext cx="31499" cy="27001"/>
                <a:chOff x="4882667" y="3608032"/>
                <a:chExt cx="31499" cy="27001"/>
              </a:xfrm>
            </p:grpSpPr>
            <p:sp>
              <p:nvSpPr>
                <p:cNvPr id="11541" name="Google Shape;11541;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0"/>
              <p:cNvGrpSpPr/>
              <p:nvPr/>
            </p:nvGrpSpPr>
            <p:grpSpPr>
              <a:xfrm>
                <a:off x="4843373" y="3631407"/>
                <a:ext cx="16273" cy="16186"/>
                <a:chOff x="4843373" y="3631407"/>
                <a:chExt cx="16273" cy="16186"/>
              </a:xfrm>
            </p:grpSpPr>
            <p:sp>
              <p:nvSpPr>
                <p:cNvPr id="11544" name="Google Shape;11544;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70"/>
              <p:cNvGrpSpPr/>
              <p:nvPr/>
            </p:nvGrpSpPr>
            <p:grpSpPr>
              <a:xfrm>
                <a:off x="4727773" y="3591578"/>
                <a:ext cx="31499" cy="26898"/>
                <a:chOff x="4727773" y="3591578"/>
                <a:chExt cx="31499" cy="26898"/>
              </a:xfrm>
            </p:grpSpPr>
            <p:sp>
              <p:nvSpPr>
                <p:cNvPr id="11547" name="Google Shape;11547;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9" name="Google Shape;11549;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0"/>
              <p:cNvGrpSpPr/>
              <p:nvPr/>
            </p:nvGrpSpPr>
            <p:grpSpPr>
              <a:xfrm>
                <a:off x="4609421" y="3577398"/>
                <a:ext cx="31499" cy="27001"/>
                <a:chOff x="4609421" y="3577398"/>
                <a:chExt cx="31499" cy="27001"/>
              </a:xfrm>
            </p:grpSpPr>
            <p:sp>
              <p:nvSpPr>
                <p:cNvPr id="11552" name="Google Shape;11552;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0"/>
              <p:cNvGrpSpPr/>
              <p:nvPr/>
            </p:nvGrpSpPr>
            <p:grpSpPr>
              <a:xfrm>
                <a:off x="4649289" y="3577398"/>
                <a:ext cx="31499" cy="27001"/>
                <a:chOff x="4649289" y="3577398"/>
                <a:chExt cx="31499" cy="27001"/>
              </a:xfrm>
            </p:grpSpPr>
            <p:sp>
              <p:nvSpPr>
                <p:cNvPr id="11555" name="Google Shape;11555;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0"/>
              <p:cNvGrpSpPr/>
              <p:nvPr/>
            </p:nvGrpSpPr>
            <p:grpSpPr>
              <a:xfrm>
                <a:off x="4605614" y="3639523"/>
                <a:ext cx="31499" cy="26906"/>
                <a:chOff x="4605614" y="3639523"/>
                <a:chExt cx="31499" cy="26906"/>
              </a:xfrm>
            </p:grpSpPr>
            <p:sp>
              <p:nvSpPr>
                <p:cNvPr id="11558" name="Google Shape;11558;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0"/>
              <p:cNvGrpSpPr/>
              <p:nvPr/>
            </p:nvGrpSpPr>
            <p:grpSpPr>
              <a:xfrm>
                <a:off x="4785149" y="3618846"/>
                <a:ext cx="26930" cy="26843"/>
                <a:chOff x="4785149" y="3618846"/>
                <a:chExt cx="26930" cy="26843"/>
              </a:xfrm>
            </p:grpSpPr>
            <p:sp>
              <p:nvSpPr>
                <p:cNvPr id="11561" name="Google Shape;11561;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0"/>
              <p:cNvGrpSpPr/>
              <p:nvPr/>
            </p:nvGrpSpPr>
            <p:grpSpPr>
              <a:xfrm>
                <a:off x="4810167" y="3601567"/>
                <a:ext cx="31405" cy="26898"/>
                <a:chOff x="4810167" y="3601567"/>
                <a:chExt cx="31405" cy="26898"/>
              </a:xfrm>
            </p:grpSpPr>
            <p:sp>
              <p:nvSpPr>
                <p:cNvPr id="11564" name="Google Shape;11564;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70"/>
              <p:cNvGrpSpPr/>
              <p:nvPr/>
            </p:nvGrpSpPr>
            <p:grpSpPr>
              <a:xfrm>
                <a:off x="4831002" y="3373230"/>
                <a:ext cx="31405" cy="26898"/>
                <a:chOff x="4831002" y="3373230"/>
                <a:chExt cx="31405" cy="26898"/>
              </a:xfrm>
            </p:grpSpPr>
            <p:sp>
              <p:nvSpPr>
                <p:cNvPr id="11567" name="Google Shape;11567;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70"/>
              <p:cNvGrpSpPr/>
              <p:nvPr/>
            </p:nvGrpSpPr>
            <p:grpSpPr>
              <a:xfrm>
                <a:off x="4719311" y="3355054"/>
                <a:ext cx="31499" cy="27001"/>
                <a:chOff x="4719311" y="3355054"/>
                <a:chExt cx="31499" cy="27001"/>
              </a:xfrm>
            </p:grpSpPr>
            <p:sp>
              <p:nvSpPr>
                <p:cNvPr id="11570" name="Google Shape;11570;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70"/>
              <p:cNvGrpSpPr/>
              <p:nvPr/>
            </p:nvGrpSpPr>
            <p:grpSpPr>
              <a:xfrm>
                <a:off x="4798755" y="3450260"/>
                <a:ext cx="26930" cy="26930"/>
                <a:chOff x="4798755" y="3450260"/>
                <a:chExt cx="26930" cy="26930"/>
              </a:xfrm>
            </p:grpSpPr>
            <p:sp>
              <p:nvSpPr>
                <p:cNvPr id="11573" name="Google Shape;11573;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70"/>
              <p:cNvGrpSpPr/>
              <p:nvPr/>
            </p:nvGrpSpPr>
            <p:grpSpPr>
              <a:xfrm>
                <a:off x="4645576" y="3467555"/>
                <a:ext cx="31405" cy="26953"/>
                <a:chOff x="4645576" y="3467555"/>
                <a:chExt cx="31405" cy="26953"/>
              </a:xfrm>
            </p:grpSpPr>
            <p:sp>
              <p:nvSpPr>
                <p:cNvPr id="11576" name="Google Shape;11576;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0"/>
              <p:cNvGrpSpPr/>
              <p:nvPr/>
            </p:nvGrpSpPr>
            <p:grpSpPr>
              <a:xfrm>
                <a:off x="4687631" y="3583965"/>
                <a:ext cx="31499" cy="26898"/>
                <a:chOff x="4687631" y="3583965"/>
                <a:chExt cx="31499" cy="26898"/>
              </a:xfrm>
            </p:grpSpPr>
            <p:sp>
              <p:nvSpPr>
                <p:cNvPr id="11579" name="Google Shape;11579;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0"/>
              <p:cNvGrpSpPr/>
              <p:nvPr/>
            </p:nvGrpSpPr>
            <p:grpSpPr>
              <a:xfrm>
                <a:off x="4719311" y="3471314"/>
                <a:ext cx="31499" cy="27001"/>
                <a:chOff x="4719311" y="3471314"/>
                <a:chExt cx="31499" cy="27001"/>
              </a:xfrm>
            </p:grpSpPr>
            <p:sp>
              <p:nvSpPr>
                <p:cNvPr id="11582" name="Google Shape;11582;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0"/>
              <p:cNvGrpSpPr/>
              <p:nvPr/>
            </p:nvGrpSpPr>
            <p:grpSpPr>
              <a:xfrm>
                <a:off x="4719311" y="3434404"/>
                <a:ext cx="31499" cy="26898"/>
                <a:chOff x="4719311" y="3434404"/>
                <a:chExt cx="31499" cy="26898"/>
              </a:xfrm>
            </p:grpSpPr>
            <p:sp>
              <p:nvSpPr>
                <p:cNvPr id="11585" name="Google Shape;11585;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7" name="Google Shape;11587;p70"/>
              <p:cNvGrpSpPr/>
              <p:nvPr/>
            </p:nvGrpSpPr>
            <p:grpSpPr>
              <a:xfrm>
                <a:off x="4768876" y="3401772"/>
                <a:ext cx="31499" cy="26898"/>
                <a:chOff x="4768876" y="3401772"/>
                <a:chExt cx="31499" cy="26898"/>
              </a:xfrm>
            </p:grpSpPr>
            <p:sp>
              <p:nvSpPr>
                <p:cNvPr id="11588" name="Google Shape;11588;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0"/>
              <p:cNvGrpSpPr/>
              <p:nvPr/>
            </p:nvGrpSpPr>
            <p:grpSpPr>
              <a:xfrm>
                <a:off x="4762214" y="3471377"/>
                <a:ext cx="26938" cy="26938"/>
                <a:chOff x="4762214" y="3471377"/>
                <a:chExt cx="26938" cy="26938"/>
              </a:xfrm>
            </p:grpSpPr>
            <p:sp>
              <p:nvSpPr>
                <p:cNvPr id="11591" name="Google Shape;11591;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70"/>
              <p:cNvGrpSpPr/>
              <p:nvPr/>
            </p:nvGrpSpPr>
            <p:grpSpPr>
              <a:xfrm>
                <a:off x="4790473" y="3344782"/>
                <a:ext cx="31405" cy="26898"/>
                <a:chOff x="4790473" y="3344782"/>
                <a:chExt cx="31405" cy="26898"/>
              </a:xfrm>
            </p:grpSpPr>
            <p:sp>
              <p:nvSpPr>
                <p:cNvPr id="11594" name="Google Shape;11594;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70"/>
              <p:cNvGrpSpPr/>
              <p:nvPr/>
            </p:nvGrpSpPr>
            <p:grpSpPr>
              <a:xfrm>
                <a:off x="4823774" y="3950733"/>
                <a:ext cx="37398" cy="32034"/>
                <a:chOff x="4823774" y="3950733"/>
                <a:chExt cx="37398" cy="32034"/>
              </a:xfrm>
            </p:grpSpPr>
            <p:sp>
              <p:nvSpPr>
                <p:cNvPr id="11597" name="Google Shape;11597;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70"/>
              <p:cNvGrpSpPr/>
              <p:nvPr/>
            </p:nvGrpSpPr>
            <p:grpSpPr>
              <a:xfrm>
                <a:off x="4823396" y="4110566"/>
                <a:ext cx="31405" cy="26906"/>
                <a:chOff x="4823396" y="4110566"/>
                <a:chExt cx="31405" cy="26906"/>
              </a:xfrm>
            </p:grpSpPr>
            <p:sp>
              <p:nvSpPr>
                <p:cNvPr id="11600" name="Google Shape;11600;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0"/>
              <p:cNvGrpSpPr/>
              <p:nvPr/>
            </p:nvGrpSpPr>
            <p:grpSpPr>
              <a:xfrm>
                <a:off x="4838332" y="3821150"/>
                <a:ext cx="31499" cy="26898"/>
                <a:chOff x="4838332" y="3821150"/>
                <a:chExt cx="31499" cy="26898"/>
              </a:xfrm>
            </p:grpSpPr>
            <p:sp>
              <p:nvSpPr>
                <p:cNvPr id="11603" name="Google Shape;11603;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5" name="Google Shape;11605;p70"/>
              <p:cNvGrpSpPr/>
              <p:nvPr/>
            </p:nvGrpSpPr>
            <p:grpSpPr>
              <a:xfrm>
                <a:off x="4661275" y="3815007"/>
                <a:ext cx="36824" cy="31523"/>
                <a:chOff x="4661275" y="3815007"/>
                <a:chExt cx="36824" cy="31523"/>
              </a:xfrm>
            </p:grpSpPr>
            <p:sp>
              <p:nvSpPr>
                <p:cNvPr id="11606" name="Google Shape;11606;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0"/>
              <p:cNvGrpSpPr/>
              <p:nvPr/>
            </p:nvGrpSpPr>
            <p:grpSpPr>
              <a:xfrm>
                <a:off x="4558998" y="3851037"/>
                <a:ext cx="33591" cy="28699"/>
                <a:chOff x="4558998" y="3851037"/>
                <a:chExt cx="33591" cy="28699"/>
              </a:xfrm>
            </p:grpSpPr>
            <p:sp>
              <p:nvSpPr>
                <p:cNvPr id="11609" name="Google Shape;11609;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0"/>
              <p:cNvGrpSpPr/>
              <p:nvPr/>
            </p:nvGrpSpPr>
            <p:grpSpPr>
              <a:xfrm>
                <a:off x="4696762" y="3638587"/>
                <a:ext cx="33591" cy="28794"/>
                <a:chOff x="4696762" y="3638587"/>
                <a:chExt cx="33591" cy="28794"/>
              </a:xfrm>
            </p:grpSpPr>
            <p:sp>
              <p:nvSpPr>
                <p:cNvPr id="11612" name="Google Shape;11612;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0"/>
              <p:cNvGrpSpPr/>
              <p:nvPr/>
            </p:nvGrpSpPr>
            <p:grpSpPr>
              <a:xfrm>
                <a:off x="4929479" y="3939140"/>
                <a:ext cx="33497" cy="28692"/>
                <a:chOff x="4929479" y="3939140"/>
                <a:chExt cx="33497" cy="28692"/>
              </a:xfrm>
            </p:grpSpPr>
            <p:sp>
              <p:nvSpPr>
                <p:cNvPr id="11615" name="Google Shape;11615;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0"/>
              <p:cNvGrpSpPr/>
              <p:nvPr/>
            </p:nvGrpSpPr>
            <p:grpSpPr>
              <a:xfrm>
                <a:off x="4907119" y="3986039"/>
                <a:ext cx="33497" cy="28699"/>
                <a:chOff x="4907119" y="3986039"/>
                <a:chExt cx="33497" cy="28699"/>
              </a:xfrm>
            </p:grpSpPr>
            <p:sp>
              <p:nvSpPr>
                <p:cNvPr id="11618" name="Google Shape;11618;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0"/>
              <p:cNvGrpSpPr/>
              <p:nvPr/>
            </p:nvGrpSpPr>
            <p:grpSpPr>
              <a:xfrm>
                <a:off x="4911783" y="4048102"/>
                <a:ext cx="33591" cy="28762"/>
                <a:chOff x="4911783" y="4048102"/>
                <a:chExt cx="33591" cy="28762"/>
              </a:xfrm>
            </p:grpSpPr>
            <p:sp>
              <p:nvSpPr>
                <p:cNvPr id="11621" name="Google Shape;11621;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3" name="Google Shape;11623;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0"/>
              <p:cNvGrpSpPr/>
              <p:nvPr/>
            </p:nvGrpSpPr>
            <p:grpSpPr>
              <a:xfrm>
                <a:off x="4762623" y="3837847"/>
                <a:ext cx="42416" cy="36273"/>
                <a:chOff x="4762623" y="3837847"/>
                <a:chExt cx="42416" cy="36273"/>
              </a:xfrm>
            </p:grpSpPr>
            <p:sp>
              <p:nvSpPr>
                <p:cNvPr id="11626" name="Google Shape;11626;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0"/>
              <p:cNvGrpSpPr/>
              <p:nvPr/>
            </p:nvGrpSpPr>
            <p:grpSpPr>
              <a:xfrm>
                <a:off x="4746044" y="4104966"/>
                <a:ext cx="33497" cy="28699"/>
                <a:chOff x="4746044" y="4104966"/>
                <a:chExt cx="33497" cy="28699"/>
              </a:xfrm>
            </p:grpSpPr>
            <p:sp>
              <p:nvSpPr>
                <p:cNvPr id="11629" name="Google Shape;11629;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70"/>
              <p:cNvGrpSpPr/>
              <p:nvPr/>
            </p:nvGrpSpPr>
            <p:grpSpPr>
              <a:xfrm>
                <a:off x="4859646" y="4162554"/>
                <a:ext cx="33591" cy="28762"/>
                <a:chOff x="4859646" y="4162554"/>
                <a:chExt cx="33591" cy="28762"/>
              </a:xfrm>
            </p:grpSpPr>
            <p:sp>
              <p:nvSpPr>
                <p:cNvPr id="11632" name="Google Shape;11632;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4" name="Google Shape;11634;p70"/>
            <p:cNvGrpSpPr/>
            <p:nvPr/>
          </p:nvGrpSpPr>
          <p:grpSpPr>
            <a:xfrm>
              <a:off x="3597785" y="3274438"/>
              <a:ext cx="855610" cy="1122100"/>
              <a:chOff x="3597785" y="3274438"/>
              <a:chExt cx="855610" cy="1122100"/>
            </a:xfrm>
          </p:grpSpPr>
          <p:grpSp>
            <p:nvGrpSpPr>
              <p:cNvPr id="11635" name="Google Shape;11635;p70"/>
              <p:cNvGrpSpPr/>
              <p:nvPr/>
            </p:nvGrpSpPr>
            <p:grpSpPr>
              <a:xfrm>
                <a:off x="3617857" y="3284717"/>
                <a:ext cx="826785" cy="1099165"/>
                <a:chOff x="3617857" y="3284717"/>
                <a:chExt cx="826785" cy="1099165"/>
              </a:xfrm>
            </p:grpSpPr>
            <p:sp>
              <p:nvSpPr>
                <p:cNvPr id="11636" name="Google Shape;11636;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0"/>
              <p:cNvGrpSpPr/>
              <p:nvPr/>
            </p:nvGrpSpPr>
            <p:grpSpPr>
              <a:xfrm>
                <a:off x="4180904" y="4251758"/>
                <a:ext cx="37783" cy="32420"/>
                <a:chOff x="4180904" y="4251758"/>
                <a:chExt cx="37783" cy="32420"/>
              </a:xfrm>
            </p:grpSpPr>
            <p:sp>
              <p:nvSpPr>
                <p:cNvPr id="11693" name="Google Shape;11693;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70"/>
              <p:cNvGrpSpPr/>
              <p:nvPr/>
            </p:nvGrpSpPr>
            <p:grpSpPr>
              <a:xfrm>
                <a:off x="4201644" y="4081324"/>
                <a:ext cx="37783" cy="32364"/>
                <a:chOff x="4201644" y="4081324"/>
                <a:chExt cx="37783" cy="32364"/>
              </a:xfrm>
            </p:grpSpPr>
            <p:sp>
              <p:nvSpPr>
                <p:cNvPr id="11696" name="Google Shape;11696;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0"/>
              <p:cNvGrpSpPr/>
              <p:nvPr/>
            </p:nvGrpSpPr>
            <p:grpSpPr>
              <a:xfrm>
                <a:off x="4284416" y="3887428"/>
                <a:ext cx="37783" cy="32451"/>
                <a:chOff x="4284416" y="3887428"/>
                <a:chExt cx="37783" cy="32451"/>
              </a:xfrm>
            </p:grpSpPr>
            <p:sp>
              <p:nvSpPr>
                <p:cNvPr id="11699" name="Google Shape;11699;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0"/>
              <p:cNvGrpSpPr/>
              <p:nvPr/>
            </p:nvGrpSpPr>
            <p:grpSpPr>
              <a:xfrm>
                <a:off x="4223721" y="3860404"/>
                <a:ext cx="37870" cy="32364"/>
                <a:chOff x="4223721" y="3860404"/>
                <a:chExt cx="37870" cy="32364"/>
              </a:xfrm>
            </p:grpSpPr>
            <p:sp>
              <p:nvSpPr>
                <p:cNvPr id="11702" name="Google Shape;11702;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0"/>
              <p:cNvGrpSpPr/>
              <p:nvPr/>
            </p:nvGrpSpPr>
            <p:grpSpPr>
              <a:xfrm>
                <a:off x="4104889" y="3699242"/>
                <a:ext cx="37776" cy="32357"/>
                <a:chOff x="4104889" y="3699242"/>
                <a:chExt cx="37776" cy="32357"/>
              </a:xfrm>
            </p:grpSpPr>
            <p:sp>
              <p:nvSpPr>
                <p:cNvPr id="11705" name="Google Shape;11705;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70"/>
              <p:cNvGrpSpPr/>
              <p:nvPr/>
            </p:nvGrpSpPr>
            <p:grpSpPr>
              <a:xfrm>
                <a:off x="4143608" y="3475121"/>
                <a:ext cx="37878" cy="32420"/>
                <a:chOff x="4143608" y="3475121"/>
                <a:chExt cx="37878" cy="32420"/>
              </a:xfrm>
            </p:grpSpPr>
            <p:sp>
              <p:nvSpPr>
                <p:cNvPr id="11708" name="Google Shape;11708;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0" name="Google Shape;11710;p70"/>
              <p:cNvGrpSpPr/>
              <p:nvPr/>
            </p:nvGrpSpPr>
            <p:grpSpPr>
              <a:xfrm>
                <a:off x="4217248" y="3570893"/>
                <a:ext cx="37776" cy="32364"/>
                <a:chOff x="4217248" y="3570893"/>
                <a:chExt cx="37776" cy="32364"/>
              </a:xfrm>
            </p:grpSpPr>
            <p:sp>
              <p:nvSpPr>
                <p:cNvPr id="11711" name="Google Shape;11711;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0"/>
              <p:cNvGrpSpPr/>
              <p:nvPr/>
            </p:nvGrpSpPr>
            <p:grpSpPr>
              <a:xfrm>
                <a:off x="4255307" y="3431612"/>
                <a:ext cx="37776" cy="32451"/>
                <a:chOff x="4255307" y="3431612"/>
                <a:chExt cx="37776" cy="32451"/>
              </a:xfrm>
            </p:grpSpPr>
            <p:sp>
              <p:nvSpPr>
                <p:cNvPr id="11714" name="Google Shape;11714;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0"/>
              <p:cNvGrpSpPr/>
              <p:nvPr/>
            </p:nvGrpSpPr>
            <p:grpSpPr>
              <a:xfrm>
                <a:off x="3853052" y="3577398"/>
                <a:ext cx="37776" cy="32420"/>
                <a:chOff x="3853052" y="3577398"/>
                <a:chExt cx="37776" cy="32420"/>
              </a:xfrm>
            </p:grpSpPr>
            <p:sp>
              <p:nvSpPr>
                <p:cNvPr id="11717" name="Google Shape;11717;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0"/>
              <p:cNvGrpSpPr/>
              <p:nvPr/>
            </p:nvGrpSpPr>
            <p:grpSpPr>
              <a:xfrm>
                <a:off x="4039908" y="3412107"/>
                <a:ext cx="37776" cy="32357"/>
                <a:chOff x="4039908" y="3412107"/>
                <a:chExt cx="37776" cy="32357"/>
              </a:xfrm>
            </p:grpSpPr>
            <p:sp>
              <p:nvSpPr>
                <p:cNvPr id="11720" name="Google Shape;11720;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0"/>
              <p:cNvGrpSpPr/>
              <p:nvPr/>
            </p:nvGrpSpPr>
            <p:grpSpPr>
              <a:xfrm>
                <a:off x="4017360" y="3342061"/>
                <a:ext cx="37870" cy="32380"/>
                <a:chOff x="4017360" y="3342061"/>
                <a:chExt cx="37870" cy="32380"/>
              </a:xfrm>
            </p:grpSpPr>
            <p:sp>
              <p:nvSpPr>
                <p:cNvPr id="11723" name="Google Shape;11723;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5" name="Google Shape;11725;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70"/>
              <p:cNvGrpSpPr/>
              <p:nvPr/>
            </p:nvGrpSpPr>
            <p:grpSpPr>
              <a:xfrm>
                <a:off x="3750870" y="3418650"/>
                <a:ext cx="37776" cy="32380"/>
                <a:chOff x="3750870" y="3418650"/>
                <a:chExt cx="37776" cy="32380"/>
              </a:xfrm>
            </p:grpSpPr>
            <p:sp>
              <p:nvSpPr>
                <p:cNvPr id="11728" name="Google Shape;11728;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0" name="Google Shape;11730;p70"/>
              <p:cNvGrpSpPr/>
              <p:nvPr/>
            </p:nvGrpSpPr>
            <p:grpSpPr>
              <a:xfrm>
                <a:off x="3632509" y="3274438"/>
                <a:ext cx="37783" cy="32357"/>
                <a:chOff x="3632509" y="3274438"/>
                <a:chExt cx="37783" cy="32357"/>
              </a:xfrm>
            </p:grpSpPr>
            <p:sp>
              <p:nvSpPr>
                <p:cNvPr id="11731" name="Google Shape;11731;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70"/>
              <p:cNvGrpSpPr/>
              <p:nvPr/>
            </p:nvGrpSpPr>
            <p:grpSpPr>
              <a:xfrm>
                <a:off x="3906424" y="3297561"/>
                <a:ext cx="37776" cy="32451"/>
                <a:chOff x="3906424" y="3297561"/>
                <a:chExt cx="37776" cy="32451"/>
              </a:xfrm>
            </p:grpSpPr>
            <p:sp>
              <p:nvSpPr>
                <p:cNvPr id="11734" name="Google Shape;11734;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0"/>
              <p:cNvGrpSpPr/>
              <p:nvPr/>
            </p:nvGrpSpPr>
            <p:grpSpPr>
              <a:xfrm>
                <a:off x="3866084" y="3412107"/>
                <a:ext cx="37776" cy="32357"/>
                <a:chOff x="3866084" y="3412107"/>
                <a:chExt cx="37776" cy="32357"/>
              </a:xfrm>
            </p:grpSpPr>
            <p:sp>
              <p:nvSpPr>
                <p:cNvPr id="11737" name="Google Shape;11737;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70"/>
              <p:cNvGrpSpPr/>
              <p:nvPr/>
            </p:nvGrpSpPr>
            <p:grpSpPr>
              <a:xfrm>
                <a:off x="4023919" y="3766409"/>
                <a:ext cx="37783" cy="32357"/>
                <a:chOff x="4023919" y="3766409"/>
                <a:chExt cx="37783" cy="32357"/>
              </a:xfrm>
            </p:grpSpPr>
            <p:sp>
              <p:nvSpPr>
                <p:cNvPr id="11740" name="Google Shape;11740;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70"/>
              <p:cNvGrpSpPr/>
              <p:nvPr/>
            </p:nvGrpSpPr>
            <p:grpSpPr>
              <a:xfrm>
                <a:off x="3973882" y="3779449"/>
                <a:ext cx="37776" cy="32357"/>
                <a:chOff x="3973882" y="3779449"/>
                <a:chExt cx="37776" cy="32357"/>
              </a:xfrm>
            </p:grpSpPr>
            <p:sp>
              <p:nvSpPr>
                <p:cNvPr id="11743" name="Google Shape;11743;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0"/>
              <p:cNvGrpSpPr/>
              <p:nvPr/>
            </p:nvGrpSpPr>
            <p:grpSpPr>
              <a:xfrm>
                <a:off x="4073398" y="3838028"/>
                <a:ext cx="37776" cy="32380"/>
                <a:chOff x="4073398" y="3838028"/>
                <a:chExt cx="37776" cy="32380"/>
              </a:xfrm>
            </p:grpSpPr>
            <p:sp>
              <p:nvSpPr>
                <p:cNvPr id="11746" name="Google Shape;11746;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8" name="Google Shape;11748;p70"/>
              <p:cNvGrpSpPr/>
              <p:nvPr/>
            </p:nvGrpSpPr>
            <p:grpSpPr>
              <a:xfrm>
                <a:off x="4342672" y="4144496"/>
                <a:ext cx="37752" cy="32364"/>
                <a:chOff x="4342672" y="4144496"/>
                <a:chExt cx="37752" cy="32364"/>
              </a:xfrm>
            </p:grpSpPr>
            <p:sp>
              <p:nvSpPr>
                <p:cNvPr id="11749" name="Google Shape;11749;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70"/>
              <p:cNvGrpSpPr/>
              <p:nvPr/>
            </p:nvGrpSpPr>
            <p:grpSpPr>
              <a:xfrm>
                <a:off x="4406386" y="4056872"/>
                <a:ext cx="37783" cy="32364"/>
                <a:chOff x="4406386" y="4056872"/>
                <a:chExt cx="37783" cy="32364"/>
              </a:xfrm>
            </p:grpSpPr>
            <p:sp>
              <p:nvSpPr>
                <p:cNvPr id="11752" name="Google Shape;11752;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0"/>
              <p:cNvGrpSpPr/>
              <p:nvPr/>
            </p:nvGrpSpPr>
            <p:grpSpPr>
              <a:xfrm>
                <a:off x="4284416" y="4245254"/>
                <a:ext cx="37783" cy="32357"/>
                <a:chOff x="4284416" y="4245254"/>
                <a:chExt cx="37783" cy="32357"/>
              </a:xfrm>
            </p:grpSpPr>
            <p:sp>
              <p:nvSpPr>
                <p:cNvPr id="11755" name="Google Shape;11755;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70"/>
              <p:cNvGrpSpPr/>
              <p:nvPr/>
            </p:nvGrpSpPr>
            <p:grpSpPr>
              <a:xfrm>
                <a:off x="4219057" y="4331258"/>
                <a:ext cx="37776" cy="32364"/>
                <a:chOff x="4219057" y="4331258"/>
                <a:chExt cx="37776" cy="32364"/>
              </a:xfrm>
            </p:grpSpPr>
            <p:sp>
              <p:nvSpPr>
                <p:cNvPr id="11758" name="Google Shape;11758;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0"/>
              <p:cNvGrpSpPr/>
              <p:nvPr/>
            </p:nvGrpSpPr>
            <p:grpSpPr>
              <a:xfrm>
                <a:off x="4204122" y="4141688"/>
                <a:ext cx="33497" cy="28699"/>
                <a:chOff x="4204122" y="4141688"/>
                <a:chExt cx="33497" cy="28699"/>
              </a:xfrm>
            </p:grpSpPr>
            <p:sp>
              <p:nvSpPr>
                <p:cNvPr id="11761" name="Google Shape;11761;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0"/>
              <p:cNvGrpSpPr/>
              <p:nvPr/>
            </p:nvGrpSpPr>
            <p:grpSpPr>
              <a:xfrm>
                <a:off x="4301546" y="4003869"/>
                <a:ext cx="38916" cy="33324"/>
                <a:chOff x="4301546" y="4003869"/>
                <a:chExt cx="38916" cy="33324"/>
              </a:xfrm>
            </p:grpSpPr>
            <p:sp>
              <p:nvSpPr>
                <p:cNvPr id="11764" name="Google Shape;11764;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0"/>
              <p:cNvGrpSpPr/>
              <p:nvPr/>
            </p:nvGrpSpPr>
            <p:grpSpPr>
              <a:xfrm>
                <a:off x="4210681" y="3924669"/>
                <a:ext cx="36549" cy="31366"/>
                <a:chOff x="4210681" y="3924669"/>
                <a:chExt cx="36549" cy="31366"/>
              </a:xfrm>
            </p:grpSpPr>
            <p:sp>
              <p:nvSpPr>
                <p:cNvPr id="11767" name="Google Shape;11767;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70"/>
              <p:cNvGrpSpPr/>
              <p:nvPr/>
            </p:nvGrpSpPr>
            <p:grpSpPr>
              <a:xfrm>
                <a:off x="3987771" y="3628874"/>
                <a:ext cx="31499" cy="26993"/>
                <a:chOff x="3987771" y="3628874"/>
                <a:chExt cx="31499" cy="26993"/>
              </a:xfrm>
            </p:grpSpPr>
            <p:sp>
              <p:nvSpPr>
                <p:cNvPr id="11770" name="Google Shape;11770;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0"/>
              <p:cNvGrpSpPr/>
              <p:nvPr/>
            </p:nvGrpSpPr>
            <p:grpSpPr>
              <a:xfrm>
                <a:off x="4087382" y="3775674"/>
                <a:ext cx="31405" cy="26898"/>
                <a:chOff x="4087382" y="3775674"/>
                <a:chExt cx="31405" cy="26898"/>
              </a:xfrm>
            </p:grpSpPr>
            <p:sp>
              <p:nvSpPr>
                <p:cNvPr id="11773" name="Google Shape;11773;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0"/>
              <p:cNvGrpSpPr/>
              <p:nvPr/>
            </p:nvGrpSpPr>
            <p:grpSpPr>
              <a:xfrm>
                <a:off x="4118873" y="3856637"/>
                <a:ext cx="31405" cy="26906"/>
                <a:chOff x="4118873" y="3856637"/>
                <a:chExt cx="31405" cy="26906"/>
              </a:xfrm>
            </p:grpSpPr>
            <p:sp>
              <p:nvSpPr>
                <p:cNvPr id="11776" name="Google Shape;11776;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70"/>
              <p:cNvGrpSpPr/>
              <p:nvPr/>
            </p:nvGrpSpPr>
            <p:grpSpPr>
              <a:xfrm>
                <a:off x="4168541" y="3639523"/>
                <a:ext cx="31499" cy="26906"/>
                <a:chOff x="4168541" y="3639523"/>
                <a:chExt cx="31499" cy="26906"/>
              </a:xfrm>
            </p:grpSpPr>
            <p:sp>
              <p:nvSpPr>
                <p:cNvPr id="11779" name="Google Shape;11779;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0"/>
              <p:cNvGrpSpPr/>
              <p:nvPr/>
            </p:nvGrpSpPr>
            <p:grpSpPr>
              <a:xfrm>
                <a:off x="3965789" y="3393545"/>
                <a:ext cx="31405" cy="26945"/>
                <a:chOff x="3965789" y="3393545"/>
                <a:chExt cx="31405" cy="26945"/>
              </a:xfrm>
            </p:grpSpPr>
            <p:sp>
              <p:nvSpPr>
                <p:cNvPr id="11782" name="Google Shape;11782;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70"/>
              <p:cNvGrpSpPr/>
              <p:nvPr/>
            </p:nvGrpSpPr>
            <p:grpSpPr>
              <a:xfrm>
                <a:off x="3925166" y="3491008"/>
                <a:ext cx="31405" cy="27001"/>
                <a:chOff x="3925166" y="3491008"/>
                <a:chExt cx="31405" cy="27001"/>
              </a:xfrm>
            </p:grpSpPr>
            <p:sp>
              <p:nvSpPr>
                <p:cNvPr id="11785" name="Google Shape;11785;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0"/>
              <p:cNvGrpSpPr/>
              <p:nvPr/>
            </p:nvGrpSpPr>
            <p:grpSpPr>
              <a:xfrm>
                <a:off x="3682845" y="3340976"/>
                <a:ext cx="31397" cy="26898"/>
                <a:chOff x="3682845" y="3340976"/>
                <a:chExt cx="31397" cy="26898"/>
              </a:xfrm>
            </p:grpSpPr>
            <p:sp>
              <p:nvSpPr>
                <p:cNvPr id="11788" name="Google Shape;11788;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70"/>
              <p:cNvGrpSpPr/>
              <p:nvPr/>
            </p:nvGrpSpPr>
            <p:grpSpPr>
              <a:xfrm>
                <a:off x="3795393" y="3353725"/>
                <a:ext cx="31499" cy="26993"/>
                <a:chOff x="3795393" y="3353725"/>
                <a:chExt cx="31499" cy="26993"/>
              </a:xfrm>
            </p:grpSpPr>
            <p:sp>
              <p:nvSpPr>
                <p:cNvPr id="11791" name="Google Shape;11791;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0"/>
              <p:cNvGrpSpPr/>
              <p:nvPr/>
            </p:nvGrpSpPr>
            <p:grpSpPr>
              <a:xfrm>
                <a:off x="4176909" y="4363221"/>
                <a:ext cx="38924" cy="33316"/>
                <a:chOff x="4176909" y="4363221"/>
                <a:chExt cx="38924" cy="33316"/>
              </a:xfrm>
            </p:grpSpPr>
            <p:sp>
              <p:nvSpPr>
                <p:cNvPr id="11794" name="Google Shape;11794;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0"/>
              <p:cNvGrpSpPr/>
              <p:nvPr/>
            </p:nvGrpSpPr>
            <p:grpSpPr>
              <a:xfrm>
                <a:off x="4226191" y="4007660"/>
                <a:ext cx="33560" cy="28770"/>
                <a:chOff x="4226191" y="4007660"/>
                <a:chExt cx="33560" cy="28770"/>
              </a:xfrm>
            </p:grpSpPr>
            <p:sp>
              <p:nvSpPr>
                <p:cNvPr id="11797" name="Google Shape;11797;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0"/>
              <p:cNvGrpSpPr/>
              <p:nvPr/>
            </p:nvGrpSpPr>
            <p:grpSpPr>
              <a:xfrm>
                <a:off x="3597785" y="3377045"/>
                <a:ext cx="33591" cy="28699"/>
                <a:chOff x="3597785" y="3377045"/>
                <a:chExt cx="33591" cy="28699"/>
              </a:xfrm>
            </p:grpSpPr>
            <p:sp>
              <p:nvSpPr>
                <p:cNvPr id="11800" name="Google Shape;11800;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0"/>
              <p:cNvGrpSpPr/>
              <p:nvPr/>
            </p:nvGrpSpPr>
            <p:grpSpPr>
              <a:xfrm>
                <a:off x="3887870" y="3669796"/>
                <a:ext cx="33591" cy="28692"/>
                <a:chOff x="3887870" y="3669796"/>
                <a:chExt cx="33591" cy="28692"/>
              </a:xfrm>
            </p:grpSpPr>
            <p:sp>
              <p:nvSpPr>
                <p:cNvPr id="11803" name="Google Shape;11803;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0"/>
              <p:cNvGrpSpPr/>
              <p:nvPr/>
            </p:nvGrpSpPr>
            <p:grpSpPr>
              <a:xfrm>
                <a:off x="3818320" y="3481625"/>
                <a:ext cx="33497" cy="28770"/>
                <a:chOff x="3818320" y="3481625"/>
                <a:chExt cx="33497" cy="28770"/>
              </a:xfrm>
            </p:grpSpPr>
            <p:sp>
              <p:nvSpPr>
                <p:cNvPr id="11806" name="Google Shape;11806;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70"/>
              <p:cNvGrpSpPr/>
              <p:nvPr/>
            </p:nvGrpSpPr>
            <p:grpSpPr>
              <a:xfrm>
                <a:off x="4278139" y="4120948"/>
                <a:ext cx="37492" cy="32129"/>
                <a:chOff x="4278139" y="4120948"/>
                <a:chExt cx="37492" cy="32129"/>
              </a:xfrm>
            </p:grpSpPr>
            <p:sp>
              <p:nvSpPr>
                <p:cNvPr id="11809" name="Google Shape;11809;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70"/>
              <p:cNvGrpSpPr/>
              <p:nvPr/>
            </p:nvGrpSpPr>
            <p:grpSpPr>
              <a:xfrm>
                <a:off x="4419898" y="3977388"/>
                <a:ext cx="33497" cy="28692"/>
                <a:chOff x="4419898" y="3977388"/>
                <a:chExt cx="33497" cy="28692"/>
              </a:xfrm>
            </p:grpSpPr>
            <p:sp>
              <p:nvSpPr>
                <p:cNvPr id="11812" name="Google Shape;11812;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70"/>
              <p:cNvGrpSpPr/>
              <p:nvPr/>
            </p:nvGrpSpPr>
            <p:grpSpPr>
              <a:xfrm>
                <a:off x="4158930" y="4034684"/>
                <a:ext cx="33497" cy="28762"/>
                <a:chOff x="4158930" y="4034684"/>
                <a:chExt cx="33497" cy="28762"/>
              </a:xfrm>
            </p:grpSpPr>
            <p:sp>
              <p:nvSpPr>
                <p:cNvPr id="11815" name="Google Shape;11815;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0"/>
              <p:cNvGrpSpPr/>
              <p:nvPr/>
            </p:nvGrpSpPr>
            <p:grpSpPr>
              <a:xfrm>
                <a:off x="4134949" y="3957049"/>
                <a:ext cx="33497" cy="28770"/>
                <a:chOff x="4134949" y="3957049"/>
                <a:chExt cx="33497" cy="28770"/>
              </a:xfrm>
            </p:grpSpPr>
            <p:sp>
              <p:nvSpPr>
                <p:cNvPr id="11818" name="Google Shape;11818;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0"/>
              <p:cNvGrpSpPr/>
              <p:nvPr/>
            </p:nvGrpSpPr>
            <p:grpSpPr>
              <a:xfrm>
                <a:off x="4193653" y="4184403"/>
                <a:ext cx="43580" cy="37264"/>
                <a:chOff x="4193653" y="4184403"/>
                <a:chExt cx="43580" cy="37264"/>
              </a:xfrm>
            </p:grpSpPr>
            <p:sp>
              <p:nvSpPr>
                <p:cNvPr id="11821" name="Google Shape;11821;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0"/>
              <p:cNvGrpSpPr/>
              <p:nvPr/>
            </p:nvGrpSpPr>
            <p:grpSpPr>
              <a:xfrm>
                <a:off x="4343600" y="3943844"/>
                <a:ext cx="43580" cy="37312"/>
                <a:chOff x="4343600" y="3943844"/>
                <a:chExt cx="43580" cy="37312"/>
              </a:xfrm>
            </p:grpSpPr>
            <p:sp>
              <p:nvSpPr>
                <p:cNvPr id="11824" name="Google Shape;11824;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0"/>
              <p:cNvGrpSpPr/>
              <p:nvPr/>
            </p:nvGrpSpPr>
            <p:grpSpPr>
              <a:xfrm>
                <a:off x="4172339" y="3381693"/>
                <a:ext cx="31499" cy="27001"/>
                <a:chOff x="4172339" y="3381693"/>
                <a:chExt cx="31499" cy="27001"/>
              </a:xfrm>
            </p:grpSpPr>
            <p:sp>
              <p:nvSpPr>
                <p:cNvPr id="11827" name="Google Shape;11827;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832"/>
        <p:cNvGrpSpPr/>
        <p:nvPr/>
      </p:nvGrpSpPr>
      <p:grpSpPr>
        <a:xfrm>
          <a:off x="0" y="0"/>
          <a:ext cx="0" cy="0"/>
          <a:chOff x="0" y="0"/>
          <a:chExt cx="0" cy="0"/>
        </a:xfrm>
      </p:grpSpPr>
      <p:grpSp>
        <p:nvGrpSpPr>
          <p:cNvPr id="11833" name="Google Shape;11833;p71"/>
          <p:cNvGrpSpPr/>
          <p:nvPr/>
        </p:nvGrpSpPr>
        <p:grpSpPr>
          <a:xfrm>
            <a:off x="2126623" y="3607908"/>
            <a:ext cx="1102891" cy="760337"/>
            <a:chOff x="4967783" y="2151471"/>
            <a:chExt cx="3920692" cy="2702940"/>
          </a:xfrm>
        </p:grpSpPr>
        <p:grpSp>
          <p:nvGrpSpPr>
            <p:cNvPr id="11834" name="Google Shape;11834;p71"/>
            <p:cNvGrpSpPr/>
            <p:nvPr/>
          </p:nvGrpSpPr>
          <p:grpSpPr>
            <a:xfrm>
              <a:off x="5045709" y="2252109"/>
              <a:ext cx="3761071" cy="2501708"/>
              <a:chOff x="2691784" y="1805334"/>
              <a:chExt cx="3761071" cy="2501708"/>
            </a:xfrm>
          </p:grpSpPr>
          <p:sp>
            <p:nvSpPr>
              <p:cNvPr id="11835" name="Google Shape;11835;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71"/>
            <p:cNvGrpSpPr/>
            <p:nvPr/>
          </p:nvGrpSpPr>
          <p:grpSpPr>
            <a:xfrm>
              <a:off x="4967783" y="2151471"/>
              <a:ext cx="3920692" cy="2702940"/>
              <a:chOff x="2613858" y="1704696"/>
              <a:chExt cx="3920692" cy="2702940"/>
            </a:xfrm>
          </p:grpSpPr>
          <p:sp>
            <p:nvSpPr>
              <p:cNvPr id="11843" name="Google Shape;11843;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8" name="Google Shape;11848;p71"/>
          <p:cNvGrpSpPr/>
          <p:nvPr/>
        </p:nvGrpSpPr>
        <p:grpSpPr>
          <a:xfrm>
            <a:off x="3530532" y="1496185"/>
            <a:ext cx="1561911" cy="708580"/>
            <a:chOff x="3530532" y="1496185"/>
            <a:chExt cx="1561911" cy="708580"/>
          </a:xfrm>
        </p:grpSpPr>
        <p:grpSp>
          <p:nvGrpSpPr>
            <p:cNvPr id="11849" name="Google Shape;11849;p71"/>
            <p:cNvGrpSpPr/>
            <p:nvPr/>
          </p:nvGrpSpPr>
          <p:grpSpPr>
            <a:xfrm>
              <a:off x="3720318" y="1857562"/>
              <a:ext cx="1372125" cy="54"/>
              <a:chOff x="3720318" y="1857562"/>
              <a:chExt cx="1372125" cy="54"/>
            </a:xfrm>
          </p:grpSpPr>
          <p:cxnSp>
            <p:nvCxnSpPr>
              <p:cNvPr id="11850" name="Google Shape;11850;p71"/>
              <p:cNvCxnSpPr>
                <a:endCxn id="1185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2" name="Google Shape;11852;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3" name="Google Shape;11853;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854" name="Google Shape;11854;p71"/>
              <p:cNvCxnSpPr>
                <a:stCxn id="1185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855" name="Google Shape;11855;p71"/>
            <p:cNvGrpSpPr/>
            <p:nvPr/>
          </p:nvGrpSpPr>
          <p:grpSpPr>
            <a:xfrm>
              <a:off x="3567462" y="1496185"/>
              <a:ext cx="286500" cy="272914"/>
              <a:chOff x="3567462" y="1496185"/>
              <a:chExt cx="286500" cy="272914"/>
            </a:xfrm>
          </p:grpSpPr>
          <p:cxnSp>
            <p:nvCxnSpPr>
              <p:cNvPr id="11856" name="Google Shape;11856;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57" name="Google Shape;11857;p7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8" name="Google Shape;11858;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0" name="Google Shape;11860;p71"/>
            <p:cNvGrpSpPr/>
            <p:nvPr/>
          </p:nvGrpSpPr>
          <p:grpSpPr>
            <a:xfrm>
              <a:off x="3929014" y="1960574"/>
              <a:ext cx="286500" cy="242342"/>
              <a:chOff x="3929014" y="1960574"/>
              <a:chExt cx="286500" cy="242342"/>
            </a:xfrm>
          </p:grpSpPr>
          <p:cxnSp>
            <p:nvCxnSpPr>
              <p:cNvPr id="11861" name="Google Shape;11861;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862" name="Google Shape;11862;p7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1"/>
            <p:cNvGrpSpPr/>
            <p:nvPr/>
          </p:nvGrpSpPr>
          <p:grpSpPr>
            <a:xfrm>
              <a:off x="4290828" y="1496185"/>
              <a:ext cx="286500" cy="272914"/>
              <a:chOff x="4290828" y="1496185"/>
              <a:chExt cx="286500" cy="272914"/>
            </a:xfrm>
          </p:grpSpPr>
          <p:cxnSp>
            <p:nvCxnSpPr>
              <p:cNvPr id="11864" name="Google Shape;11864;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865" name="Google Shape;11865;p7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6" name="Google Shape;11866;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7" name="Google Shape;11867;p71"/>
            <p:cNvGrpSpPr/>
            <p:nvPr/>
          </p:nvGrpSpPr>
          <p:grpSpPr>
            <a:xfrm>
              <a:off x="4657726" y="1959674"/>
              <a:ext cx="286500" cy="245092"/>
              <a:chOff x="4657726" y="1959674"/>
              <a:chExt cx="286500" cy="245092"/>
            </a:xfrm>
          </p:grpSpPr>
          <p:cxnSp>
            <p:nvCxnSpPr>
              <p:cNvPr id="11868" name="Google Shape;11868;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869" name="Google Shape;11869;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0" name="Google Shape;11870;p71"/>
          <p:cNvGrpSpPr/>
          <p:nvPr/>
        </p:nvGrpSpPr>
        <p:grpSpPr>
          <a:xfrm>
            <a:off x="3512551" y="2358282"/>
            <a:ext cx="1597032" cy="378649"/>
            <a:chOff x="3512551" y="2358282"/>
            <a:chExt cx="1597032" cy="378649"/>
          </a:xfrm>
        </p:grpSpPr>
        <p:grpSp>
          <p:nvGrpSpPr>
            <p:cNvPr id="11871" name="Google Shape;11871;p71"/>
            <p:cNvGrpSpPr/>
            <p:nvPr/>
          </p:nvGrpSpPr>
          <p:grpSpPr>
            <a:xfrm>
              <a:off x="3738198" y="2553002"/>
              <a:ext cx="1145834" cy="117"/>
              <a:chOff x="3738198" y="2553002"/>
              <a:chExt cx="1145834" cy="117"/>
            </a:xfrm>
          </p:grpSpPr>
          <p:cxnSp>
            <p:nvCxnSpPr>
              <p:cNvPr id="11872" name="Google Shape;11872;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3" name="Google Shape;11873;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874" name="Google Shape;11874;p71"/>
              <p:cNvCxnSpPr>
                <a:stCxn id="11875" idx="6"/>
                <a:endCxn id="1187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877" name="Google Shape;11877;p71"/>
            <p:cNvGrpSpPr/>
            <p:nvPr/>
          </p:nvGrpSpPr>
          <p:grpSpPr>
            <a:xfrm>
              <a:off x="3969644" y="2440153"/>
              <a:ext cx="225900" cy="296779"/>
              <a:chOff x="3969644" y="2440153"/>
              <a:chExt cx="225900" cy="296779"/>
            </a:xfrm>
          </p:grpSpPr>
          <p:cxnSp>
            <p:nvCxnSpPr>
              <p:cNvPr id="11878" name="Google Shape;11878;p7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876" name="Google Shape;11876;p7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71"/>
            <p:cNvGrpSpPr/>
            <p:nvPr/>
          </p:nvGrpSpPr>
          <p:grpSpPr>
            <a:xfrm>
              <a:off x="4426818" y="2358282"/>
              <a:ext cx="225600" cy="307471"/>
              <a:chOff x="4426818" y="2358282"/>
              <a:chExt cx="225600" cy="307471"/>
            </a:xfrm>
          </p:grpSpPr>
          <p:cxnSp>
            <p:nvCxnSpPr>
              <p:cNvPr id="11881" name="Google Shape;11881;p71"/>
              <p:cNvCxnSpPr>
                <a:stCxn id="1188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883" name="Google Shape;11883;p7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4" name="Google Shape;11884;p71"/>
            <p:cNvGrpSpPr/>
            <p:nvPr/>
          </p:nvGrpSpPr>
          <p:grpSpPr>
            <a:xfrm>
              <a:off x="4883984" y="2440153"/>
              <a:ext cx="225600" cy="296479"/>
              <a:chOff x="4883984" y="2440153"/>
              <a:chExt cx="225600" cy="296479"/>
            </a:xfrm>
          </p:grpSpPr>
          <p:cxnSp>
            <p:nvCxnSpPr>
              <p:cNvPr id="11885" name="Google Shape;11885;p7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886" name="Google Shape;11886;p7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71"/>
            <p:cNvGrpSpPr/>
            <p:nvPr/>
          </p:nvGrpSpPr>
          <p:grpSpPr>
            <a:xfrm>
              <a:off x="3512551" y="2358356"/>
              <a:ext cx="225647" cy="307629"/>
              <a:chOff x="2182679" y="2005014"/>
              <a:chExt cx="792300" cy="1080158"/>
            </a:xfrm>
          </p:grpSpPr>
          <p:cxnSp>
            <p:nvCxnSpPr>
              <p:cNvPr id="11889" name="Google Shape;11889;p71"/>
              <p:cNvCxnSpPr>
                <a:stCxn id="1189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875" name="Google Shape;11875;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1" name="Google Shape;11891;p71"/>
          <p:cNvGrpSpPr/>
          <p:nvPr/>
        </p:nvGrpSpPr>
        <p:grpSpPr>
          <a:xfrm>
            <a:off x="6872633" y="1182079"/>
            <a:ext cx="1559809" cy="722610"/>
            <a:chOff x="634175" y="2986275"/>
            <a:chExt cx="3147949" cy="1458344"/>
          </a:xfrm>
        </p:grpSpPr>
        <p:cxnSp>
          <p:nvCxnSpPr>
            <p:cNvPr id="11892" name="Google Shape;11892;p71"/>
            <p:cNvCxnSpPr>
              <a:stCxn id="11893" idx="4"/>
              <a:endCxn id="1189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895" name="Google Shape;11895;p71"/>
            <p:cNvCxnSpPr>
              <a:stCxn id="11894" idx="0"/>
              <a:endCxn id="1189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7" name="Google Shape;11897;p71"/>
            <p:cNvCxnSpPr>
              <a:stCxn id="11896" idx="4"/>
              <a:endCxn id="1189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899" name="Google Shape;11899;p71"/>
            <p:cNvCxnSpPr>
              <a:stCxn id="11898" idx="0"/>
              <a:endCxn id="1190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00" name="Google Shape;11900;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6" name="Google Shape;11896;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3" name="Google Shape;11893;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8" name="Google Shape;11898;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894" name="Google Shape;11894;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01" name="Google Shape;11901;p71"/>
          <p:cNvGrpSpPr/>
          <p:nvPr/>
        </p:nvGrpSpPr>
        <p:grpSpPr>
          <a:xfrm>
            <a:off x="3526424" y="2891987"/>
            <a:ext cx="1570719" cy="294123"/>
            <a:chOff x="998425" y="1182125"/>
            <a:chExt cx="1065400" cy="199500"/>
          </a:xfrm>
        </p:grpSpPr>
        <p:sp>
          <p:nvSpPr>
            <p:cNvPr id="11902" name="Google Shape;11902;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71"/>
          <p:cNvGrpSpPr/>
          <p:nvPr/>
        </p:nvGrpSpPr>
        <p:grpSpPr>
          <a:xfrm>
            <a:off x="6869680" y="2009474"/>
            <a:ext cx="1565716" cy="366729"/>
            <a:chOff x="1247650" y="2075423"/>
            <a:chExt cx="6648477" cy="1557238"/>
          </a:xfrm>
        </p:grpSpPr>
        <p:sp>
          <p:nvSpPr>
            <p:cNvPr id="11908" name="Google Shape;11908;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71"/>
          <p:cNvGrpSpPr/>
          <p:nvPr/>
        </p:nvGrpSpPr>
        <p:grpSpPr>
          <a:xfrm>
            <a:off x="6853992" y="3158289"/>
            <a:ext cx="1597061" cy="663440"/>
            <a:chOff x="6796238" y="3158297"/>
            <a:chExt cx="1630319" cy="677257"/>
          </a:xfrm>
        </p:grpSpPr>
        <p:cxnSp>
          <p:nvCxnSpPr>
            <p:cNvPr id="11915" name="Google Shape;11915;p7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6" name="Google Shape;11916;p7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17" name="Google Shape;11917;p7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18" name="Google Shape;11918;p7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19" name="Google Shape;11919;p71"/>
            <p:cNvGrpSpPr/>
            <p:nvPr/>
          </p:nvGrpSpPr>
          <p:grpSpPr>
            <a:xfrm>
              <a:off x="6796238" y="3311904"/>
              <a:ext cx="1630319" cy="377697"/>
              <a:chOff x="6796238" y="3311904"/>
              <a:chExt cx="1630319" cy="377697"/>
            </a:xfrm>
          </p:grpSpPr>
          <p:sp>
            <p:nvSpPr>
              <p:cNvPr id="11920" name="Google Shape;11920;p7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3" name="Google Shape;11923;p71"/>
          <p:cNvGrpSpPr/>
          <p:nvPr/>
        </p:nvGrpSpPr>
        <p:grpSpPr>
          <a:xfrm>
            <a:off x="5375130" y="1179681"/>
            <a:ext cx="1368606" cy="1593805"/>
            <a:chOff x="1839112" y="2209163"/>
            <a:chExt cx="1918159" cy="2233784"/>
          </a:xfrm>
        </p:grpSpPr>
        <p:sp>
          <p:nvSpPr>
            <p:cNvPr id="11924" name="Google Shape;11924;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7" name="Google Shape;11927;p71"/>
            <p:cNvCxnSpPr>
              <a:stCxn id="11924" idx="6"/>
              <a:endCxn id="1192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28" name="Google Shape;11928;p71"/>
            <p:cNvCxnSpPr>
              <a:stCxn id="11925" idx="4"/>
              <a:endCxn id="1192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30" name="Google Shape;11930;p71"/>
            <p:cNvCxnSpPr>
              <a:stCxn id="11929" idx="6"/>
              <a:endCxn id="1192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31" name="Google Shape;11931;p71"/>
            <p:cNvCxnSpPr>
              <a:stCxn id="11926" idx="4"/>
              <a:endCxn id="1193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29" name="Google Shape;11929;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34" name="Google Shape;11934;p71"/>
            <p:cNvCxnSpPr>
              <a:endCxn id="1193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1935" name="Google Shape;11935;p71"/>
          <p:cNvGrpSpPr/>
          <p:nvPr/>
        </p:nvGrpSpPr>
        <p:grpSpPr>
          <a:xfrm>
            <a:off x="3507503" y="1185917"/>
            <a:ext cx="1637968" cy="154942"/>
            <a:chOff x="238125" y="2506075"/>
            <a:chExt cx="7115411" cy="673075"/>
          </a:xfrm>
        </p:grpSpPr>
        <p:sp>
          <p:nvSpPr>
            <p:cNvPr id="11936" name="Google Shape;11936;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1"/>
          <p:cNvGrpSpPr/>
          <p:nvPr/>
        </p:nvGrpSpPr>
        <p:grpSpPr>
          <a:xfrm>
            <a:off x="746187" y="1507514"/>
            <a:ext cx="2476762" cy="91743"/>
            <a:chOff x="1464850" y="436376"/>
            <a:chExt cx="6001362" cy="222300"/>
          </a:xfrm>
        </p:grpSpPr>
        <p:sp>
          <p:nvSpPr>
            <p:cNvPr id="11942" name="Google Shape;11942;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47" name="Google Shape;11947;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8" name="Google Shape;11948;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49" name="Google Shape;11949;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1950" name="Google Shape;11950;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1951" name="Google Shape;11951;p71"/>
          <p:cNvGrpSpPr/>
          <p:nvPr/>
        </p:nvGrpSpPr>
        <p:grpSpPr>
          <a:xfrm>
            <a:off x="732455" y="2742980"/>
            <a:ext cx="1452710" cy="651923"/>
            <a:chOff x="803162" y="2667727"/>
            <a:chExt cx="1411906" cy="633611"/>
          </a:xfrm>
        </p:grpSpPr>
        <p:cxnSp>
          <p:nvCxnSpPr>
            <p:cNvPr id="11952" name="Google Shape;11952;p71"/>
            <p:cNvCxnSpPr>
              <a:stCxn id="11953" idx="2"/>
              <a:endCxn id="1195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5" name="Google Shape;11955;p71"/>
            <p:cNvCxnSpPr>
              <a:stCxn id="11956" idx="0"/>
              <a:endCxn id="1195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7" name="Google Shape;11957;p71"/>
            <p:cNvCxnSpPr>
              <a:stCxn id="11956" idx="2"/>
              <a:endCxn id="1195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59" name="Google Shape;11959;p71"/>
            <p:cNvCxnSpPr>
              <a:stCxn id="11960" idx="0"/>
              <a:endCxn id="1195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1" name="Google Shape;11961;p71"/>
            <p:cNvCxnSpPr>
              <a:stCxn id="11954" idx="2"/>
              <a:endCxn id="1196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1963" name="Google Shape;11963;p71"/>
            <p:cNvCxnSpPr>
              <a:stCxn id="11964" idx="0"/>
              <a:endCxn id="1195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1960" name="Google Shape;11960;p7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8" name="Google Shape;11958;p7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4" name="Google Shape;11964;p7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62" name="Google Shape;11962;p7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4" name="Google Shape;11954;p7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6" name="Google Shape;11956;p7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953" name="Google Shape;11953;p7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1965" name="Google Shape;11965;p71"/>
          <p:cNvGrpSpPr/>
          <p:nvPr/>
        </p:nvGrpSpPr>
        <p:grpSpPr>
          <a:xfrm>
            <a:off x="732456" y="1178518"/>
            <a:ext cx="2518541" cy="209309"/>
            <a:chOff x="803163" y="1111966"/>
            <a:chExt cx="2447800" cy="203430"/>
          </a:xfrm>
        </p:grpSpPr>
        <p:grpSp>
          <p:nvGrpSpPr>
            <p:cNvPr id="11966" name="Google Shape;11966;p71"/>
            <p:cNvGrpSpPr/>
            <p:nvPr/>
          </p:nvGrpSpPr>
          <p:grpSpPr>
            <a:xfrm>
              <a:off x="1958180" y="1111966"/>
              <a:ext cx="588019" cy="121396"/>
              <a:chOff x="4808316" y="2800065"/>
              <a:chExt cx="1999386" cy="412910"/>
            </a:xfrm>
          </p:grpSpPr>
          <p:sp>
            <p:nvSpPr>
              <p:cNvPr id="11967" name="Google Shape;11967;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71"/>
              <p:cNvGrpSpPr/>
              <p:nvPr/>
            </p:nvGrpSpPr>
            <p:grpSpPr>
              <a:xfrm>
                <a:off x="4808316" y="2800065"/>
                <a:ext cx="92400" cy="411825"/>
                <a:chOff x="845575" y="2563700"/>
                <a:chExt cx="92400" cy="411825"/>
              </a:xfrm>
            </p:grpSpPr>
            <p:cxnSp>
              <p:nvCxnSpPr>
                <p:cNvPr id="11969" name="Google Shape;11969;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0" name="Google Shape;11970;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71" name="Google Shape;11971;p7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1972" name="Google Shape;11972;p7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3" name="Google Shape;11973;p71"/>
            <p:cNvGrpSpPr/>
            <p:nvPr/>
          </p:nvGrpSpPr>
          <p:grpSpPr>
            <a:xfrm>
              <a:off x="803163" y="1111974"/>
              <a:ext cx="591158" cy="121545"/>
              <a:chOff x="803163" y="1111974"/>
              <a:chExt cx="591158" cy="121545"/>
            </a:xfrm>
          </p:grpSpPr>
          <p:grpSp>
            <p:nvGrpSpPr>
              <p:cNvPr id="11974" name="Google Shape;11974;p71"/>
              <p:cNvGrpSpPr/>
              <p:nvPr/>
            </p:nvGrpSpPr>
            <p:grpSpPr>
              <a:xfrm>
                <a:off x="803163" y="1111974"/>
                <a:ext cx="27175" cy="121077"/>
                <a:chOff x="845575" y="2563700"/>
                <a:chExt cx="92400" cy="411825"/>
              </a:xfrm>
            </p:grpSpPr>
            <p:cxnSp>
              <p:nvCxnSpPr>
                <p:cNvPr id="11975" name="Google Shape;11975;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76" name="Google Shape;11976;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7" name="Google Shape;11977;p7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71"/>
            <p:cNvGrpSpPr/>
            <p:nvPr/>
          </p:nvGrpSpPr>
          <p:grpSpPr>
            <a:xfrm>
              <a:off x="1381910" y="1194219"/>
              <a:ext cx="588341" cy="121177"/>
              <a:chOff x="1381910" y="1194219"/>
              <a:chExt cx="588341" cy="121177"/>
            </a:xfrm>
          </p:grpSpPr>
          <p:grpSp>
            <p:nvGrpSpPr>
              <p:cNvPr id="11979" name="Google Shape;11979;p71"/>
              <p:cNvGrpSpPr/>
              <p:nvPr/>
            </p:nvGrpSpPr>
            <p:grpSpPr>
              <a:xfrm rot="10800000">
                <a:off x="1381910" y="1194319"/>
                <a:ext cx="27175" cy="121077"/>
                <a:chOff x="2070100" y="2563700"/>
                <a:chExt cx="92400" cy="411825"/>
              </a:xfrm>
            </p:grpSpPr>
            <p:cxnSp>
              <p:nvCxnSpPr>
                <p:cNvPr id="11980" name="Google Shape;11980;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1" name="Google Shape;11981;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2" name="Google Shape;11982;p7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3" name="Google Shape;11983;p71"/>
            <p:cNvGrpSpPr/>
            <p:nvPr/>
          </p:nvGrpSpPr>
          <p:grpSpPr>
            <a:xfrm>
              <a:off x="2532079" y="1194219"/>
              <a:ext cx="704927" cy="121177"/>
              <a:chOff x="2532079" y="1194219"/>
              <a:chExt cx="704927" cy="121177"/>
            </a:xfrm>
          </p:grpSpPr>
          <p:grpSp>
            <p:nvGrpSpPr>
              <p:cNvPr id="11984" name="Google Shape;11984;p71"/>
              <p:cNvGrpSpPr/>
              <p:nvPr/>
            </p:nvGrpSpPr>
            <p:grpSpPr>
              <a:xfrm rot="10800000">
                <a:off x="2532079" y="1194319"/>
                <a:ext cx="27175" cy="121077"/>
                <a:chOff x="2070100" y="2563700"/>
                <a:chExt cx="92400" cy="411825"/>
              </a:xfrm>
            </p:grpSpPr>
            <p:cxnSp>
              <p:nvCxnSpPr>
                <p:cNvPr id="11985" name="Google Shape;11985;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986" name="Google Shape;11986;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7" name="Google Shape;11987;p7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8" name="Google Shape;11988;p71"/>
          <p:cNvGrpSpPr/>
          <p:nvPr/>
        </p:nvGrpSpPr>
        <p:grpSpPr>
          <a:xfrm>
            <a:off x="3525467" y="3875150"/>
            <a:ext cx="1567778" cy="491677"/>
            <a:chOff x="5194708" y="3484366"/>
            <a:chExt cx="3148148" cy="987304"/>
          </a:xfrm>
        </p:grpSpPr>
        <p:grpSp>
          <p:nvGrpSpPr>
            <p:cNvPr id="11989" name="Google Shape;11989;p71"/>
            <p:cNvGrpSpPr/>
            <p:nvPr/>
          </p:nvGrpSpPr>
          <p:grpSpPr>
            <a:xfrm>
              <a:off x="7531521" y="3484366"/>
              <a:ext cx="811335" cy="987304"/>
              <a:chOff x="3379425" y="1617275"/>
              <a:chExt cx="1090650" cy="1327200"/>
            </a:xfrm>
          </p:grpSpPr>
          <p:sp>
            <p:nvSpPr>
              <p:cNvPr id="11990" name="Google Shape;11990;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71"/>
            <p:cNvGrpSpPr/>
            <p:nvPr/>
          </p:nvGrpSpPr>
          <p:grpSpPr>
            <a:xfrm>
              <a:off x="6752546" y="3484366"/>
              <a:ext cx="811428" cy="987304"/>
              <a:chOff x="2332275" y="1617275"/>
              <a:chExt cx="1090775" cy="1327200"/>
            </a:xfrm>
          </p:grpSpPr>
          <p:sp>
            <p:nvSpPr>
              <p:cNvPr id="11994" name="Google Shape;11994;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1"/>
            <p:cNvGrpSpPr/>
            <p:nvPr/>
          </p:nvGrpSpPr>
          <p:grpSpPr>
            <a:xfrm>
              <a:off x="5973664" y="3484366"/>
              <a:ext cx="811335" cy="987304"/>
              <a:chOff x="1285250" y="1617275"/>
              <a:chExt cx="1090650" cy="1327200"/>
            </a:xfrm>
          </p:grpSpPr>
          <p:sp>
            <p:nvSpPr>
              <p:cNvPr id="11998" name="Google Shape;11998;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71"/>
            <p:cNvGrpSpPr/>
            <p:nvPr/>
          </p:nvGrpSpPr>
          <p:grpSpPr>
            <a:xfrm>
              <a:off x="5194708" y="3484366"/>
              <a:ext cx="811409" cy="987304"/>
              <a:chOff x="238125" y="1617275"/>
              <a:chExt cx="1090750" cy="1327200"/>
            </a:xfrm>
          </p:grpSpPr>
          <p:sp>
            <p:nvSpPr>
              <p:cNvPr id="12002" name="Google Shape;12002;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5" name="Google Shape;12005;p71"/>
          <p:cNvGrpSpPr/>
          <p:nvPr/>
        </p:nvGrpSpPr>
        <p:grpSpPr>
          <a:xfrm>
            <a:off x="3486076" y="3355561"/>
            <a:ext cx="1616964" cy="346256"/>
            <a:chOff x="1808063" y="4294338"/>
            <a:chExt cx="3370782" cy="721817"/>
          </a:xfrm>
        </p:grpSpPr>
        <p:sp>
          <p:nvSpPr>
            <p:cNvPr id="12006" name="Google Shape;12006;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1"/>
          <p:cNvGrpSpPr/>
          <p:nvPr/>
        </p:nvGrpSpPr>
        <p:grpSpPr>
          <a:xfrm>
            <a:off x="764288" y="3641590"/>
            <a:ext cx="1295882" cy="646587"/>
            <a:chOff x="834100" y="3642869"/>
            <a:chExt cx="1259483" cy="628426"/>
          </a:xfrm>
        </p:grpSpPr>
        <p:sp>
          <p:nvSpPr>
            <p:cNvPr id="12017" name="Google Shape;12017;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2" name="Google Shape;12042;p71"/>
            <p:cNvGrpSpPr/>
            <p:nvPr/>
          </p:nvGrpSpPr>
          <p:grpSpPr>
            <a:xfrm>
              <a:off x="1360364" y="3847835"/>
              <a:ext cx="208119" cy="224359"/>
              <a:chOff x="1360769" y="3847100"/>
              <a:chExt cx="208119" cy="224359"/>
            </a:xfrm>
          </p:grpSpPr>
          <p:sp>
            <p:nvSpPr>
              <p:cNvPr id="12043" name="Google Shape;12043;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3" name="Google Shape;12063;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7" name="Google Shape;12077;p71"/>
          <p:cNvGrpSpPr/>
          <p:nvPr/>
        </p:nvGrpSpPr>
        <p:grpSpPr>
          <a:xfrm rot="5400000">
            <a:off x="5977401" y="3438087"/>
            <a:ext cx="164064" cy="1414916"/>
            <a:chOff x="4428249" y="1369375"/>
            <a:chExt cx="36905" cy="429569"/>
          </a:xfrm>
        </p:grpSpPr>
        <p:sp>
          <p:nvSpPr>
            <p:cNvPr id="12078" name="Google Shape;12078;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71"/>
          <p:cNvGrpSpPr/>
          <p:nvPr/>
        </p:nvGrpSpPr>
        <p:grpSpPr>
          <a:xfrm rot="10800000" flipH="1">
            <a:off x="5349830" y="3026630"/>
            <a:ext cx="1419207" cy="24808"/>
            <a:chOff x="219558" y="4738465"/>
            <a:chExt cx="5852400" cy="102300"/>
          </a:xfrm>
        </p:grpSpPr>
        <p:cxnSp>
          <p:nvCxnSpPr>
            <p:cNvPr id="12111" name="Google Shape;12111;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12" name="Google Shape;12112;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71"/>
          <p:cNvGrpSpPr/>
          <p:nvPr/>
        </p:nvGrpSpPr>
        <p:grpSpPr>
          <a:xfrm>
            <a:off x="5361148" y="3399694"/>
            <a:ext cx="1396570" cy="385016"/>
            <a:chOff x="5286284" y="2966544"/>
            <a:chExt cx="1396570" cy="385016"/>
          </a:xfrm>
        </p:grpSpPr>
        <p:cxnSp>
          <p:nvCxnSpPr>
            <p:cNvPr id="12118" name="Google Shape;12118;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19" name="Google Shape;12119;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20" name="Google Shape;12120;p71"/>
            <p:cNvGrpSpPr/>
            <p:nvPr/>
          </p:nvGrpSpPr>
          <p:grpSpPr>
            <a:xfrm>
              <a:off x="5287688" y="3173364"/>
              <a:ext cx="1395166" cy="74100"/>
              <a:chOff x="5287688" y="3173364"/>
              <a:chExt cx="1395166" cy="74100"/>
            </a:xfrm>
          </p:grpSpPr>
          <p:cxnSp>
            <p:nvCxnSpPr>
              <p:cNvPr id="12121" name="Google Shape;12121;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22" name="Google Shape;12122;p7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23" name="Google Shape;12123;p7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4" name="Google Shape;12124;p7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5" name="Google Shape;12125;p7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6" name="Google Shape;12126;p7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7" name="Google Shape;12127;p7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28" name="Google Shape;12128;p7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29" name="Google Shape;12129;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30" name="Google Shape;12130;p71"/>
          <p:cNvGrpSpPr/>
          <p:nvPr/>
        </p:nvGrpSpPr>
        <p:grpSpPr>
          <a:xfrm>
            <a:off x="2047214" y="1818470"/>
            <a:ext cx="1182276" cy="662027"/>
            <a:chOff x="2029517" y="1732295"/>
            <a:chExt cx="1149068" cy="643432"/>
          </a:xfrm>
        </p:grpSpPr>
        <p:grpSp>
          <p:nvGrpSpPr>
            <p:cNvPr id="12131" name="Google Shape;12131;p71"/>
            <p:cNvGrpSpPr/>
            <p:nvPr/>
          </p:nvGrpSpPr>
          <p:grpSpPr>
            <a:xfrm>
              <a:off x="2708660" y="1746937"/>
              <a:ext cx="455427" cy="244429"/>
              <a:chOff x="2700693" y="1746937"/>
              <a:chExt cx="455427" cy="244429"/>
            </a:xfrm>
          </p:grpSpPr>
          <p:grpSp>
            <p:nvGrpSpPr>
              <p:cNvPr id="12132" name="Google Shape;12132;p71"/>
              <p:cNvGrpSpPr/>
              <p:nvPr/>
            </p:nvGrpSpPr>
            <p:grpSpPr>
              <a:xfrm>
                <a:off x="2905682" y="1782817"/>
                <a:ext cx="250438" cy="208549"/>
                <a:chOff x="2905682" y="1782817"/>
                <a:chExt cx="250438" cy="208549"/>
              </a:xfrm>
            </p:grpSpPr>
            <p:cxnSp>
              <p:nvCxnSpPr>
                <p:cNvPr id="12133" name="Google Shape;12133;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4" name="Google Shape;12134;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71"/>
              <p:cNvGrpSpPr/>
              <p:nvPr/>
            </p:nvGrpSpPr>
            <p:grpSpPr>
              <a:xfrm>
                <a:off x="2700693" y="1746937"/>
                <a:ext cx="449967" cy="72374"/>
                <a:chOff x="2700693" y="1746937"/>
                <a:chExt cx="449967" cy="72374"/>
              </a:xfrm>
            </p:grpSpPr>
            <p:cxnSp>
              <p:nvCxnSpPr>
                <p:cNvPr id="12136" name="Google Shape;12136;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37" name="Google Shape;12137;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38" name="Google Shape;12138;p71"/>
            <p:cNvGrpSpPr/>
            <p:nvPr/>
          </p:nvGrpSpPr>
          <p:grpSpPr>
            <a:xfrm>
              <a:off x="2029517" y="1732295"/>
              <a:ext cx="1149068" cy="643432"/>
              <a:chOff x="2029517" y="1732295"/>
              <a:chExt cx="1149068" cy="643432"/>
            </a:xfrm>
          </p:grpSpPr>
          <p:grpSp>
            <p:nvGrpSpPr>
              <p:cNvPr id="12139" name="Google Shape;12139;p71"/>
              <p:cNvGrpSpPr/>
              <p:nvPr/>
            </p:nvGrpSpPr>
            <p:grpSpPr>
              <a:xfrm>
                <a:off x="2703618" y="2103152"/>
                <a:ext cx="474966" cy="260017"/>
                <a:chOff x="2703618" y="2103152"/>
                <a:chExt cx="474966" cy="260017"/>
              </a:xfrm>
            </p:grpSpPr>
            <p:grpSp>
              <p:nvGrpSpPr>
                <p:cNvPr id="12140" name="Google Shape;12140;p71"/>
                <p:cNvGrpSpPr/>
                <p:nvPr/>
              </p:nvGrpSpPr>
              <p:grpSpPr>
                <a:xfrm>
                  <a:off x="2703618" y="2290640"/>
                  <a:ext cx="450291" cy="72529"/>
                  <a:chOff x="2703618" y="2290640"/>
                  <a:chExt cx="450291" cy="72529"/>
                </a:xfrm>
              </p:grpSpPr>
              <p:cxnSp>
                <p:nvCxnSpPr>
                  <p:cNvPr id="12141" name="Google Shape;12141;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2" name="Google Shape;12142;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71"/>
                <p:cNvGrpSpPr/>
                <p:nvPr/>
              </p:nvGrpSpPr>
              <p:grpSpPr>
                <a:xfrm>
                  <a:off x="2908607" y="2103152"/>
                  <a:ext cx="269977" cy="223538"/>
                  <a:chOff x="2908607" y="2103152"/>
                  <a:chExt cx="269977" cy="223538"/>
                </a:xfrm>
              </p:grpSpPr>
              <p:cxnSp>
                <p:nvCxnSpPr>
                  <p:cNvPr id="12144" name="Google Shape;12144;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145" name="Google Shape;12145;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46" name="Google Shape;12146;p71"/>
              <p:cNvGrpSpPr/>
              <p:nvPr/>
            </p:nvGrpSpPr>
            <p:grpSpPr>
              <a:xfrm>
                <a:off x="2029517" y="1732295"/>
                <a:ext cx="685827" cy="643432"/>
                <a:chOff x="2029517" y="1732295"/>
                <a:chExt cx="685827" cy="643432"/>
              </a:xfrm>
            </p:grpSpPr>
            <p:sp>
              <p:nvSpPr>
                <p:cNvPr id="12147" name="Google Shape;12147;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8" name="Google Shape;12148;p71"/>
                <p:cNvGrpSpPr/>
                <p:nvPr/>
              </p:nvGrpSpPr>
              <p:grpSpPr>
                <a:xfrm>
                  <a:off x="2158948" y="1732295"/>
                  <a:ext cx="556396" cy="333108"/>
                  <a:chOff x="2158948" y="1732295"/>
                  <a:chExt cx="556396" cy="333108"/>
                </a:xfrm>
              </p:grpSpPr>
              <p:cxnSp>
                <p:nvCxnSpPr>
                  <p:cNvPr id="12149" name="Google Shape;12149;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0" name="Google Shape;12150;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71"/>
                <p:cNvGrpSpPr/>
                <p:nvPr/>
              </p:nvGrpSpPr>
              <p:grpSpPr>
                <a:xfrm>
                  <a:off x="2159908" y="2065057"/>
                  <a:ext cx="550884" cy="310670"/>
                  <a:chOff x="2159908" y="2065057"/>
                  <a:chExt cx="550884" cy="310670"/>
                </a:xfrm>
              </p:grpSpPr>
              <p:cxnSp>
                <p:nvCxnSpPr>
                  <p:cNvPr id="12152" name="Google Shape;12152;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153" name="Google Shape;12153;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154" name="Google Shape;12154;p71"/>
          <p:cNvGrpSpPr/>
          <p:nvPr/>
        </p:nvGrpSpPr>
        <p:grpSpPr>
          <a:xfrm>
            <a:off x="732462" y="1766083"/>
            <a:ext cx="962651" cy="810058"/>
            <a:chOff x="732462" y="1766083"/>
            <a:chExt cx="962651" cy="810058"/>
          </a:xfrm>
        </p:grpSpPr>
        <p:grpSp>
          <p:nvGrpSpPr>
            <p:cNvPr id="12155" name="Google Shape;12155;p71"/>
            <p:cNvGrpSpPr/>
            <p:nvPr/>
          </p:nvGrpSpPr>
          <p:grpSpPr>
            <a:xfrm>
              <a:off x="732462" y="1908333"/>
              <a:ext cx="339369" cy="524756"/>
              <a:chOff x="844912" y="1819635"/>
              <a:chExt cx="329836" cy="510016"/>
            </a:xfrm>
          </p:grpSpPr>
          <p:sp>
            <p:nvSpPr>
              <p:cNvPr id="12156" name="Google Shape;12156;p7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1"/>
            <p:cNvGrpSpPr/>
            <p:nvPr/>
          </p:nvGrpSpPr>
          <p:grpSpPr>
            <a:xfrm>
              <a:off x="1184858" y="2256650"/>
              <a:ext cx="510255" cy="319491"/>
              <a:chOff x="1284601" y="2158168"/>
              <a:chExt cx="495923" cy="310517"/>
            </a:xfrm>
          </p:grpSpPr>
          <p:sp>
            <p:nvSpPr>
              <p:cNvPr id="12163" name="Google Shape;12163;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71"/>
              <p:cNvGrpSpPr/>
              <p:nvPr/>
            </p:nvGrpSpPr>
            <p:grpSpPr>
              <a:xfrm>
                <a:off x="1507666" y="2158168"/>
                <a:ext cx="272858" cy="310517"/>
                <a:chOff x="1507666" y="2158168"/>
                <a:chExt cx="272858" cy="310517"/>
              </a:xfrm>
            </p:grpSpPr>
            <p:grpSp>
              <p:nvGrpSpPr>
                <p:cNvPr id="12165" name="Google Shape;12165;p71"/>
                <p:cNvGrpSpPr/>
                <p:nvPr/>
              </p:nvGrpSpPr>
              <p:grpSpPr>
                <a:xfrm>
                  <a:off x="1507666" y="2176104"/>
                  <a:ext cx="166395" cy="273149"/>
                  <a:chOff x="1507666" y="2176104"/>
                  <a:chExt cx="166395" cy="273149"/>
                </a:xfrm>
              </p:grpSpPr>
              <p:sp>
                <p:nvSpPr>
                  <p:cNvPr id="12166" name="Google Shape;12166;p7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3" name="Google Shape;12173;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75" name="Google Shape;12175;p71"/>
            <p:cNvGrpSpPr/>
            <p:nvPr/>
          </p:nvGrpSpPr>
          <p:grpSpPr>
            <a:xfrm>
              <a:off x="1184858" y="1766083"/>
              <a:ext cx="510255" cy="319491"/>
              <a:chOff x="1284601" y="1681380"/>
              <a:chExt cx="495923" cy="310517"/>
            </a:xfrm>
          </p:grpSpPr>
          <p:sp>
            <p:nvSpPr>
              <p:cNvPr id="12176" name="Google Shape;12176;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1"/>
              <p:cNvGrpSpPr/>
              <p:nvPr/>
            </p:nvGrpSpPr>
            <p:grpSpPr>
              <a:xfrm>
                <a:off x="1507666" y="1681380"/>
                <a:ext cx="272858" cy="310517"/>
                <a:chOff x="1507666" y="1681380"/>
                <a:chExt cx="272858" cy="310517"/>
              </a:xfrm>
            </p:grpSpPr>
            <p:grpSp>
              <p:nvGrpSpPr>
                <p:cNvPr id="12178" name="Google Shape;12178;p71"/>
                <p:cNvGrpSpPr/>
                <p:nvPr/>
              </p:nvGrpSpPr>
              <p:grpSpPr>
                <a:xfrm>
                  <a:off x="1507666" y="1700120"/>
                  <a:ext cx="166395" cy="272984"/>
                  <a:chOff x="1507666" y="1700120"/>
                  <a:chExt cx="166395" cy="272984"/>
                </a:xfrm>
              </p:grpSpPr>
              <p:sp>
                <p:nvSpPr>
                  <p:cNvPr id="12179" name="Google Shape;12179;p7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6" name="Google Shape;12186;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188" name="Google Shape;12188;p71"/>
          <p:cNvGrpSpPr/>
          <p:nvPr/>
        </p:nvGrpSpPr>
        <p:grpSpPr>
          <a:xfrm>
            <a:off x="6841403" y="2533512"/>
            <a:ext cx="1622269" cy="552443"/>
            <a:chOff x="6894650" y="2574740"/>
            <a:chExt cx="1445100" cy="492111"/>
          </a:xfrm>
        </p:grpSpPr>
        <p:sp>
          <p:nvSpPr>
            <p:cNvPr id="12189" name="Google Shape;12189;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94" name="Google Shape;12194;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195" name="Google Shape;12195;p71"/>
          <p:cNvGrpSpPr/>
          <p:nvPr/>
        </p:nvGrpSpPr>
        <p:grpSpPr>
          <a:xfrm>
            <a:off x="6860946" y="3907768"/>
            <a:ext cx="1583206" cy="475705"/>
            <a:chOff x="6953919" y="3907920"/>
            <a:chExt cx="1377300" cy="475705"/>
          </a:xfrm>
        </p:grpSpPr>
        <p:cxnSp>
          <p:nvCxnSpPr>
            <p:cNvPr id="12196" name="Google Shape;12196;p7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7" name="Google Shape;12197;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198" name="Google Shape;12198;p7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199" name="Google Shape;12199;p7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00" name="Google Shape;12200;p7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01" name="Google Shape;12201;p71"/>
          <p:cNvGrpSpPr/>
          <p:nvPr/>
        </p:nvGrpSpPr>
        <p:grpSpPr>
          <a:xfrm>
            <a:off x="2364534" y="2668913"/>
            <a:ext cx="836286" cy="824529"/>
            <a:chOff x="2389399" y="2595741"/>
            <a:chExt cx="812796" cy="801369"/>
          </a:xfrm>
        </p:grpSpPr>
        <p:grpSp>
          <p:nvGrpSpPr>
            <p:cNvPr id="12202" name="Google Shape;12202;p71"/>
            <p:cNvGrpSpPr/>
            <p:nvPr/>
          </p:nvGrpSpPr>
          <p:grpSpPr>
            <a:xfrm>
              <a:off x="2492145" y="2881565"/>
              <a:ext cx="607300" cy="229751"/>
              <a:chOff x="2492145" y="2881565"/>
              <a:chExt cx="607300" cy="229751"/>
            </a:xfrm>
          </p:grpSpPr>
          <p:sp>
            <p:nvSpPr>
              <p:cNvPr id="12203" name="Google Shape;12203;p7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71"/>
            <p:cNvGrpSpPr/>
            <p:nvPr/>
          </p:nvGrpSpPr>
          <p:grpSpPr>
            <a:xfrm>
              <a:off x="2389399" y="2595741"/>
              <a:ext cx="812796" cy="296825"/>
              <a:chOff x="2389399" y="2595741"/>
              <a:chExt cx="812796" cy="296825"/>
            </a:xfrm>
          </p:grpSpPr>
          <p:grpSp>
            <p:nvGrpSpPr>
              <p:cNvPr id="12207" name="Google Shape;12207;p71"/>
              <p:cNvGrpSpPr/>
              <p:nvPr/>
            </p:nvGrpSpPr>
            <p:grpSpPr>
              <a:xfrm>
                <a:off x="2389399" y="2595741"/>
                <a:ext cx="363638" cy="296825"/>
                <a:chOff x="2389399" y="2595741"/>
                <a:chExt cx="363638" cy="296825"/>
              </a:xfrm>
            </p:grpSpPr>
            <p:grpSp>
              <p:nvGrpSpPr>
                <p:cNvPr id="12208" name="Google Shape;12208;p71"/>
                <p:cNvGrpSpPr/>
                <p:nvPr/>
              </p:nvGrpSpPr>
              <p:grpSpPr>
                <a:xfrm>
                  <a:off x="2493852" y="2794333"/>
                  <a:ext cx="259185" cy="98232"/>
                  <a:chOff x="2493852" y="2794333"/>
                  <a:chExt cx="259185" cy="98232"/>
                </a:xfrm>
              </p:grpSpPr>
              <p:sp>
                <p:nvSpPr>
                  <p:cNvPr id="12209" name="Google Shape;12209;p7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1"/>
                <p:cNvGrpSpPr/>
                <p:nvPr/>
              </p:nvGrpSpPr>
              <p:grpSpPr>
                <a:xfrm>
                  <a:off x="2389399" y="2595741"/>
                  <a:ext cx="224343" cy="182054"/>
                  <a:chOff x="2389399" y="2595741"/>
                  <a:chExt cx="224343" cy="182054"/>
                </a:xfrm>
              </p:grpSpPr>
              <p:sp>
                <p:nvSpPr>
                  <p:cNvPr id="12213" name="Google Shape;12213;p7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5" name="Google Shape;12215;p71"/>
              <p:cNvGrpSpPr/>
              <p:nvPr/>
            </p:nvGrpSpPr>
            <p:grpSpPr>
              <a:xfrm>
                <a:off x="2683630" y="2595741"/>
                <a:ext cx="224334" cy="296825"/>
                <a:chOff x="2683630" y="2595741"/>
                <a:chExt cx="224334" cy="296825"/>
              </a:xfrm>
            </p:grpSpPr>
            <p:grpSp>
              <p:nvGrpSpPr>
                <p:cNvPr id="12216" name="Google Shape;12216;p71"/>
                <p:cNvGrpSpPr/>
                <p:nvPr/>
              </p:nvGrpSpPr>
              <p:grpSpPr>
                <a:xfrm>
                  <a:off x="2788083" y="2794333"/>
                  <a:ext cx="15356" cy="98232"/>
                  <a:chOff x="2788083" y="2794333"/>
                  <a:chExt cx="15356" cy="98232"/>
                </a:xfrm>
              </p:grpSpPr>
              <p:sp>
                <p:nvSpPr>
                  <p:cNvPr id="12217" name="Google Shape;12217;p7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0" name="Google Shape;12220;p71"/>
                <p:cNvGrpSpPr/>
                <p:nvPr/>
              </p:nvGrpSpPr>
              <p:grpSpPr>
                <a:xfrm>
                  <a:off x="2683630" y="2595741"/>
                  <a:ext cx="224334" cy="182054"/>
                  <a:chOff x="2683630" y="2595741"/>
                  <a:chExt cx="224334" cy="182054"/>
                </a:xfrm>
              </p:grpSpPr>
              <p:sp>
                <p:nvSpPr>
                  <p:cNvPr id="12221" name="Google Shape;12221;p7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23" name="Google Shape;12223;p71"/>
              <p:cNvGrpSpPr/>
              <p:nvPr/>
            </p:nvGrpSpPr>
            <p:grpSpPr>
              <a:xfrm>
                <a:off x="2838475" y="2595741"/>
                <a:ext cx="363719" cy="296825"/>
                <a:chOff x="2838475" y="2595741"/>
                <a:chExt cx="363719" cy="296825"/>
              </a:xfrm>
            </p:grpSpPr>
            <p:grpSp>
              <p:nvGrpSpPr>
                <p:cNvPr id="12224" name="Google Shape;12224;p71"/>
                <p:cNvGrpSpPr/>
                <p:nvPr/>
              </p:nvGrpSpPr>
              <p:grpSpPr>
                <a:xfrm>
                  <a:off x="2838475" y="2794333"/>
                  <a:ext cx="259185" cy="98232"/>
                  <a:chOff x="2838475" y="2794333"/>
                  <a:chExt cx="259185" cy="98232"/>
                </a:xfrm>
              </p:grpSpPr>
              <p:sp>
                <p:nvSpPr>
                  <p:cNvPr id="12225" name="Google Shape;12225;p7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71"/>
                <p:cNvGrpSpPr/>
                <p:nvPr/>
              </p:nvGrpSpPr>
              <p:grpSpPr>
                <a:xfrm>
                  <a:off x="2977852" y="2595741"/>
                  <a:ext cx="224343" cy="182054"/>
                  <a:chOff x="2977852" y="2595741"/>
                  <a:chExt cx="224343" cy="182054"/>
                </a:xfrm>
              </p:grpSpPr>
              <p:sp>
                <p:nvSpPr>
                  <p:cNvPr id="12229" name="Google Shape;12229;p7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31" name="Google Shape;12231;p71"/>
            <p:cNvGrpSpPr/>
            <p:nvPr/>
          </p:nvGrpSpPr>
          <p:grpSpPr>
            <a:xfrm>
              <a:off x="2389399" y="3100241"/>
              <a:ext cx="812796" cy="296869"/>
              <a:chOff x="2389399" y="3100241"/>
              <a:chExt cx="812796" cy="296869"/>
            </a:xfrm>
          </p:grpSpPr>
          <p:grpSp>
            <p:nvGrpSpPr>
              <p:cNvPr id="12232" name="Google Shape;12232;p71"/>
              <p:cNvGrpSpPr/>
              <p:nvPr/>
            </p:nvGrpSpPr>
            <p:grpSpPr>
              <a:xfrm>
                <a:off x="2683630" y="3100241"/>
                <a:ext cx="224334" cy="296869"/>
                <a:chOff x="2683630" y="3100241"/>
                <a:chExt cx="224334" cy="296869"/>
              </a:xfrm>
            </p:grpSpPr>
            <p:grpSp>
              <p:nvGrpSpPr>
                <p:cNvPr id="12233" name="Google Shape;12233;p71"/>
                <p:cNvGrpSpPr/>
                <p:nvPr/>
              </p:nvGrpSpPr>
              <p:grpSpPr>
                <a:xfrm>
                  <a:off x="2788083" y="3100241"/>
                  <a:ext cx="15356" cy="98237"/>
                  <a:chOff x="2788083" y="3100241"/>
                  <a:chExt cx="15356" cy="98237"/>
                </a:xfrm>
              </p:grpSpPr>
              <p:sp>
                <p:nvSpPr>
                  <p:cNvPr id="12234" name="Google Shape;12234;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1"/>
                <p:cNvGrpSpPr/>
                <p:nvPr/>
              </p:nvGrpSpPr>
              <p:grpSpPr>
                <a:xfrm>
                  <a:off x="2683630" y="3215065"/>
                  <a:ext cx="224334" cy="182045"/>
                  <a:chOff x="2683630" y="3215065"/>
                  <a:chExt cx="224334" cy="182045"/>
                </a:xfrm>
              </p:grpSpPr>
              <p:sp>
                <p:nvSpPr>
                  <p:cNvPr id="12238" name="Google Shape;12238;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0" name="Google Shape;12240;p71"/>
              <p:cNvGrpSpPr/>
              <p:nvPr/>
            </p:nvGrpSpPr>
            <p:grpSpPr>
              <a:xfrm>
                <a:off x="2389399" y="3100241"/>
                <a:ext cx="363638" cy="296869"/>
                <a:chOff x="2389399" y="3100241"/>
                <a:chExt cx="363638" cy="296869"/>
              </a:xfrm>
            </p:grpSpPr>
            <p:grpSp>
              <p:nvGrpSpPr>
                <p:cNvPr id="12241" name="Google Shape;12241;p71"/>
                <p:cNvGrpSpPr/>
                <p:nvPr/>
              </p:nvGrpSpPr>
              <p:grpSpPr>
                <a:xfrm>
                  <a:off x="2493852" y="3100241"/>
                  <a:ext cx="259185" cy="98237"/>
                  <a:chOff x="2493852" y="3100241"/>
                  <a:chExt cx="259185" cy="98237"/>
                </a:xfrm>
              </p:grpSpPr>
              <p:sp>
                <p:nvSpPr>
                  <p:cNvPr id="12242" name="Google Shape;12242;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71"/>
                <p:cNvGrpSpPr/>
                <p:nvPr/>
              </p:nvGrpSpPr>
              <p:grpSpPr>
                <a:xfrm>
                  <a:off x="2389399" y="3215065"/>
                  <a:ext cx="224343" cy="182045"/>
                  <a:chOff x="2389399" y="3215065"/>
                  <a:chExt cx="224343" cy="182045"/>
                </a:xfrm>
              </p:grpSpPr>
              <p:sp>
                <p:nvSpPr>
                  <p:cNvPr id="12246" name="Google Shape;12246;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8" name="Google Shape;12248;p71"/>
              <p:cNvGrpSpPr/>
              <p:nvPr/>
            </p:nvGrpSpPr>
            <p:grpSpPr>
              <a:xfrm>
                <a:off x="2838475" y="3100241"/>
                <a:ext cx="363719" cy="296869"/>
                <a:chOff x="2838475" y="3100241"/>
                <a:chExt cx="363719" cy="296869"/>
              </a:xfrm>
            </p:grpSpPr>
            <p:grpSp>
              <p:nvGrpSpPr>
                <p:cNvPr id="12249" name="Google Shape;12249;p71"/>
                <p:cNvGrpSpPr/>
                <p:nvPr/>
              </p:nvGrpSpPr>
              <p:grpSpPr>
                <a:xfrm>
                  <a:off x="2838475" y="3100241"/>
                  <a:ext cx="259185" cy="98237"/>
                  <a:chOff x="2838475" y="3100241"/>
                  <a:chExt cx="259185" cy="98237"/>
                </a:xfrm>
              </p:grpSpPr>
              <p:sp>
                <p:nvSpPr>
                  <p:cNvPr id="12250" name="Google Shape;12250;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3" name="Google Shape;12253;p71"/>
                <p:cNvGrpSpPr/>
                <p:nvPr/>
              </p:nvGrpSpPr>
              <p:grpSpPr>
                <a:xfrm>
                  <a:off x="2977852" y="3215065"/>
                  <a:ext cx="224343" cy="182045"/>
                  <a:chOff x="2977852" y="3215065"/>
                  <a:chExt cx="224343" cy="182045"/>
                </a:xfrm>
              </p:grpSpPr>
              <p:sp>
                <p:nvSpPr>
                  <p:cNvPr id="12254" name="Google Shape;12254;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2259"/>
        <p:cNvGrpSpPr/>
        <p:nvPr/>
      </p:nvGrpSpPr>
      <p:grpSpPr>
        <a:xfrm>
          <a:off x="0" y="0"/>
          <a:ext cx="0" cy="0"/>
          <a:chOff x="0" y="0"/>
          <a:chExt cx="0" cy="0"/>
        </a:xfrm>
      </p:grpSpPr>
      <p:grpSp>
        <p:nvGrpSpPr>
          <p:cNvPr id="12260" name="Google Shape;12260;p72"/>
          <p:cNvGrpSpPr/>
          <p:nvPr/>
        </p:nvGrpSpPr>
        <p:grpSpPr>
          <a:xfrm>
            <a:off x="718875" y="3363288"/>
            <a:ext cx="2390414" cy="1024800"/>
            <a:chOff x="728925" y="3296613"/>
            <a:chExt cx="2390414" cy="1024800"/>
          </a:xfrm>
        </p:grpSpPr>
        <p:grpSp>
          <p:nvGrpSpPr>
            <p:cNvPr id="12261" name="Google Shape;12261;p72"/>
            <p:cNvGrpSpPr/>
            <p:nvPr/>
          </p:nvGrpSpPr>
          <p:grpSpPr>
            <a:xfrm>
              <a:off x="728925" y="3619800"/>
              <a:ext cx="2390414" cy="500893"/>
              <a:chOff x="728925" y="3619800"/>
              <a:chExt cx="2390414" cy="500893"/>
            </a:xfrm>
          </p:grpSpPr>
          <p:sp>
            <p:nvSpPr>
              <p:cNvPr id="12262" name="Google Shape;12262;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3" name="Google Shape;12263;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64" name="Google Shape;12264;p72"/>
            <p:cNvGrpSpPr/>
            <p:nvPr/>
          </p:nvGrpSpPr>
          <p:grpSpPr>
            <a:xfrm>
              <a:off x="1348050" y="3296613"/>
              <a:ext cx="1706152" cy="1024800"/>
              <a:chOff x="1348050" y="3296613"/>
              <a:chExt cx="1706152" cy="1024800"/>
            </a:xfrm>
          </p:grpSpPr>
          <p:sp>
            <p:nvSpPr>
              <p:cNvPr id="12265" name="Google Shape;12265;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6" name="Google Shape;12266;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7" name="Google Shape;12267;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8" name="Google Shape;12268;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69" name="Google Shape;12269;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70" name="Google Shape;12270;p72"/>
            <p:cNvGrpSpPr/>
            <p:nvPr/>
          </p:nvGrpSpPr>
          <p:grpSpPr>
            <a:xfrm>
              <a:off x="1455707" y="3654858"/>
              <a:ext cx="1491150" cy="417657"/>
              <a:chOff x="1455707" y="3654858"/>
              <a:chExt cx="1491150" cy="417657"/>
            </a:xfrm>
          </p:grpSpPr>
          <p:sp>
            <p:nvSpPr>
              <p:cNvPr id="12271" name="Google Shape;12271;p7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291" name="Google Shape;12291;p72"/>
          <p:cNvGraphicFramePr/>
          <p:nvPr/>
        </p:nvGraphicFramePr>
        <p:xfrm>
          <a:off x="5954575" y="2361200"/>
          <a:ext cx="2504100" cy="868600"/>
        </p:xfrm>
        <a:graphic>
          <a:graphicData uri="http://schemas.openxmlformats.org/drawingml/2006/table">
            <a:tbl>
              <a:tblPr>
                <a:noFill/>
                <a:tableStyleId>{4035F039-86F8-4B29-B70D-08F82C64D912}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292" name="Google Shape;12292;p72"/>
          <p:cNvGrpSpPr/>
          <p:nvPr/>
        </p:nvGrpSpPr>
        <p:grpSpPr>
          <a:xfrm>
            <a:off x="727251" y="1188964"/>
            <a:ext cx="2396505" cy="976502"/>
            <a:chOff x="749309" y="1112739"/>
            <a:chExt cx="2371603" cy="976502"/>
          </a:xfrm>
        </p:grpSpPr>
        <p:grpSp>
          <p:nvGrpSpPr>
            <p:cNvPr id="12293" name="Google Shape;12293;p72"/>
            <p:cNvGrpSpPr/>
            <p:nvPr/>
          </p:nvGrpSpPr>
          <p:grpSpPr>
            <a:xfrm>
              <a:off x="1092126" y="1112739"/>
              <a:ext cx="2028786" cy="975464"/>
              <a:chOff x="1092126" y="1112739"/>
              <a:chExt cx="2028786" cy="975464"/>
            </a:xfrm>
          </p:grpSpPr>
          <p:sp>
            <p:nvSpPr>
              <p:cNvPr id="12294" name="Google Shape;12294;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2"/>
            <p:cNvGrpSpPr/>
            <p:nvPr/>
          </p:nvGrpSpPr>
          <p:grpSpPr>
            <a:xfrm>
              <a:off x="749309" y="1112739"/>
              <a:ext cx="314700" cy="975464"/>
              <a:chOff x="749309" y="1112739"/>
              <a:chExt cx="314700" cy="975464"/>
            </a:xfrm>
          </p:grpSpPr>
          <p:sp>
            <p:nvSpPr>
              <p:cNvPr id="12319" name="Google Shape;12319;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3" name="Google Shape;12323;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27" name="Google Shape;12327;p72"/>
          <p:cNvGraphicFramePr/>
          <p:nvPr/>
        </p:nvGraphicFramePr>
        <p:xfrm>
          <a:off x="5954600" y="1188950"/>
          <a:ext cx="2504100" cy="976500"/>
        </p:xfrm>
        <a:graphic>
          <a:graphicData uri="http://schemas.openxmlformats.org/drawingml/2006/table">
            <a:tbl>
              <a:tblPr>
                <a:noFill/>
                <a:tableStyleId>{4035F039-86F8-4B29-B70D-08F82C64D912}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28" name="Google Shape;12328;p72"/>
          <p:cNvGraphicFramePr/>
          <p:nvPr/>
        </p:nvGraphicFramePr>
        <p:xfrm>
          <a:off x="3375463" y="2361200"/>
          <a:ext cx="2363400" cy="868575"/>
        </p:xfrm>
        <a:graphic>
          <a:graphicData uri="http://schemas.openxmlformats.org/drawingml/2006/table">
            <a:tbl>
              <a:tblPr>
                <a:noFill/>
                <a:tableStyleId>{4035F039-86F8-4B29-B70D-08F82C64D912}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29" name="Google Shape;12329;p72"/>
          <p:cNvGrpSpPr/>
          <p:nvPr/>
        </p:nvGrpSpPr>
        <p:grpSpPr>
          <a:xfrm>
            <a:off x="3377449" y="3352160"/>
            <a:ext cx="2363377" cy="1047062"/>
            <a:chOff x="3358399" y="3285485"/>
            <a:chExt cx="2363377" cy="1047062"/>
          </a:xfrm>
        </p:grpSpPr>
        <p:grpSp>
          <p:nvGrpSpPr>
            <p:cNvPr id="12330" name="Google Shape;12330;p72"/>
            <p:cNvGrpSpPr/>
            <p:nvPr/>
          </p:nvGrpSpPr>
          <p:grpSpPr>
            <a:xfrm>
              <a:off x="3358412" y="3285485"/>
              <a:ext cx="2363244" cy="139500"/>
              <a:chOff x="3358412" y="3285485"/>
              <a:chExt cx="2363244" cy="139500"/>
            </a:xfrm>
          </p:grpSpPr>
          <p:sp>
            <p:nvSpPr>
              <p:cNvPr id="12331" name="Google Shape;12331;p7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6" name="Google Shape;12336;p72"/>
            <p:cNvGrpSpPr/>
            <p:nvPr/>
          </p:nvGrpSpPr>
          <p:grpSpPr>
            <a:xfrm>
              <a:off x="3358412" y="3466996"/>
              <a:ext cx="2363244" cy="139500"/>
              <a:chOff x="3358412" y="3466996"/>
              <a:chExt cx="2363244" cy="139500"/>
            </a:xfrm>
          </p:grpSpPr>
          <p:sp>
            <p:nvSpPr>
              <p:cNvPr id="12337" name="Google Shape;12337;p7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72"/>
            <p:cNvGrpSpPr/>
            <p:nvPr/>
          </p:nvGrpSpPr>
          <p:grpSpPr>
            <a:xfrm>
              <a:off x="3358412" y="3648507"/>
              <a:ext cx="2363244" cy="139500"/>
              <a:chOff x="3358412" y="3648507"/>
              <a:chExt cx="2363244" cy="139500"/>
            </a:xfrm>
          </p:grpSpPr>
          <p:sp>
            <p:nvSpPr>
              <p:cNvPr id="12343" name="Google Shape;12343;p7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72"/>
            <p:cNvGrpSpPr/>
            <p:nvPr/>
          </p:nvGrpSpPr>
          <p:grpSpPr>
            <a:xfrm>
              <a:off x="3358412" y="3830018"/>
              <a:ext cx="2363244" cy="139500"/>
              <a:chOff x="3358412" y="3830018"/>
              <a:chExt cx="2363244" cy="139500"/>
            </a:xfrm>
          </p:grpSpPr>
          <p:sp>
            <p:nvSpPr>
              <p:cNvPr id="12349" name="Google Shape;12349;p7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4" name="Google Shape;12354;p72"/>
            <p:cNvGrpSpPr/>
            <p:nvPr/>
          </p:nvGrpSpPr>
          <p:grpSpPr>
            <a:xfrm>
              <a:off x="3358399" y="4011514"/>
              <a:ext cx="2363377" cy="139537"/>
              <a:chOff x="3294800" y="4134603"/>
              <a:chExt cx="2638876" cy="152400"/>
            </a:xfrm>
          </p:grpSpPr>
          <p:sp>
            <p:nvSpPr>
              <p:cNvPr id="12355" name="Google Shape;12355;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72"/>
            <p:cNvGrpSpPr/>
            <p:nvPr/>
          </p:nvGrpSpPr>
          <p:grpSpPr>
            <a:xfrm>
              <a:off x="3358399" y="4193010"/>
              <a:ext cx="2363377" cy="139537"/>
              <a:chOff x="3294800" y="4134603"/>
              <a:chExt cx="2638876" cy="152400"/>
            </a:xfrm>
          </p:grpSpPr>
          <p:sp>
            <p:nvSpPr>
              <p:cNvPr id="12361" name="Google Shape;12361;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66" name="Google Shape;12366;p72"/>
          <p:cNvGraphicFramePr/>
          <p:nvPr/>
        </p:nvGraphicFramePr>
        <p:xfrm>
          <a:off x="728250" y="2361200"/>
          <a:ext cx="2369800" cy="889350"/>
        </p:xfrm>
        <a:graphic>
          <a:graphicData uri="http://schemas.openxmlformats.org/drawingml/2006/table">
            <a:tbl>
              <a:tblPr>
                <a:noFill/>
                <a:tableStyleId>{4035F039-86F8-4B29-B70D-08F82C64D912}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67" name="Google Shape;12367;p72"/>
          <p:cNvGrpSpPr/>
          <p:nvPr/>
        </p:nvGrpSpPr>
        <p:grpSpPr>
          <a:xfrm>
            <a:off x="4177919" y="2765014"/>
            <a:ext cx="1302095" cy="60959"/>
            <a:chOff x="3558802" y="4011427"/>
            <a:chExt cx="1866000" cy="111300"/>
          </a:xfrm>
        </p:grpSpPr>
        <p:sp>
          <p:nvSpPr>
            <p:cNvPr id="12368" name="Google Shape;12368;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2"/>
          <p:cNvGrpSpPr/>
          <p:nvPr/>
        </p:nvGrpSpPr>
        <p:grpSpPr>
          <a:xfrm>
            <a:off x="4723407" y="3047174"/>
            <a:ext cx="914340" cy="60959"/>
            <a:chOff x="3558802" y="4011427"/>
            <a:chExt cx="1866000" cy="111300"/>
          </a:xfrm>
        </p:grpSpPr>
        <p:sp>
          <p:nvSpPr>
            <p:cNvPr id="12371" name="Google Shape;12371;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72"/>
          <p:cNvGrpSpPr/>
          <p:nvPr/>
        </p:nvGrpSpPr>
        <p:grpSpPr>
          <a:xfrm>
            <a:off x="5926924" y="3381697"/>
            <a:ext cx="2519825" cy="1001454"/>
            <a:chOff x="1906114" y="789980"/>
            <a:chExt cx="1487676" cy="606868"/>
          </a:xfrm>
        </p:grpSpPr>
        <p:cxnSp>
          <p:nvCxnSpPr>
            <p:cNvPr id="12374" name="Google Shape;12374;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5" name="Google Shape;12375;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376" name="Google Shape;12376;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377" name="Google Shape;12377;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378" name="Google Shape;12378;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379" name="Google Shape;12379;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380" name="Google Shape;12380;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381" name="Google Shape;12381;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388" name="Google Shape;12388;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389" name="Google Shape;12389;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390" name="Google Shape;12390;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1" name="Google Shape;12391;p72"/>
          <p:cNvGrpSpPr/>
          <p:nvPr/>
        </p:nvGrpSpPr>
        <p:grpSpPr>
          <a:xfrm>
            <a:off x="3372612" y="1159008"/>
            <a:ext cx="2363393" cy="1005865"/>
            <a:chOff x="3292400" y="1193188"/>
            <a:chExt cx="2615240" cy="1131075"/>
          </a:xfrm>
        </p:grpSpPr>
        <p:sp>
          <p:nvSpPr>
            <p:cNvPr id="12392" name="Google Shape;12392;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3" name="Google Shape;12393;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394" name="Google Shape;12394;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395" name="Google Shape;12395;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396" name="Google Shape;12396;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397" name="Google Shape;12397;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398" name="Google Shape;12398;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399" name="Google Shape;12399;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00" name="Google Shape;12400;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01" name="Google Shape;12401;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02" name="Google Shape;12402;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3" name="Google Shape;12403;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04" name="Google Shape;12404;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05" name="Google Shape;12405;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06" name="Google Shape;12406;p72"/>
            <p:cNvGrpSpPr/>
            <p:nvPr/>
          </p:nvGrpSpPr>
          <p:grpSpPr>
            <a:xfrm>
              <a:off x="3748438" y="1378608"/>
              <a:ext cx="2159202" cy="903971"/>
              <a:chOff x="1683525" y="2179850"/>
              <a:chExt cx="4519050" cy="2134525"/>
            </a:xfrm>
          </p:grpSpPr>
          <p:sp>
            <p:nvSpPr>
              <p:cNvPr id="12407" name="Google Shape;12407;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8" name="Google Shape;12408;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09" name="Google Shape;12409;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0" name="Google Shape;12410;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1" name="Google Shape;12411;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2" name="Google Shape;12412;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3" name="Google Shape;12413;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4" name="Google Shape;12414;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5" name="Google Shape;12415;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6" name="Google Shape;12416;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7" name="Google Shape;12417;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18" name="Google Shape;12418;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422"/>
        <p:cNvGrpSpPr/>
        <p:nvPr/>
      </p:nvGrpSpPr>
      <p:grpSpPr>
        <a:xfrm>
          <a:off x="0" y="0"/>
          <a:ext cx="0" cy="0"/>
          <a:chOff x="0" y="0"/>
          <a:chExt cx="0" cy="0"/>
        </a:xfrm>
      </p:grpSpPr>
      <p:grpSp>
        <p:nvGrpSpPr>
          <p:cNvPr id="12423" name="Google Shape;12423;p73"/>
          <p:cNvGrpSpPr/>
          <p:nvPr/>
        </p:nvGrpSpPr>
        <p:grpSpPr>
          <a:xfrm>
            <a:off x="4814684" y="1191441"/>
            <a:ext cx="745431" cy="718863"/>
            <a:chOff x="4249973" y="1201875"/>
            <a:chExt cx="1958568" cy="1888762"/>
          </a:xfrm>
        </p:grpSpPr>
        <p:sp>
          <p:nvSpPr>
            <p:cNvPr id="12424" name="Google Shape;12424;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5" name="Google Shape;12425;p73"/>
            <p:cNvGrpSpPr/>
            <p:nvPr/>
          </p:nvGrpSpPr>
          <p:grpSpPr>
            <a:xfrm>
              <a:off x="5853086" y="1789142"/>
              <a:ext cx="355454" cy="1048099"/>
              <a:chOff x="5576108" y="2016725"/>
              <a:chExt cx="565200" cy="1666560"/>
            </a:xfrm>
          </p:grpSpPr>
          <p:sp>
            <p:nvSpPr>
              <p:cNvPr id="12426" name="Google Shape;12426;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27" name="Google Shape;12427;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73"/>
            <p:cNvGrpSpPr/>
            <p:nvPr/>
          </p:nvGrpSpPr>
          <p:grpSpPr>
            <a:xfrm>
              <a:off x="4869455" y="2691676"/>
              <a:ext cx="1013897" cy="398961"/>
              <a:chOff x="4012057" y="3451825"/>
              <a:chExt cx="1612175" cy="634379"/>
            </a:xfrm>
          </p:grpSpPr>
          <p:sp>
            <p:nvSpPr>
              <p:cNvPr id="12429" name="Google Shape;12429;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0" name="Google Shape;12430;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73"/>
            <p:cNvGrpSpPr/>
            <p:nvPr/>
          </p:nvGrpSpPr>
          <p:grpSpPr>
            <a:xfrm>
              <a:off x="4276937" y="2155961"/>
              <a:ext cx="651965" cy="891358"/>
              <a:chOff x="3069908" y="2599997"/>
              <a:chExt cx="1036675" cy="1417328"/>
            </a:xfrm>
          </p:grpSpPr>
          <p:sp>
            <p:nvSpPr>
              <p:cNvPr id="12432" name="Google Shape;12432;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3" name="Google Shape;12433;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4" name="Google Shape;12434;p73"/>
            <p:cNvGrpSpPr/>
            <p:nvPr/>
          </p:nvGrpSpPr>
          <p:grpSpPr>
            <a:xfrm>
              <a:off x="5054918" y="1201875"/>
              <a:ext cx="999548" cy="602711"/>
              <a:chOff x="4306958" y="1082925"/>
              <a:chExt cx="1589359" cy="958358"/>
            </a:xfrm>
          </p:grpSpPr>
          <p:sp>
            <p:nvSpPr>
              <p:cNvPr id="12435" name="Google Shape;12435;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6" name="Google Shape;12436;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3"/>
            <p:cNvGrpSpPr/>
            <p:nvPr/>
          </p:nvGrpSpPr>
          <p:grpSpPr>
            <a:xfrm>
              <a:off x="4249973" y="1303451"/>
              <a:ext cx="799317" cy="841334"/>
              <a:chOff x="3027033" y="1244439"/>
              <a:chExt cx="1270977" cy="1337786"/>
            </a:xfrm>
          </p:grpSpPr>
          <p:sp>
            <p:nvSpPr>
              <p:cNvPr id="12438" name="Google Shape;12438;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39" name="Google Shape;12439;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40" name="Google Shape;12440;p73"/>
          <p:cNvGrpSpPr/>
          <p:nvPr/>
        </p:nvGrpSpPr>
        <p:grpSpPr>
          <a:xfrm>
            <a:off x="731057" y="2069890"/>
            <a:ext cx="761767" cy="729896"/>
            <a:chOff x="2657744" y="2337745"/>
            <a:chExt cx="832987" cy="798137"/>
          </a:xfrm>
        </p:grpSpPr>
        <p:sp>
          <p:nvSpPr>
            <p:cNvPr id="12441" name="Google Shape;12441;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73"/>
          <p:cNvGrpSpPr/>
          <p:nvPr/>
        </p:nvGrpSpPr>
        <p:grpSpPr>
          <a:xfrm>
            <a:off x="3242022" y="2073097"/>
            <a:ext cx="685569" cy="723586"/>
            <a:chOff x="3398134" y="2057755"/>
            <a:chExt cx="704087" cy="743130"/>
          </a:xfrm>
        </p:grpSpPr>
        <p:grpSp>
          <p:nvGrpSpPr>
            <p:cNvPr id="12448" name="Google Shape;12448;p73"/>
            <p:cNvGrpSpPr/>
            <p:nvPr/>
          </p:nvGrpSpPr>
          <p:grpSpPr>
            <a:xfrm>
              <a:off x="3398134" y="2290183"/>
              <a:ext cx="315300" cy="219900"/>
              <a:chOff x="3398134" y="2290183"/>
              <a:chExt cx="315300" cy="219900"/>
            </a:xfrm>
          </p:grpSpPr>
          <p:sp>
            <p:nvSpPr>
              <p:cNvPr id="12449" name="Google Shape;12449;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0" name="Google Shape;12450;p73"/>
              <p:cNvCxnSpPr>
                <a:stCxn id="1244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451" name="Google Shape;12451;p73"/>
            <p:cNvGrpSpPr/>
            <p:nvPr/>
          </p:nvGrpSpPr>
          <p:grpSpPr>
            <a:xfrm>
              <a:off x="3547823" y="2467358"/>
              <a:ext cx="219900" cy="333527"/>
              <a:chOff x="3547823" y="2467358"/>
              <a:chExt cx="219900" cy="333527"/>
            </a:xfrm>
          </p:grpSpPr>
          <p:sp>
            <p:nvSpPr>
              <p:cNvPr id="12452" name="Google Shape;12452;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3" name="Google Shape;12453;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454" name="Google Shape;12454;p73"/>
            <p:cNvGrpSpPr/>
            <p:nvPr/>
          </p:nvGrpSpPr>
          <p:grpSpPr>
            <a:xfrm>
              <a:off x="3734138" y="2467358"/>
              <a:ext cx="219900" cy="333527"/>
              <a:chOff x="3734138" y="2467358"/>
              <a:chExt cx="219900" cy="333527"/>
            </a:xfrm>
          </p:grpSpPr>
          <p:sp>
            <p:nvSpPr>
              <p:cNvPr id="12455" name="Google Shape;12455;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6" name="Google Shape;12456;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457" name="Google Shape;12457;p73"/>
            <p:cNvGrpSpPr/>
            <p:nvPr/>
          </p:nvGrpSpPr>
          <p:grpSpPr>
            <a:xfrm>
              <a:off x="3787560" y="2288011"/>
              <a:ext cx="314661" cy="219900"/>
              <a:chOff x="3787560" y="2288011"/>
              <a:chExt cx="314661" cy="219900"/>
            </a:xfrm>
          </p:grpSpPr>
          <p:sp>
            <p:nvSpPr>
              <p:cNvPr id="12458" name="Google Shape;12458;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59" name="Google Shape;12459;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460" name="Google Shape;12460;p73"/>
            <p:cNvGrpSpPr/>
            <p:nvPr/>
          </p:nvGrpSpPr>
          <p:grpSpPr>
            <a:xfrm>
              <a:off x="3637290" y="2057755"/>
              <a:ext cx="219900" cy="335499"/>
              <a:chOff x="3637290" y="2057755"/>
              <a:chExt cx="219900" cy="335499"/>
            </a:xfrm>
          </p:grpSpPr>
          <p:sp>
            <p:nvSpPr>
              <p:cNvPr id="12461" name="Google Shape;12461;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462" name="Google Shape;12462;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463" name="Google Shape;12463;p73"/>
          <p:cNvGrpSpPr/>
          <p:nvPr/>
        </p:nvGrpSpPr>
        <p:grpSpPr>
          <a:xfrm>
            <a:off x="4917244" y="2079792"/>
            <a:ext cx="710153" cy="710153"/>
            <a:chOff x="5007123" y="2079403"/>
            <a:chExt cx="687600" cy="687600"/>
          </a:xfrm>
        </p:grpSpPr>
        <p:sp>
          <p:nvSpPr>
            <p:cNvPr id="12464" name="Google Shape;12464;p7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3"/>
          <p:cNvGrpSpPr/>
          <p:nvPr/>
        </p:nvGrpSpPr>
        <p:grpSpPr>
          <a:xfrm>
            <a:off x="5726681" y="2074299"/>
            <a:ext cx="720998" cy="721183"/>
            <a:chOff x="5797446" y="2063053"/>
            <a:chExt cx="698100" cy="698280"/>
          </a:xfrm>
        </p:grpSpPr>
        <p:sp>
          <p:nvSpPr>
            <p:cNvPr id="12469" name="Google Shape;12469;p7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73"/>
          <p:cNvGrpSpPr/>
          <p:nvPr/>
        </p:nvGrpSpPr>
        <p:grpSpPr>
          <a:xfrm>
            <a:off x="8171828" y="3719904"/>
            <a:ext cx="280585" cy="673164"/>
            <a:chOff x="8075075" y="3754290"/>
            <a:chExt cx="255612" cy="613194"/>
          </a:xfrm>
        </p:grpSpPr>
        <p:grpSp>
          <p:nvGrpSpPr>
            <p:cNvPr id="12474" name="Google Shape;12474;p73"/>
            <p:cNvGrpSpPr/>
            <p:nvPr/>
          </p:nvGrpSpPr>
          <p:grpSpPr>
            <a:xfrm>
              <a:off x="8075075" y="3754290"/>
              <a:ext cx="255612" cy="613194"/>
              <a:chOff x="8075075" y="3754290"/>
              <a:chExt cx="255612" cy="613194"/>
            </a:xfrm>
          </p:grpSpPr>
          <p:sp>
            <p:nvSpPr>
              <p:cNvPr id="12475" name="Google Shape;12475;p7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77" name="Google Shape;12477;p7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3"/>
          <p:cNvGrpSpPr/>
          <p:nvPr/>
        </p:nvGrpSpPr>
        <p:grpSpPr>
          <a:xfrm>
            <a:off x="5288887" y="3708700"/>
            <a:ext cx="470352" cy="683745"/>
            <a:chOff x="1697726" y="3244179"/>
            <a:chExt cx="788124" cy="1146069"/>
          </a:xfrm>
        </p:grpSpPr>
        <p:sp>
          <p:nvSpPr>
            <p:cNvPr id="12479" name="Google Shape;12479;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1" name="Google Shape;12481;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73"/>
          <p:cNvGrpSpPr/>
          <p:nvPr/>
        </p:nvGrpSpPr>
        <p:grpSpPr>
          <a:xfrm>
            <a:off x="5910037" y="3719902"/>
            <a:ext cx="293891" cy="293845"/>
            <a:chOff x="6134814" y="3754290"/>
            <a:chExt cx="293891" cy="293845"/>
          </a:xfrm>
        </p:grpSpPr>
        <p:sp>
          <p:nvSpPr>
            <p:cNvPr id="12483" name="Google Shape;12483;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73"/>
          <p:cNvGrpSpPr/>
          <p:nvPr/>
        </p:nvGrpSpPr>
        <p:grpSpPr>
          <a:xfrm>
            <a:off x="5910037" y="4098574"/>
            <a:ext cx="293891" cy="293891"/>
            <a:chOff x="6134814" y="4086186"/>
            <a:chExt cx="293891" cy="293891"/>
          </a:xfrm>
        </p:grpSpPr>
        <p:sp>
          <p:nvSpPr>
            <p:cNvPr id="12486" name="Google Shape;12486;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8" name="Google Shape;12488;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0" name="Google Shape;12490;p73"/>
          <p:cNvGrpSpPr/>
          <p:nvPr/>
        </p:nvGrpSpPr>
        <p:grpSpPr>
          <a:xfrm>
            <a:off x="7835013" y="2927266"/>
            <a:ext cx="622883" cy="621944"/>
            <a:chOff x="1187048" y="238125"/>
            <a:chExt cx="5256397" cy="5248476"/>
          </a:xfrm>
        </p:grpSpPr>
        <p:sp>
          <p:nvSpPr>
            <p:cNvPr id="12491" name="Google Shape;12491;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3"/>
          <p:cNvGrpSpPr/>
          <p:nvPr/>
        </p:nvGrpSpPr>
        <p:grpSpPr>
          <a:xfrm>
            <a:off x="2292118" y="2936875"/>
            <a:ext cx="1310987" cy="612407"/>
            <a:chOff x="238125" y="1188750"/>
            <a:chExt cx="7140450" cy="3335550"/>
          </a:xfrm>
        </p:grpSpPr>
        <p:sp>
          <p:nvSpPr>
            <p:cNvPr id="12496" name="Google Shape;12496;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73"/>
          <p:cNvGrpSpPr/>
          <p:nvPr/>
        </p:nvGrpSpPr>
        <p:grpSpPr>
          <a:xfrm>
            <a:off x="6617990" y="2927430"/>
            <a:ext cx="1110299" cy="621702"/>
            <a:chOff x="238125" y="1335475"/>
            <a:chExt cx="5418735" cy="3034175"/>
          </a:xfrm>
        </p:grpSpPr>
        <p:sp>
          <p:nvSpPr>
            <p:cNvPr id="12502" name="Google Shape;12502;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73"/>
          <p:cNvGrpSpPr/>
          <p:nvPr/>
        </p:nvGrpSpPr>
        <p:grpSpPr>
          <a:xfrm>
            <a:off x="5435649" y="2924327"/>
            <a:ext cx="1074451" cy="627181"/>
            <a:chOff x="5359127" y="2910889"/>
            <a:chExt cx="1097723" cy="640831"/>
          </a:xfrm>
        </p:grpSpPr>
        <p:grpSp>
          <p:nvGrpSpPr>
            <p:cNvPr id="12506" name="Google Shape;12506;p73"/>
            <p:cNvGrpSpPr/>
            <p:nvPr/>
          </p:nvGrpSpPr>
          <p:grpSpPr>
            <a:xfrm>
              <a:off x="5929791" y="3263088"/>
              <a:ext cx="527060" cy="287097"/>
              <a:chOff x="5929791" y="3263088"/>
              <a:chExt cx="527060" cy="287097"/>
            </a:xfrm>
          </p:grpSpPr>
          <p:sp>
            <p:nvSpPr>
              <p:cNvPr id="12507" name="Google Shape;12507;p7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08" name="Google Shape;12508;p7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09" name="Google Shape;12509;p73"/>
            <p:cNvGrpSpPr/>
            <p:nvPr/>
          </p:nvGrpSpPr>
          <p:grpSpPr>
            <a:xfrm>
              <a:off x="5359127" y="3263089"/>
              <a:ext cx="526428" cy="288631"/>
              <a:chOff x="5359127" y="3263089"/>
              <a:chExt cx="526428" cy="288631"/>
            </a:xfrm>
          </p:grpSpPr>
          <p:sp>
            <p:nvSpPr>
              <p:cNvPr id="12510" name="Google Shape;12510;p7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1" name="Google Shape;12511;p7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2" name="Google Shape;12512;p73"/>
            <p:cNvGrpSpPr/>
            <p:nvPr/>
          </p:nvGrpSpPr>
          <p:grpSpPr>
            <a:xfrm>
              <a:off x="5551525" y="2910889"/>
              <a:ext cx="520901" cy="610283"/>
              <a:chOff x="5551525" y="2910889"/>
              <a:chExt cx="520901" cy="610283"/>
            </a:xfrm>
          </p:grpSpPr>
          <p:sp>
            <p:nvSpPr>
              <p:cNvPr id="12513" name="Google Shape;12513;p7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4" name="Google Shape;12514;p7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15" name="Google Shape;12515;p73"/>
            <p:cNvGrpSpPr/>
            <p:nvPr/>
          </p:nvGrpSpPr>
          <p:grpSpPr>
            <a:xfrm>
              <a:off x="5743962" y="2919100"/>
              <a:ext cx="623674" cy="284502"/>
              <a:chOff x="5743962" y="2919100"/>
              <a:chExt cx="623674" cy="284502"/>
            </a:xfrm>
          </p:grpSpPr>
          <p:sp>
            <p:nvSpPr>
              <p:cNvPr id="12516" name="Google Shape;12516;p7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17" name="Google Shape;12517;p7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18" name="Google Shape;12518;p73"/>
          <p:cNvGrpSpPr/>
          <p:nvPr/>
        </p:nvGrpSpPr>
        <p:grpSpPr>
          <a:xfrm>
            <a:off x="7586863" y="2075038"/>
            <a:ext cx="874976" cy="719600"/>
            <a:chOff x="7608988" y="2093194"/>
            <a:chExt cx="817276" cy="672147"/>
          </a:xfrm>
        </p:grpSpPr>
        <p:cxnSp>
          <p:nvCxnSpPr>
            <p:cNvPr id="12519" name="Google Shape;12519;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0" name="Google Shape;12520;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1" name="Google Shape;12521;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2" name="Google Shape;12522;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23" name="Google Shape;12523;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24" name="Google Shape;12524;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25" name="Google Shape;12525;p73"/>
            <p:cNvGrpSpPr/>
            <p:nvPr/>
          </p:nvGrpSpPr>
          <p:grpSpPr>
            <a:xfrm>
              <a:off x="7721175" y="2093194"/>
              <a:ext cx="599587" cy="623846"/>
              <a:chOff x="7721175" y="2093194"/>
              <a:chExt cx="599587" cy="623846"/>
            </a:xfrm>
          </p:grpSpPr>
          <p:grpSp>
            <p:nvGrpSpPr>
              <p:cNvPr id="12526" name="Google Shape;12526;p73"/>
              <p:cNvGrpSpPr/>
              <p:nvPr/>
            </p:nvGrpSpPr>
            <p:grpSpPr>
              <a:xfrm>
                <a:off x="7721175" y="2093194"/>
                <a:ext cx="291605" cy="623846"/>
                <a:chOff x="9405575" y="2061418"/>
                <a:chExt cx="291605" cy="623846"/>
              </a:xfrm>
            </p:grpSpPr>
            <p:sp>
              <p:nvSpPr>
                <p:cNvPr id="12527" name="Google Shape;12527;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73"/>
              <p:cNvGrpSpPr/>
              <p:nvPr/>
            </p:nvGrpSpPr>
            <p:grpSpPr>
              <a:xfrm flipH="1">
                <a:off x="8029157" y="2093194"/>
                <a:ext cx="291605" cy="623846"/>
                <a:chOff x="9405575" y="2061418"/>
                <a:chExt cx="291605" cy="623846"/>
              </a:xfrm>
            </p:grpSpPr>
            <p:sp>
              <p:nvSpPr>
                <p:cNvPr id="12535" name="Google Shape;12535;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542" name="Google Shape;12542;p73"/>
          <p:cNvGrpSpPr/>
          <p:nvPr/>
        </p:nvGrpSpPr>
        <p:grpSpPr>
          <a:xfrm>
            <a:off x="4031299" y="1191441"/>
            <a:ext cx="712557" cy="785901"/>
            <a:chOff x="4206459" y="1191441"/>
            <a:chExt cx="712557" cy="785901"/>
          </a:xfrm>
        </p:grpSpPr>
        <p:sp>
          <p:nvSpPr>
            <p:cNvPr id="12543" name="Google Shape;12543;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7" name="Google Shape;12547;p73"/>
            <p:cNvGrpSpPr/>
            <p:nvPr/>
          </p:nvGrpSpPr>
          <p:grpSpPr>
            <a:xfrm>
              <a:off x="4644280" y="1290523"/>
              <a:ext cx="143716" cy="29463"/>
              <a:chOff x="4644280" y="1290523"/>
              <a:chExt cx="143716" cy="29463"/>
            </a:xfrm>
          </p:grpSpPr>
          <p:sp>
            <p:nvSpPr>
              <p:cNvPr id="12548" name="Google Shape;12548;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2" name="Google Shape;12552;p73"/>
            <p:cNvGrpSpPr/>
            <p:nvPr/>
          </p:nvGrpSpPr>
          <p:grpSpPr>
            <a:xfrm>
              <a:off x="4356567" y="1191441"/>
              <a:ext cx="143690" cy="29488"/>
              <a:chOff x="4356567" y="1191441"/>
              <a:chExt cx="143690" cy="29488"/>
            </a:xfrm>
          </p:grpSpPr>
          <p:sp>
            <p:nvSpPr>
              <p:cNvPr id="12553" name="Google Shape;12553;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7" name="Google Shape;12557;p73"/>
            <p:cNvGrpSpPr/>
            <p:nvPr/>
          </p:nvGrpSpPr>
          <p:grpSpPr>
            <a:xfrm>
              <a:off x="4339009" y="1863727"/>
              <a:ext cx="143703" cy="29476"/>
              <a:chOff x="4339009" y="1863727"/>
              <a:chExt cx="143703" cy="29476"/>
            </a:xfrm>
          </p:grpSpPr>
          <p:sp>
            <p:nvSpPr>
              <p:cNvPr id="12558" name="Google Shape;12558;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3"/>
            <p:cNvGrpSpPr/>
            <p:nvPr/>
          </p:nvGrpSpPr>
          <p:grpSpPr>
            <a:xfrm>
              <a:off x="4206459" y="1607315"/>
              <a:ext cx="29539" cy="142899"/>
              <a:chOff x="4206459" y="1607315"/>
              <a:chExt cx="29539" cy="142899"/>
            </a:xfrm>
          </p:grpSpPr>
          <p:sp>
            <p:nvSpPr>
              <p:cNvPr id="12563" name="Google Shape;12563;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7" name="Google Shape;12567;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1" name="Google Shape;12571;p73"/>
            <p:cNvGrpSpPr/>
            <p:nvPr/>
          </p:nvGrpSpPr>
          <p:grpSpPr>
            <a:xfrm>
              <a:off x="4889463" y="1423737"/>
              <a:ext cx="29552" cy="142899"/>
              <a:chOff x="4889463" y="1423737"/>
              <a:chExt cx="29552" cy="142899"/>
            </a:xfrm>
          </p:grpSpPr>
          <p:sp>
            <p:nvSpPr>
              <p:cNvPr id="12572" name="Google Shape;12572;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3"/>
            <p:cNvGrpSpPr/>
            <p:nvPr/>
          </p:nvGrpSpPr>
          <p:grpSpPr>
            <a:xfrm>
              <a:off x="4771663" y="1876896"/>
              <a:ext cx="108651" cy="100447"/>
              <a:chOff x="4771663" y="1876896"/>
              <a:chExt cx="108651" cy="100447"/>
            </a:xfrm>
          </p:grpSpPr>
          <p:sp>
            <p:nvSpPr>
              <p:cNvPr id="12577" name="Google Shape;12577;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81" name="Google Shape;12581;p73"/>
          <p:cNvGrpSpPr/>
          <p:nvPr/>
        </p:nvGrpSpPr>
        <p:grpSpPr>
          <a:xfrm>
            <a:off x="4026774" y="2074664"/>
            <a:ext cx="791287" cy="720350"/>
            <a:chOff x="267375" y="1071875"/>
            <a:chExt cx="470500" cy="428550"/>
          </a:xfrm>
        </p:grpSpPr>
        <p:sp>
          <p:nvSpPr>
            <p:cNvPr id="12582" name="Google Shape;12582;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73"/>
          <p:cNvGrpSpPr/>
          <p:nvPr/>
        </p:nvGrpSpPr>
        <p:grpSpPr>
          <a:xfrm>
            <a:off x="727269" y="3719294"/>
            <a:ext cx="1408444" cy="673166"/>
            <a:chOff x="712664" y="3693287"/>
            <a:chExt cx="1460738" cy="698160"/>
          </a:xfrm>
        </p:grpSpPr>
        <p:grpSp>
          <p:nvGrpSpPr>
            <p:cNvPr id="12591" name="Google Shape;12591;p73"/>
            <p:cNvGrpSpPr/>
            <p:nvPr/>
          </p:nvGrpSpPr>
          <p:grpSpPr>
            <a:xfrm>
              <a:off x="1380079" y="4133090"/>
              <a:ext cx="234048" cy="258099"/>
              <a:chOff x="1380079" y="4133090"/>
              <a:chExt cx="234048" cy="258099"/>
            </a:xfrm>
          </p:grpSpPr>
          <p:sp>
            <p:nvSpPr>
              <p:cNvPr id="12592" name="Google Shape;12592;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5" name="Google Shape;12595;p73"/>
            <p:cNvGrpSpPr/>
            <p:nvPr/>
          </p:nvGrpSpPr>
          <p:grpSpPr>
            <a:xfrm>
              <a:off x="884610" y="3864082"/>
              <a:ext cx="1118566" cy="527275"/>
              <a:chOff x="890961" y="3865463"/>
              <a:chExt cx="1115221" cy="525698"/>
            </a:xfrm>
          </p:grpSpPr>
          <p:sp>
            <p:nvSpPr>
              <p:cNvPr id="12596" name="Google Shape;12596;p7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3"/>
            <p:cNvGrpSpPr/>
            <p:nvPr/>
          </p:nvGrpSpPr>
          <p:grpSpPr>
            <a:xfrm>
              <a:off x="712664" y="3693287"/>
              <a:ext cx="1460738" cy="698160"/>
              <a:chOff x="712664" y="3693025"/>
              <a:chExt cx="1460738" cy="698160"/>
            </a:xfrm>
          </p:grpSpPr>
          <p:sp>
            <p:nvSpPr>
              <p:cNvPr id="12600" name="Google Shape;12600;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06" name="Google Shape;12606;p73"/>
          <p:cNvGrpSpPr/>
          <p:nvPr/>
        </p:nvGrpSpPr>
        <p:grpSpPr>
          <a:xfrm>
            <a:off x="3164985" y="1191441"/>
            <a:ext cx="795485" cy="738831"/>
            <a:chOff x="3348603" y="1236445"/>
            <a:chExt cx="749256" cy="695894"/>
          </a:xfrm>
        </p:grpSpPr>
        <p:grpSp>
          <p:nvGrpSpPr>
            <p:cNvPr id="12607" name="Google Shape;12607;p73"/>
            <p:cNvGrpSpPr/>
            <p:nvPr/>
          </p:nvGrpSpPr>
          <p:grpSpPr>
            <a:xfrm>
              <a:off x="3583779" y="1236445"/>
              <a:ext cx="293795" cy="285811"/>
              <a:chOff x="3750225" y="1774000"/>
              <a:chExt cx="149575" cy="145525"/>
            </a:xfrm>
          </p:grpSpPr>
          <p:sp>
            <p:nvSpPr>
              <p:cNvPr id="12608" name="Google Shape;12608;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73"/>
            <p:cNvGrpSpPr/>
            <p:nvPr/>
          </p:nvGrpSpPr>
          <p:grpSpPr>
            <a:xfrm>
              <a:off x="3775534" y="1462599"/>
              <a:ext cx="322325" cy="285958"/>
              <a:chOff x="3847850" y="1889150"/>
              <a:chExt cx="164100" cy="145600"/>
            </a:xfrm>
          </p:grpSpPr>
          <p:sp>
            <p:nvSpPr>
              <p:cNvPr id="12611" name="Google Shape;12611;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3"/>
            <p:cNvGrpSpPr/>
            <p:nvPr/>
          </p:nvGrpSpPr>
          <p:grpSpPr>
            <a:xfrm>
              <a:off x="3545329" y="1646528"/>
              <a:ext cx="293746" cy="285811"/>
              <a:chOff x="3730650" y="1982800"/>
              <a:chExt cx="149550" cy="145525"/>
            </a:xfrm>
          </p:grpSpPr>
          <p:sp>
            <p:nvSpPr>
              <p:cNvPr id="12614" name="Google Shape;12614;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3"/>
            <p:cNvGrpSpPr/>
            <p:nvPr/>
          </p:nvGrpSpPr>
          <p:grpSpPr>
            <a:xfrm>
              <a:off x="3348603" y="1415046"/>
              <a:ext cx="294384" cy="284387"/>
              <a:chOff x="3630494" y="1864938"/>
              <a:chExt cx="149875" cy="144800"/>
            </a:xfrm>
          </p:grpSpPr>
          <p:sp>
            <p:nvSpPr>
              <p:cNvPr id="12617" name="Google Shape;12617;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19" name="Google Shape;12619;p73"/>
          <p:cNvGrpSpPr/>
          <p:nvPr/>
        </p:nvGrpSpPr>
        <p:grpSpPr>
          <a:xfrm>
            <a:off x="2286512" y="3714337"/>
            <a:ext cx="1324924" cy="678083"/>
            <a:chOff x="2413923" y="3711366"/>
            <a:chExt cx="1374117" cy="703260"/>
          </a:xfrm>
        </p:grpSpPr>
        <p:grpSp>
          <p:nvGrpSpPr>
            <p:cNvPr id="12620" name="Google Shape;12620;p73"/>
            <p:cNvGrpSpPr/>
            <p:nvPr/>
          </p:nvGrpSpPr>
          <p:grpSpPr>
            <a:xfrm>
              <a:off x="2413923" y="3711366"/>
              <a:ext cx="1374117" cy="703260"/>
              <a:chOff x="2413923" y="3711366"/>
              <a:chExt cx="1374117" cy="703260"/>
            </a:xfrm>
          </p:grpSpPr>
          <p:sp>
            <p:nvSpPr>
              <p:cNvPr id="12621" name="Google Shape;12621;p7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2" name="Google Shape;12622;p73"/>
              <p:cNvGrpSpPr/>
              <p:nvPr/>
            </p:nvGrpSpPr>
            <p:grpSpPr>
              <a:xfrm>
                <a:off x="2600284" y="3808654"/>
                <a:ext cx="234506" cy="138009"/>
                <a:chOff x="2600284" y="3808654"/>
                <a:chExt cx="234506" cy="138009"/>
              </a:xfrm>
            </p:grpSpPr>
            <p:sp>
              <p:nvSpPr>
                <p:cNvPr id="12623" name="Google Shape;12623;p7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4" name="Google Shape;12624;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5" name="Google Shape;12625;p73"/>
              <p:cNvGrpSpPr/>
              <p:nvPr/>
            </p:nvGrpSpPr>
            <p:grpSpPr>
              <a:xfrm>
                <a:off x="3359659" y="3805664"/>
                <a:ext cx="232294" cy="141000"/>
                <a:chOff x="3359659" y="3805664"/>
                <a:chExt cx="232294" cy="141000"/>
              </a:xfrm>
            </p:grpSpPr>
            <p:sp>
              <p:nvSpPr>
                <p:cNvPr id="12626" name="Google Shape;12626;p7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27" name="Google Shape;12627;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28" name="Google Shape;12628;p73"/>
              <p:cNvGrpSpPr/>
              <p:nvPr/>
            </p:nvGrpSpPr>
            <p:grpSpPr>
              <a:xfrm>
                <a:off x="3067316" y="3711366"/>
                <a:ext cx="66900" cy="166809"/>
                <a:chOff x="3067316" y="3711366"/>
                <a:chExt cx="66900" cy="166809"/>
              </a:xfrm>
            </p:grpSpPr>
            <p:sp>
              <p:nvSpPr>
                <p:cNvPr id="12629" name="Google Shape;12629;p7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0" name="Google Shape;12630;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1" name="Google Shape;12631;p73"/>
              <p:cNvGrpSpPr/>
              <p:nvPr/>
            </p:nvGrpSpPr>
            <p:grpSpPr>
              <a:xfrm>
                <a:off x="2413923" y="4058666"/>
                <a:ext cx="224119" cy="66900"/>
                <a:chOff x="2413923" y="4058666"/>
                <a:chExt cx="224119" cy="66900"/>
              </a:xfrm>
            </p:grpSpPr>
            <p:sp>
              <p:nvSpPr>
                <p:cNvPr id="12632" name="Google Shape;12632;p7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3" name="Google Shape;12633;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34" name="Google Shape;12634;p73"/>
              <p:cNvGrpSpPr/>
              <p:nvPr/>
            </p:nvGrpSpPr>
            <p:grpSpPr>
              <a:xfrm>
                <a:off x="3564643" y="4058666"/>
                <a:ext cx="223397" cy="66900"/>
                <a:chOff x="3564643" y="4058666"/>
                <a:chExt cx="223397" cy="66900"/>
              </a:xfrm>
            </p:grpSpPr>
            <p:sp>
              <p:nvSpPr>
                <p:cNvPr id="12635" name="Google Shape;12635;p7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36" name="Google Shape;12636;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637" name="Google Shape;12637;p73"/>
            <p:cNvGrpSpPr/>
            <p:nvPr/>
          </p:nvGrpSpPr>
          <p:grpSpPr>
            <a:xfrm>
              <a:off x="2633353" y="3965763"/>
              <a:ext cx="933975" cy="445687"/>
              <a:chOff x="2633353" y="3965763"/>
              <a:chExt cx="933975" cy="445687"/>
            </a:xfrm>
          </p:grpSpPr>
          <p:sp>
            <p:nvSpPr>
              <p:cNvPr id="12638" name="Google Shape;12638;p7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0" name="Google Shape;12640;p73"/>
          <p:cNvGrpSpPr/>
          <p:nvPr/>
        </p:nvGrpSpPr>
        <p:grpSpPr>
          <a:xfrm>
            <a:off x="6410784" y="1264884"/>
            <a:ext cx="1131087" cy="587383"/>
            <a:chOff x="238125" y="999450"/>
            <a:chExt cx="7140700" cy="3708225"/>
          </a:xfrm>
        </p:grpSpPr>
        <p:sp>
          <p:nvSpPr>
            <p:cNvPr id="12641" name="Google Shape;12641;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73"/>
          <p:cNvGrpSpPr/>
          <p:nvPr/>
        </p:nvGrpSpPr>
        <p:grpSpPr>
          <a:xfrm>
            <a:off x="3762234" y="3714379"/>
            <a:ext cx="1375854" cy="678131"/>
            <a:chOff x="3913765" y="3641905"/>
            <a:chExt cx="1522805" cy="750560"/>
          </a:xfrm>
        </p:grpSpPr>
        <p:grpSp>
          <p:nvGrpSpPr>
            <p:cNvPr id="12651" name="Google Shape;12651;p73"/>
            <p:cNvGrpSpPr/>
            <p:nvPr/>
          </p:nvGrpSpPr>
          <p:grpSpPr>
            <a:xfrm>
              <a:off x="3913765" y="3997002"/>
              <a:ext cx="1522805" cy="395463"/>
              <a:chOff x="3913765" y="3997002"/>
              <a:chExt cx="1522805" cy="395463"/>
            </a:xfrm>
          </p:grpSpPr>
          <p:grpSp>
            <p:nvGrpSpPr>
              <p:cNvPr id="12652" name="Google Shape;12652;p73"/>
              <p:cNvGrpSpPr/>
              <p:nvPr/>
            </p:nvGrpSpPr>
            <p:grpSpPr>
              <a:xfrm>
                <a:off x="3913765" y="4138659"/>
                <a:ext cx="507602" cy="253806"/>
                <a:chOff x="3913765" y="4138659"/>
                <a:chExt cx="507602" cy="253806"/>
              </a:xfrm>
            </p:grpSpPr>
            <p:sp>
              <p:nvSpPr>
                <p:cNvPr id="12653" name="Google Shape;12653;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655" name="Google Shape;12655;p73"/>
              <p:cNvGrpSpPr/>
              <p:nvPr/>
            </p:nvGrpSpPr>
            <p:grpSpPr>
              <a:xfrm>
                <a:off x="4421361" y="3997002"/>
                <a:ext cx="507618" cy="395463"/>
                <a:chOff x="4421361" y="3997002"/>
                <a:chExt cx="507618" cy="395463"/>
              </a:xfrm>
            </p:grpSpPr>
            <p:sp>
              <p:nvSpPr>
                <p:cNvPr id="12656" name="Google Shape;12656;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73"/>
              <p:cNvGrpSpPr/>
              <p:nvPr/>
            </p:nvGrpSpPr>
            <p:grpSpPr>
              <a:xfrm>
                <a:off x="4928973" y="4189418"/>
                <a:ext cx="507596" cy="203047"/>
                <a:chOff x="4928973" y="4189418"/>
                <a:chExt cx="507596" cy="203047"/>
              </a:xfrm>
            </p:grpSpPr>
            <p:sp>
              <p:nvSpPr>
                <p:cNvPr id="12659" name="Google Shape;12659;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1" name="Google Shape;12661;p73"/>
            <p:cNvGrpSpPr/>
            <p:nvPr/>
          </p:nvGrpSpPr>
          <p:grpSpPr>
            <a:xfrm>
              <a:off x="4482186" y="3641905"/>
              <a:ext cx="397605" cy="349784"/>
              <a:chOff x="2906375" y="1159725"/>
              <a:chExt cx="1860575" cy="1636800"/>
            </a:xfrm>
          </p:grpSpPr>
          <p:sp>
            <p:nvSpPr>
              <p:cNvPr id="12662" name="Google Shape;12662;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66" name="Google Shape;12666;p73"/>
          <p:cNvGrpSpPr/>
          <p:nvPr/>
        </p:nvGrpSpPr>
        <p:grpSpPr>
          <a:xfrm>
            <a:off x="6546943" y="2074305"/>
            <a:ext cx="940737" cy="721067"/>
            <a:chOff x="6599718" y="2068734"/>
            <a:chExt cx="940737" cy="721067"/>
          </a:xfrm>
        </p:grpSpPr>
        <p:sp>
          <p:nvSpPr>
            <p:cNvPr id="12667" name="Google Shape;12667;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3" name="Google Shape;12673;p73"/>
            <p:cNvGrpSpPr/>
            <p:nvPr/>
          </p:nvGrpSpPr>
          <p:grpSpPr>
            <a:xfrm>
              <a:off x="6836957" y="2068734"/>
              <a:ext cx="461892" cy="721067"/>
              <a:chOff x="6836957" y="2068734"/>
              <a:chExt cx="461892" cy="721067"/>
            </a:xfrm>
          </p:grpSpPr>
          <p:sp>
            <p:nvSpPr>
              <p:cNvPr id="12674" name="Google Shape;12674;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0" name="Google Shape;12680;p73"/>
              <p:cNvGrpSpPr/>
              <p:nvPr/>
            </p:nvGrpSpPr>
            <p:grpSpPr>
              <a:xfrm>
                <a:off x="6836957" y="2068734"/>
                <a:ext cx="461892" cy="721067"/>
                <a:chOff x="6836957" y="2068734"/>
                <a:chExt cx="461892" cy="721067"/>
              </a:xfrm>
            </p:grpSpPr>
            <p:sp>
              <p:nvSpPr>
                <p:cNvPr id="12681" name="Google Shape;12681;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88" name="Google Shape;12688;p73"/>
          <p:cNvGrpSpPr/>
          <p:nvPr/>
        </p:nvGrpSpPr>
        <p:grpSpPr>
          <a:xfrm>
            <a:off x="2430262" y="2078652"/>
            <a:ext cx="712577" cy="712374"/>
            <a:chOff x="2559249" y="2069323"/>
            <a:chExt cx="685566" cy="685634"/>
          </a:xfrm>
        </p:grpSpPr>
        <p:sp>
          <p:nvSpPr>
            <p:cNvPr id="12689" name="Google Shape;12689;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2" name="Google Shape;12702;p73"/>
          <p:cNvGrpSpPr/>
          <p:nvPr/>
        </p:nvGrpSpPr>
        <p:grpSpPr>
          <a:xfrm>
            <a:off x="7612699" y="1191441"/>
            <a:ext cx="845645" cy="711911"/>
            <a:chOff x="951975" y="315800"/>
            <a:chExt cx="5860325" cy="4933550"/>
          </a:xfrm>
        </p:grpSpPr>
        <p:sp>
          <p:nvSpPr>
            <p:cNvPr id="12703" name="Google Shape;12703;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3709828" y="2927550"/>
            <a:ext cx="1617932" cy="621724"/>
            <a:chOff x="3862800" y="3038525"/>
            <a:chExt cx="1329006" cy="510698"/>
          </a:xfrm>
        </p:grpSpPr>
        <p:sp>
          <p:nvSpPr>
            <p:cNvPr id="12712" name="Google Shape;12712;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4" name="Google Shape;12714;p73"/>
            <p:cNvGrpSpPr/>
            <p:nvPr/>
          </p:nvGrpSpPr>
          <p:grpSpPr>
            <a:xfrm>
              <a:off x="3967075" y="3040337"/>
              <a:ext cx="1019927" cy="402126"/>
              <a:chOff x="3967075" y="3040337"/>
              <a:chExt cx="1019927" cy="402126"/>
            </a:xfrm>
          </p:grpSpPr>
          <p:sp>
            <p:nvSpPr>
              <p:cNvPr id="12715" name="Google Shape;12715;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7" name="Google Shape;12717;p73"/>
            <p:cNvGrpSpPr/>
            <p:nvPr/>
          </p:nvGrpSpPr>
          <p:grpSpPr>
            <a:xfrm>
              <a:off x="4186700" y="3040337"/>
              <a:ext cx="390475" cy="183289"/>
              <a:chOff x="4186700" y="3040337"/>
              <a:chExt cx="390475" cy="183289"/>
            </a:xfrm>
          </p:grpSpPr>
          <p:sp>
            <p:nvSpPr>
              <p:cNvPr id="12718" name="Google Shape;12718;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3"/>
            <p:cNvGrpSpPr/>
            <p:nvPr/>
          </p:nvGrpSpPr>
          <p:grpSpPr>
            <a:xfrm>
              <a:off x="4073727" y="3040337"/>
              <a:ext cx="697794" cy="296263"/>
              <a:chOff x="4073727" y="3040337"/>
              <a:chExt cx="697794" cy="296263"/>
            </a:xfrm>
          </p:grpSpPr>
          <p:sp>
            <p:nvSpPr>
              <p:cNvPr id="12721" name="Google Shape;12721;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73"/>
            <p:cNvGrpSpPr/>
            <p:nvPr/>
          </p:nvGrpSpPr>
          <p:grpSpPr>
            <a:xfrm>
              <a:off x="3862800" y="3038525"/>
              <a:ext cx="1329006" cy="510698"/>
              <a:chOff x="3862800" y="3038525"/>
              <a:chExt cx="1329006" cy="510698"/>
            </a:xfrm>
          </p:grpSpPr>
          <p:sp>
            <p:nvSpPr>
              <p:cNvPr id="12724" name="Google Shape;12724;p7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6" name="Google Shape;12726;p73"/>
          <p:cNvGrpSpPr/>
          <p:nvPr/>
        </p:nvGrpSpPr>
        <p:grpSpPr>
          <a:xfrm>
            <a:off x="718150" y="1191441"/>
            <a:ext cx="883205" cy="775176"/>
            <a:chOff x="649648" y="271400"/>
            <a:chExt cx="6215377" cy="5455143"/>
          </a:xfrm>
        </p:grpSpPr>
        <p:sp>
          <p:nvSpPr>
            <p:cNvPr id="12727" name="Google Shape;12727;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73"/>
          <p:cNvGrpSpPr/>
          <p:nvPr/>
        </p:nvGrpSpPr>
        <p:grpSpPr>
          <a:xfrm>
            <a:off x="2326452" y="1191441"/>
            <a:ext cx="767704" cy="815489"/>
            <a:chOff x="2499700" y="1135950"/>
            <a:chExt cx="732402" cy="777990"/>
          </a:xfrm>
        </p:grpSpPr>
        <p:grpSp>
          <p:nvGrpSpPr>
            <p:cNvPr id="12740" name="Google Shape;12740;p73"/>
            <p:cNvGrpSpPr/>
            <p:nvPr/>
          </p:nvGrpSpPr>
          <p:grpSpPr>
            <a:xfrm>
              <a:off x="2499700" y="1135950"/>
              <a:ext cx="732402" cy="694705"/>
              <a:chOff x="2499700" y="1135950"/>
              <a:chExt cx="732402" cy="694705"/>
            </a:xfrm>
          </p:grpSpPr>
          <p:sp>
            <p:nvSpPr>
              <p:cNvPr id="12741" name="Google Shape;12741;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73"/>
            <p:cNvGrpSpPr/>
            <p:nvPr/>
          </p:nvGrpSpPr>
          <p:grpSpPr>
            <a:xfrm>
              <a:off x="2517909" y="1188726"/>
              <a:ext cx="702702" cy="725214"/>
              <a:chOff x="2517909" y="1188726"/>
              <a:chExt cx="702702" cy="725214"/>
            </a:xfrm>
          </p:grpSpPr>
          <p:sp>
            <p:nvSpPr>
              <p:cNvPr id="12769" name="Google Shape;12769;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74" name="Google Shape;12774;p73"/>
          <p:cNvGrpSpPr/>
          <p:nvPr/>
        </p:nvGrpSpPr>
        <p:grpSpPr>
          <a:xfrm>
            <a:off x="1672184" y="1191441"/>
            <a:ext cx="583439" cy="870229"/>
            <a:chOff x="1716825" y="1121550"/>
            <a:chExt cx="622800" cy="928938"/>
          </a:xfrm>
        </p:grpSpPr>
        <p:grpSp>
          <p:nvGrpSpPr>
            <p:cNvPr id="12775" name="Google Shape;12775;p73"/>
            <p:cNvGrpSpPr/>
            <p:nvPr/>
          </p:nvGrpSpPr>
          <p:grpSpPr>
            <a:xfrm>
              <a:off x="1716825" y="1121550"/>
              <a:ext cx="622800" cy="928938"/>
              <a:chOff x="1716825" y="1121550"/>
              <a:chExt cx="622800" cy="928938"/>
            </a:xfrm>
          </p:grpSpPr>
          <p:cxnSp>
            <p:nvCxnSpPr>
              <p:cNvPr id="12776" name="Google Shape;12776;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777" name="Google Shape;12777;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73"/>
            <p:cNvGrpSpPr/>
            <p:nvPr/>
          </p:nvGrpSpPr>
          <p:grpSpPr>
            <a:xfrm>
              <a:off x="1768050" y="1172775"/>
              <a:ext cx="520200" cy="832000"/>
              <a:chOff x="1768050" y="1172775"/>
              <a:chExt cx="520200" cy="832000"/>
            </a:xfrm>
          </p:grpSpPr>
          <p:cxnSp>
            <p:nvCxnSpPr>
              <p:cNvPr id="12779" name="Google Shape;12779;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780" name="Google Shape;12780;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73"/>
            <p:cNvGrpSpPr/>
            <p:nvPr/>
          </p:nvGrpSpPr>
          <p:grpSpPr>
            <a:xfrm>
              <a:off x="1820100" y="1225475"/>
              <a:ext cx="416400" cy="729575"/>
              <a:chOff x="1820100" y="1225475"/>
              <a:chExt cx="416400" cy="729575"/>
            </a:xfrm>
          </p:grpSpPr>
          <p:cxnSp>
            <p:nvCxnSpPr>
              <p:cNvPr id="12782" name="Google Shape;12782;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783" name="Google Shape;12783;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4" name="Google Shape;12784;p73"/>
            <p:cNvGrpSpPr/>
            <p:nvPr/>
          </p:nvGrpSpPr>
          <p:grpSpPr>
            <a:xfrm>
              <a:off x="1874250" y="1278825"/>
              <a:ext cx="308100" cy="605275"/>
              <a:chOff x="1874250" y="1278825"/>
              <a:chExt cx="308100" cy="605275"/>
            </a:xfrm>
          </p:grpSpPr>
          <p:cxnSp>
            <p:nvCxnSpPr>
              <p:cNvPr id="12785" name="Google Shape;12785;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786" name="Google Shape;12786;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3"/>
          <p:cNvGrpSpPr/>
          <p:nvPr/>
        </p:nvGrpSpPr>
        <p:grpSpPr>
          <a:xfrm>
            <a:off x="1592007" y="2077763"/>
            <a:ext cx="739072" cy="714152"/>
            <a:chOff x="4334725" y="1355875"/>
            <a:chExt cx="3106650" cy="3001900"/>
          </a:xfrm>
        </p:grpSpPr>
        <p:grpSp>
          <p:nvGrpSpPr>
            <p:cNvPr id="12789" name="Google Shape;12789;p73"/>
            <p:cNvGrpSpPr/>
            <p:nvPr/>
          </p:nvGrpSpPr>
          <p:grpSpPr>
            <a:xfrm>
              <a:off x="4516050" y="1724875"/>
              <a:ext cx="2693725" cy="2632900"/>
              <a:chOff x="4516050" y="1724875"/>
              <a:chExt cx="2693725" cy="2632900"/>
            </a:xfrm>
          </p:grpSpPr>
          <p:sp>
            <p:nvSpPr>
              <p:cNvPr id="12790" name="Google Shape;12790;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3" name="Google Shape;12793;p73"/>
            <p:cNvGrpSpPr/>
            <p:nvPr/>
          </p:nvGrpSpPr>
          <p:grpSpPr>
            <a:xfrm>
              <a:off x="4334725" y="1355875"/>
              <a:ext cx="3106650" cy="2709650"/>
              <a:chOff x="4334725" y="1355875"/>
              <a:chExt cx="3106650" cy="2709650"/>
            </a:xfrm>
          </p:grpSpPr>
          <p:sp>
            <p:nvSpPr>
              <p:cNvPr id="12794" name="Google Shape;12794;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7" name="Google Shape;12797;p73"/>
          <p:cNvGrpSpPr/>
          <p:nvPr/>
        </p:nvGrpSpPr>
        <p:grpSpPr>
          <a:xfrm>
            <a:off x="7708956" y="3708534"/>
            <a:ext cx="312074" cy="684173"/>
            <a:chOff x="7645573" y="3754300"/>
            <a:chExt cx="293855" cy="644170"/>
          </a:xfrm>
        </p:grpSpPr>
        <p:sp>
          <p:nvSpPr>
            <p:cNvPr id="12798" name="Google Shape;12798;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3"/>
          <p:cNvGrpSpPr/>
          <p:nvPr/>
        </p:nvGrpSpPr>
        <p:grpSpPr>
          <a:xfrm>
            <a:off x="5630944" y="1191441"/>
            <a:ext cx="709011" cy="739359"/>
            <a:chOff x="5830645" y="1256617"/>
            <a:chExt cx="530340" cy="553040"/>
          </a:xfrm>
        </p:grpSpPr>
        <p:grpSp>
          <p:nvGrpSpPr>
            <p:cNvPr id="12801" name="Google Shape;12801;p73"/>
            <p:cNvGrpSpPr/>
            <p:nvPr/>
          </p:nvGrpSpPr>
          <p:grpSpPr>
            <a:xfrm>
              <a:off x="5830645" y="1256617"/>
              <a:ext cx="259743" cy="269909"/>
              <a:chOff x="5830645" y="1256617"/>
              <a:chExt cx="259743" cy="269909"/>
            </a:xfrm>
          </p:grpSpPr>
          <p:sp>
            <p:nvSpPr>
              <p:cNvPr id="12802" name="Google Shape;12802;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4" name="Google Shape;12804;p73"/>
            <p:cNvGrpSpPr/>
            <p:nvPr/>
          </p:nvGrpSpPr>
          <p:grpSpPr>
            <a:xfrm>
              <a:off x="6101293" y="1256617"/>
              <a:ext cx="259692" cy="269909"/>
              <a:chOff x="6101293" y="1256617"/>
              <a:chExt cx="259692" cy="269909"/>
            </a:xfrm>
          </p:grpSpPr>
          <p:sp>
            <p:nvSpPr>
              <p:cNvPr id="12805" name="Google Shape;12805;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7" name="Google Shape;12807;p73"/>
            <p:cNvGrpSpPr/>
            <p:nvPr/>
          </p:nvGrpSpPr>
          <p:grpSpPr>
            <a:xfrm>
              <a:off x="5830645" y="1539749"/>
              <a:ext cx="259692" cy="269909"/>
              <a:chOff x="5830645" y="1539749"/>
              <a:chExt cx="259692" cy="269909"/>
            </a:xfrm>
          </p:grpSpPr>
          <p:sp>
            <p:nvSpPr>
              <p:cNvPr id="12808" name="Google Shape;12808;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73"/>
            <p:cNvGrpSpPr/>
            <p:nvPr/>
          </p:nvGrpSpPr>
          <p:grpSpPr>
            <a:xfrm>
              <a:off x="6101293" y="1539749"/>
              <a:ext cx="259692" cy="269909"/>
              <a:chOff x="6101293" y="1539749"/>
              <a:chExt cx="259692" cy="269909"/>
            </a:xfrm>
          </p:grpSpPr>
          <p:sp>
            <p:nvSpPr>
              <p:cNvPr id="12811" name="Google Shape;12811;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13" name="Google Shape;12813;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3"/>
          <p:cNvGrpSpPr/>
          <p:nvPr/>
        </p:nvGrpSpPr>
        <p:grpSpPr>
          <a:xfrm>
            <a:off x="732438" y="2927557"/>
            <a:ext cx="1452955" cy="621360"/>
            <a:chOff x="732422" y="2990152"/>
            <a:chExt cx="1337773" cy="572102"/>
          </a:xfrm>
        </p:grpSpPr>
        <p:sp>
          <p:nvSpPr>
            <p:cNvPr id="12815" name="Google Shape;12815;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824"/>
        <p:cNvGrpSpPr/>
        <p:nvPr/>
      </p:nvGrpSpPr>
      <p:grpSpPr>
        <a:xfrm>
          <a:off x="0" y="0"/>
          <a:ext cx="0" cy="0"/>
          <a:chOff x="0" y="0"/>
          <a:chExt cx="0" cy="0"/>
        </a:xfrm>
      </p:grpSpPr>
      <p:grpSp>
        <p:nvGrpSpPr>
          <p:cNvPr id="12825" name="Google Shape;12825;p74"/>
          <p:cNvGrpSpPr/>
          <p:nvPr/>
        </p:nvGrpSpPr>
        <p:grpSpPr>
          <a:xfrm>
            <a:off x="729238" y="1179665"/>
            <a:ext cx="1636117" cy="1526144"/>
            <a:chOff x="729238" y="1179665"/>
            <a:chExt cx="1636117" cy="1526144"/>
          </a:xfrm>
        </p:grpSpPr>
        <p:grpSp>
          <p:nvGrpSpPr>
            <p:cNvPr id="12826" name="Google Shape;12826;p74"/>
            <p:cNvGrpSpPr/>
            <p:nvPr/>
          </p:nvGrpSpPr>
          <p:grpSpPr>
            <a:xfrm>
              <a:off x="729238" y="1179665"/>
              <a:ext cx="80700" cy="1526144"/>
              <a:chOff x="729238" y="1179665"/>
              <a:chExt cx="80700" cy="1526144"/>
            </a:xfrm>
          </p:grpSpPr>
          <p:sp>
            <p:nvSpPr>
              <p:cNvPr id="12827" name="Google Shape;12827;p7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7" name="Google Shape;12837;p74"/>
            <p:cNvGrpSpPr/>
            <p:nvPr/>
          </p:nvGrpSpPr>
          <p:grpSpPr>
            <a:xfrm>
              <a:off x="903098" y="1179665"/>
              <a:ext cx="80700" cy="1526144"/>
              <a:chOff x="903098" y="1179665"/>
              <a:chExt cx="80700" cy="1526144"/>
            </a:xfrm>
          </p:grpSpPr>
          <p:sp>
            <p:nvSpPr>
              <p:cNvPr id="12838" name="Google Shape;12838;p7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8" name="Google Shape;12848;p74"/>
            <p:cNvGrpSpPr/>
            <p:nvPr/>
          </p:nvGrpSpPr>
          <p:grpSpPr>
            <a:xfrm>
              <a:off x="1076958" y="1179665"/>
              <a:ext cx="80700" cy="1526144"/>
              <a:chOff x="1076958" y="1179665"/>
              <a:chExt cx="80700" cy="1526144"/>
            </a:xfrm>
          </p:grpSpPr>
          <p:sp>
            <p:nvSpPr>
              <p:cNvPr id="12849" name="Google Shape;12849;p7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74"/>
            <p:cNvGrpSpPr/>
            <p:nvPr/>
          </p:nvGrpSpPr>
          <p:grpSpPr>
            <a:xfrm>
              <a:off x="1247707" y="1179665"/>
              <a:ext cx="80700" cy="1526144"/>
              <a:chOff x="1247707" y="1179665"/>
              <a:chExt cx="80700" cy="1526144"/>
            </a:xfrm>
          </p:grpSpPr>
          <p:sp>
            <p:nvSpPr>
              <p:cNvPr id="12860" name="Google Shape;12860;p7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74"/>
            <p:cNvGrpSpPr/>
            <p:nvPr/>
          </p:nvGrpSpPr>
          <p:grpSpPr>
            <a:xfrm>
              <a:off x="1421567" y="1179665"/>
              <a:ext cx="80700" cy="1526144"/>
              <a:chOff x="1421567" y="1179665"/>
              <a:chExt cx="80700" cy="1526144"/>
            </a:xfrm>
          </p:grpSpPr>
          <p:sp>
            <p:nvSpPr>
              <p:cNvPr id="12871" name="Google Shape;12871;p7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1" name="Google Shape;12881;p74"/>
            <p:cNvGrpSpPr/>
            <p:nvPr/>
          </p:nvGrpSpPr>
          <p:grpSpPr>
            <a:xfrm>
              <a:off x="1592327" y="1179665"/>
              <a:ext cx="80700" cy="1526144"/>
              <a:chOff x="1592327" y="1179665"/>
              <a:chExt cx="80700" cy="1526144"/>
            </a:xfrm>
          </p:grpSpPr>
          <p:sp>
            <p:nvSpPr>
              <p:cNvPr id="12882" name="Google Shape;12882;p7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2" name="Google Shape;12892;p74"/>
            <p:cNvGrpSpPr/>
            <p:nvPr/>
          </p:nvGrpSpPr>
          <p:grpSpPr>
            <a:xfrm>
              <a:off x="1766187" y="1179665"/>
              <a:ext cx="80700" cy="1526144"/>
              <a:chOff x="1766187" y="1179665"/>
              <a:chExt cx="80700" cy="1526144"/>
            </a:xfrm>
          </p:grpSpPr>
          <p:sp>
            <p:nvSpPr>
              <p:cNvPr id="12893" name="Google Shape;12893;p7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4"/>
            <p:cNvGrpSpPr/>
            <p:nvPr/>
          </p:nvGrpSpPr>
          <p:grpSpPr>
            <a:xfrm>
              <a:off x="1936935" y="1179665"/>
              <a:ext cx="80700" cy="1526144"/>
              <a:chOff x="1936935" y="1179665"/>
              <a:chExt cx="80700" cy="1526144"/>
            </a:xfrm>
          </p:grpSpPr>
          <p:sp>
            <p:nvSpPr>
              <p:cNvPr id="12904" name="Google Shape;12904;p7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4"/>
            <p:cNvGrpSpPr/>
            <p:nvPr/>
          </p:nvGrpSpPr>
          <p:grpSpPr>
            <a:xfrm>
              <a:off x="2110795" y="1179665"/>
              <a:ext cx="80700" cy="1526144"/>
              <a:chOff x="2110795" y="1179665"/>
              <a:chExt cx="80700" cy="1526144"/>
            </a:xfrm>
          </p:grpSpPr>
          <p:sp>
            <p:nvSpPr>
              <p:cNvPr id="12915" name="Google Shape;12915;p7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4"/>
            <p:cNvGrpSpPr/>
            <p:nvPr/>
          </p:nvGrpSpPr>
          <p:grpSpPr>
            <a:xfrm>
              <a:off x="2284655" y="1179665"/>
              <a:ext cx="80700" cy="1526144"/>
              <a:chOff x="2284655" y="1179665"/>
              <a:chExt cx="80700" cy="1526144"/>
            </a:xfrm>
          </p:grpSpPr>
          <p:sp>
            <p:nvSpPr>
              <p:cNvPr id="12926" name="Google Shape;12926;p7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36" name="Google Shape;12936;p74"/>
          <p:cNvGrpSpPr/>
          <p:nvPr/>
        </p:nvGrpSpPr>
        <p:grpSpPr>
          <a:xfrm>
            <a:off x="2623904" y="1198803"/>
            <a:ext cx="1364248" cy="1102133"/>
            <a:chOff x="2623904" y="1198803"/>
            <a:chExt cx="1364248" cy="1102133"/>
          </a:xfrm>
        </p:grpSpPr>
        <p:grpSp>
          <p:nvGrpSpPr>
            <p:cNvPr id="12937" name="Google Shape;12937;p74"/>
            <p:cNvGrpSpPr/>
            <p:nvPr/>
          </p:nvGrpSpPr>
          <p:grpSpPr>
            <a:xfrm>
              <a:off x="2623907" y="1198803"/>
              <a:ext cx="1364245" cy="273000"/>
              <a:chOff x="2623907" y="1198803"/>
              <a:chExt cx="1364245" cy="273000"/>
            </a:xfrm>
          </p:grpSpPr>
          <p:sp>
            <p:nvSpPr>
              <p:cNvPr id="12938" name="Google Shape;12938;p7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74"/>
            <p:cNvGrpSpPr/>
            <p:nvPr/>
          </p:nvGrpSpPr>
          <p:grpSpPr>
            <a:xfrm>
              <a:off x="2623904" y="1476964"/>
              <a:ext cx="1364245" cy="273000"/>
              <a:chOff x="2623904" y="1476964"/>
              <a:chExt cx="1364245" cy="273000"/>
            </a:xfrm>
          </p:grpSpPr>
          <p:sp>
            <p:nvSpPr>
              <p:cNvPr id="12944" name="Google Shape;12944;p7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9" name="Google Shape;12949;p74"/>
            <p:cNvGrpSpPr/>
            <p:nvPr/>
          </p:nvGrpSpPr>
          <p:grpSpPr>
            <a:xfrm>
              <a:off x="2623907" y="1749775"/>
              <a:ext cx="1364245" cy="273000"/>
              <a:chOff x="2623907" y="1749775"/>
              <a:chExt cx="1364245" cy="273000"/>
            </a:xfrm>
          </p:grpSpPr>
          <p:sp>
            <p:nvSpPr>
              <p:cNvPr id="12950" name="Google Shape;12950;p7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5" name="Google Shape;12955;p74"/>
            <p:cNvGrpSpPr/>
            <p:nvPr/>
          </p:nvGrpSpPr>
          <p:grpSpPr>
            <a:xfrm>
              <a:off x="2623904" y="2027936"/>
              <a:ext cx="1364245" cy="273000"/>
              <a:chOff x="2623904" y="2027936"/>
              <a:chExt cx="1364245" cy="273000"/>
            </a:xfrm>
          </p:grpSpPr>
          <p:sp>
            <p:nvSpPr>
              <p:cNvPr id="12956" name="Google Shape;12956;p7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61" name="Google Shape;12961;p74"/>
          <p:cNvGrpSpPr/>
          <p:nvPr/>
        </p:nvGrpSpPr>
        <p:grpSpPr>
          <a:xfrm>
            <a:off x="2613365" y="2657986"/>
            <a:ext cx="1387541" cy="159124"/>
            <a:chOff x="3200660" y="2180272"/>
            <a:chExt cx="2563824" cy="378237"/>
          </a:xfrm>
        </p:grpSpPr>
        <p:sp>
          <p:nvSpPr>
            <p:cNvPr id="12962" name="Google Shape;12962;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4"/>
          <p:cNvGrpSpPr/>
          <p:nvPr/>
        </p:nvGrpSpPr>
        <p:grpSpPr>
          <a:xfrm>
            <a:off x="2609890" y="2935811"/>
            <a:ext cx="1390502" cy="159625"/>
            <a:chOff x="3530150" y="2790075"/>
            <a:chExt cx="1962600" cy="225300"/>
          </a:xfrm>
        </p:grpSpPr>
        <p:sp>
          <p:nvSpPr>
            <p:cNvPr id="12981" name="Google Shape;12981;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74"/>
          <p:cNvGrpSpPr/>
          <p:nvPr/>
        </p:nvGrpSpPr>
        <p:grpSpPr>
          <a:xfrm>
            <a:off x="2610543" y="3214137"/>
            <a:ext cx="1411629" cy="153761"/>
            <a:chOff x="3558802" y="4011427"/>
            <a:chExt cx="1866000" cy="111300"/>
          </a:xfrm>
        </p:grpSpPr>
        <p:sp>
          <p:nvSpPr>
            <p:cNvPr id="12984" name="Google Shape;12984;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74"/>
          <p:cNvGrpSpPr/>
          <p:nvPr/>
        </p:nvGrpSpPr>
        <p:grpSpPr>
          <a:xfrm>
            <a:off x="2610235" y="2419536"/>
            <a:ext cx="1383503" cy="119749"/>
            <a:chOff x="3465975" y="2270276"/>
            <a:chExt cx="1986364" cy="171929"/>
          </a:xfrm>
        </p:grpSpPr>
        <p:sp>
          <p:nvSpPr>
            <p:cNvPr id="12987" name="Google Shape;12987;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74"/>
          <p:cNvGrpSpPr/>
          <p:nvPr/>
        </p:nvGrpSpPr>
        <p:grpSpPr>
          <a:xfrm>
            <a:off x="2621243" y="3783187"/>
            <a:ext cx="1369531" cy="195460"/>
            <a:chOff x="723300" y="4253549"/>
            <a:chExt cx="2276482" cy="324900"/>
          </a:xfrm>
        </p:grpSpPr>
        <p:sp>
          <p:nvSpPr>
            <p:cNvPr id="12996" name="Google Shape;12996;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1" name="Google Shape;13001;p74"/>
          <p:cNvGrpSpPr/>
          <p:nvPr/>
        </p:nvGrpSpPr>
        <p:grpSpPr>
          <a:xfrm>
            <a:off x="2610803" y="3484367"/>
            <a:ext cx="1389066" cy="180119"/>
            <a:chOff x="705948" y="3788465"/>
            <a:chExt cx="2308953" cy="299400"/>
          </a:xfrm>
        </p:grpSpPr>
        <p:sp>
          <p:nvSpPr>
            <p:cNvPr id="13002" name="Google Shape;13002;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74"/>
          <p:cNvGrpSpPr/>
          <p:nvPr/>
        </p:nvGrpSpPr>
        <p:grpSpPr>
          <a:xfrm>
            <a:off x="2658741" y="4097347"/>
            <a:ext cx="1304609" cy="294074"/>
            <a:chOff x="2658741" y="4097347"/>
            <a:chExt cx="1304609" cy="294074"/>
          </a:xfrm>
        </p:grpSpPr>
        <p:grpSp>
          <p:nvGrpSpPr>
            <p:cNvPr id="13008" name="Google Shape;13008;p74"/>
            <p:cNvGrpSpPr/>
            <p:nvPr/>
          </p:nvGrpSpPr>
          <p:grpSpPr>
            <a:xfrm>
              <a:off x="2658741" y="4097347"/>
              <a:ext cx="118572" cy="294074"/>
              <a:chOff x="3343310" y="4475555"/>
              <a:chExt cx="127717" cy="316753"/>
            </a:xfrm>
          </p:grpSpPr>
          <p:sp>
            <p:nvSpPr>
              <p:cNvPr id="13009" name="Google Shape;13009;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74"/>
            <p:cNvGrpSpPr/>
            <p:nvPr/>
          </p:nvGrpSpPr>
          <p:grpSpPr>
            <a:xfrm>
              <a:off x="3815519" y="4098388"/>
              <a:ext cx="147831" cy="291991"/>
              <a:chOff x="3527539" y="4476677"/>
              <a:chExt cx="159232" cy="314510"/>
            </a:xfrm>
          </p:grpSpPr>
          <p:sp>
            <p:nvSpPr>
              <p:cNvPr id="13012" name="Google Shape;13012;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74"/>
            <p:cNvGrpSpPr/>
            <p:nvPr/>
          </p:nvGrpSpPr>
          <p:grpSpPr>
            <a:xfrm>
              <a:off x="3511696" y="4098388"/>
              <a:ext cx="147831" cy="291991"/>
              <a:chOff x="3527539" y="4476677"/>
              <a:chExt cx="159232" cy="314510"/>
            </a:xfrm>
          </p:grpSpPr>
          <p:sp>
            <p:nvSpPr>
              <p:cNvPr id="13015" name="Google Shape;13015;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74"/>
            <p:cNvGrpSpPr/>
            <p:nvPr/>
          </p:nvGrpSpPr>
          <p:grpSpPr>
            <a:xfrm>
              <a:off x="3207874" y="4098388"/>
              <a:ext cx="147831" cy="291991"/>
              <a:chOff x="3527539" y="4476677"/>
              <a:chExt cx="159232" cy="314510"/>
            </a:xfrm>
          </p:grpSpPr>
          <p:sp>
            <p:nvSpPr>
              <p:cNvPr id="13018" name="Google Shape;13018;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0" name="Google Shape;13020;p74"/>
            <p:cNvGrpSpPr/>
            <p:nvPr/>
          </p:nvGrpSpPr>
          <p:grpSpPr>
            <a:xfrm>
              <a:off x="2933305" y="4097347"/>
              <a:ext cx="118572" cy="294074"/>
              <a:chOff x="3343310" y="4475555"/>
              <a:chExt cx="127717" cy="316753"/>
            </a:xfrm>
          </p:grpSpPr>
          <p:sp>
            <p:nvSpPr>
              <p:cNvPr id="13021" name="Google Shape;13021;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3" name="Google Shape;13023;p74"/>
          <p:cNvGrpSpPr/>
          <p:nvPr/>
        </p:nvGrpSpPr>
        <p:grpSpPr>
          <a:xfrm>
            <a:off x="4277571" y="2080469"/>
            <a:ext cx="1433821" cy="191501"/>
            <a:chOff x="4273350" y="2080469"/>
            <a:chExt cx="1433821" cy="191501"/>
          </a:xfrm>
        </p:grpSpPr>
        <p:grpSp>
          <p:nvGrpSpPr>
            <p:cNvPr id="13024" name="Google Shape;13024;p74"/>
            <p:cNvGrpSpPr/>
            <p:nvPr/>
          </p:nvGrpSpPr>
          <p:grpSpPr>
            <a:xfrm>
              <a:off x="4273350" y="2080469"/>
              <a:ext cx="1433821" cy="0"/>
              <a:chOff x="5224975" y="2962250"/>
              <a:chExt cx="1544400" cy="0"/>
            </a:xfrm>
          </p:grpSpPr>
          <p:cxnSp>
            <p:nvCxnSpPr>
              <p:cNvPr id="13025" name="Google Shape;13025;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6" name="Google Shape;13026;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27" name="Google Shape;13027;p74"/>
            <p:cNvGrpSpPr/>
            <p:nvPr/>
          </p:nvGrpSpPr>
          <p:grpSpPr>
            <a:xfrm>
              <a:off x="4273350" y="2271969"/>
              <a:ext cx="1433821" cy="0"/>
              <a:chOff x="5224975" y="2962250"/>
              <a:chExt cx="1544400" cy="0"/>
            </a:xfrm>
          </p:grpSpPr>
          <p:cxnSp>
            <p:nvCxnSpPr>
              <p:cNvPr id="13028" name="Google Shape;13028;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29" name="Google Shape;13029;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30" name="Google Shape;13030;p74"/>
          <p:cNvGrpSpPr/>
          <p:nvPr/>
        </p:nvGrpSpPr>
        <p:grpSpPr>
          <a:xfrm>
            <a:off x="4279126" y="1183036"/>
            <a:ext cx="1430711" cy="743389"/>
            <a:chOff x="5159450" y="1919950"/>
            <a:chExt cx="1541050" cy="862500"/>
          </a:xfrm>
        </p:grpSpPr>
        <p:sp>
          <p:nvSpPr>
            <p:cNvPr id="13031" name="Google Shape;13031;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032" name="Google Shape;13032;p74"/>
            <p:cNvGrpSpPr/>
            <p:nvPr/>
          </p:nvGrpSpPr>
          <p:grpSpPr>
            <a:xfrm>
              <a:off x="5159450" y="1919950"/>
              <a:ext cx="1541050" cy="862500"/>
              <a:chOff x="5159450" y="1919950"/>
              <a:chExt cx="1541050" cy="862500"/>
            </a:xfrm>
          </p:grpSpPr>
          <p:cxnSp>
            <p:nvCxnSpPr>
              <p:cNvPr id="13033" name="Google Shape;13033;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034" name="Google Shape;13034;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035" name="Google Shape;13035;p74"/>
          <p:cNvGrpSpPr/>
          <p:nvPr/>
        </p:nvGrpSpPr>
        <p:grpSpPr>
          <a:xfrm>
            <a:off x="4269239" y="2406364"/>
            <a:ext cx="1450484" cy="1052087"/>
            <a:chOff x="5230575" y="1554475"/>
            <a:chExt cx="2137150" cy="1550150"/>
          </a:xfrm>
        </p:grpSpPr>
        <p:sp>
          <p:nvSpPr>
            <p:cNvPr id="13036" name="Google Shape;13036;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4"/>
          <p:cNvGrpSpPr/>
          <p:nvPr/>
        </p:nvGrpSpPr>
        <p:grpSpPr>
          <a:xfrm rot="10800000">
            <a:off x="4285790" y="3498553"/>
            <a:ext cx="1417383" cy="887946"/>
            <a:chOff x="5645403" y="2920021"/>
            <a:chExt cx="2650800" cy="2180614"/>
          </a:xfrm>
        </p:grpSpPr>
        <p:sp>
          <p:nvSpPr>
            <p:cNvPr id="13050" name="Google Shape;13050;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1" name="Google Shape;13051;p74"/>
            <p:cNvCxnSpPr>
              <a:stCxn id="1305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052" name="Google Shape;13052;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3" name="Google Shape;13053;p74"/>
            <p:cNvCxnSpPr>
              <a:endCxn id="13052"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054" name="Google Shape;13054;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5" name="Google Shape;13055;p74"/>
            <p:cNvCxnSpPr>
              <a:stCxn id="13054"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056" name="Google Shape;13056;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57" name="Google Shape;13057;p74"/>
            <p:cNvCxnSpPr>
              <a:endCxn id="1305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058" name="Google Shape;13058;p74"/>
          <p:cNvGrpSpPr/>
          <p:nvPr/>
        </p:nvGrpSpPr>
        <p:grpSpPr>
          <a:xfrm>
            <a:off x="7386150" y="2401908"/>
            <a:ext cx="1071743" cy="1021579"/>
            <a:chOff x="7189833" y="2022667"/>
            <a:chExt cx="1251159" cy="1192597"/>
          </a:xfrm>
        </p:grpSpPr>
        <p:sp>
          <p:nvSpPr>
            <p:cNvPr id="13059" name="Google Shape;13059;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74"/>
          <p:cNvGrpSpPr/>
          <p:nvPr/>
        </p:nvGrpSpPr>
        <p:grpSpPr>
          <a:xfrm>
            <a:off x="727421" y="2828315"/>
            <a:ext cx="1695374" cy="1560837"/>
            <a:chOff x="727421" y="2828315"/>
            <a:chExt cx="1695374" cy="1560837"/>
          </a:xfrm>
        </p:grpSpPr>
        <p:grpSp>
          <p:nvGrpSpPr>
            <p:cNvPr id="13064" name="Google Shape;13064;p74"/>
            <p:cNvGrpSpPr/>
            <p:nvPr/>
          </p:nvGrpSpPr>
          <p:grpSpPr>
            <a:xfrm>
              <a:off x="819108" y="2882501"/>
              <a:ext cx="103104" cy="1426186"/>
              <a:chOff x="4674013" y="3100904"/>
              <a:chExt cx="122758" cy="1698043"/>
            </a:xfrm>
          </p:grpSpPr>
          <p:sp>
            <p:nvSpPr>
              <p:cNvPr id="13065" name="Google Shape;13065;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2" name="Google Shape;13072;p74"/>
            <p:cNvGrpSpPr/>
            <p:nvPr/>
          </p:nvGrpSpPr>
          <p:grpSpPr>
            <a:xfrm>
              <a:off x="1062475" y="2882501"/>
              <a:ext cx="103104" cy="1426186"/>
              <a:chOff x="4940438" y="3100904"/>
              <a:chExt cx="122758" cy="1698043"/>
            </a:xfrm>
          </p:grpSpPr>
          <p:sp>
            <p:nvSpPr>
              <p:cNvPr id="13073" name="Google Shape;13073;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4"/>
            <p:cNvGrpSpPr/>
            <p:nvPr/>
          </p:nvGrpSpPr>
          <p:grpSpPr>
            <a:xfrm>
              <a:off x="1299324" y="2882501"/>
              <a:ext cx="103104" cy="1426186"/>
              <a:chOff x="5206863" y="3100904"/>
              <a:chExt cx="122758" cy="1698043"/>
            </a:xfrm>
          </p:grpSpPr>
          <p:sp>
            <p:nvSpPr>
              <p:cNvPr id="13081" name="Google Shape;13081;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74"/>
            <p:cNvGrpSpPr/>
            <p:nvPr/>
          </p:nvGrpSpPr>
          <p:grpSpPr>
            <a:xfrm>
              <a:off x="1786057" y="2882501"/>
              <a:ext cx="103104" cy="1426186"/>
              <a:chOff x="6006138" y="3143629"/>
              <a:chExt cx="122758" cy="1698043"/>
            </a:xfrm>
          </p:grpSpPr>
          <p:sp>
            <p:nvSpPr>
              <p:cNvPr id="13089" name="Google Shape;13089;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74"/>
            <p:cNvGrpSpPr/>
            <p:nvPr/>
          </p:nvGrpSpPr>
          <p:grpSpPr>
            <a:xfrm>
              <a:off x="2029422" y="2882501"/>
              <a:ext cx="103104" cy="1426186"/>
              <a:chOff x="6805413" y="3100904"/>
              <a:chExt cx="122758" cy="1698043"/>
            </a:xfrm>
          </p:grpSpPr>
          <p:sp>
            <p:nvSpPr>
              <p:cNvPr id="13097" name="Google Shape;13097;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74"/>
            <p:cNvGrpSpPr/>
            <p:nvPr/>
          </p:nvGrpSpPr>
          <p:grpSpPr>
            <a:xfrm>
              <a:off x="727421" y="2828315"/>
              <a:ext cx="1695374" cy="1560837"/>
              <a:chOff x="734799" y="2782450"/>
              <a:chExt cx="1571100" cy="1577400"/>
            </a:xfrm>
          </p:grpSpPr>
          <p:cxnSp>
            <p:nvCxnSpPr>
              <p:cNvPr id="13105" name="Google Shape;13105;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06" name="Google Shape;13106;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07" name="Google Shape;13107;p74"/>
            <p:cNvGrpSpPr/>
            <p:nvPr/>
          </p:nvGrpSpPr>
          <p:grpSpPr>
            <a:xfrm>
              <a:off x="2272795" y="2882501"/>
              <a:ext cx="103104" cy="1426186"/>
              <a:chOff x="5206863" y="3100904"/>
              <a:chExt cx="122758" cy="1698043"/>
            </a:xfrm>
          </p:grpSpPr>
          <p:sp>
            <p:nvSpPr>
              <p:cNvPr id="13108" name="Google Shape;13108;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4"/>
            <p:cNvGrpSpPr/>
            <p:nvPr/>
          </p:nvGrpSpPr>
          <p:grpSpPr>
            <a:xfrm>
              <a:off x="1542694" y="2882501"/>
              <a:ext cx="103104" cy="1426186"/>
              <a:chOff x="6006138" y="3143629"/>
              <a:chExt cx="122758" cy="1698043"/>
            </a:xfrm>
          </p:grpSpPr>
          <p:sp>
            <p:nvSpPr>
              <p:cNvPr id="13116" name="Google Shape;13116;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3" name="Google Shape;13123;p74"/>
          <p:cNvGrpSpPr/>
          <p:nvPr/>
        </p:nvGrpSpPr>
        <p:grpSpPr>
          <a:xfrm>
            <a:off x="5936000" y="2405887"/>
            <a:ext cx="1248543" cy="1025319"/>
            <a:chOff x="5183758" y="1210600"/>
            <a:chExt cx="3605380" cy="2960783"/>
          </a:xfrm>
        </p:grpSpPr>
        <p:sp>
          <p:nvSpPr>
            <p:cNvPr id="13124" name="Google Shape;13124;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8" name="Google Shape;13128;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29" name="Google Shape;13129;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30" name="Google Shape;13130;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31" name="Google Shape;13131;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32" name="Google Shape;13132;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74"/>
          <p:cNvGrpSpPr/>
          <p:nvPr/>
        </p:nvGrpSpPr>
        <p:grpSpPr>
          <a:xfrm>
            <a:off x="5793062" y="3544204"/>
            <a:ext cx="2664831" cy="843440"/>
            <a:chOff x="5916567" y="1099697"/>
            <a:chExt cx="2556683" cy="809211"/>
          </a:xfrm>
        </p:grpSpPr>
        <p:sp>
          <p:nvSpPr>
            <p:cNvPr id="13134" name="Google Shape;13134;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4"/>
          <p:cNvGrpSpPr/>
          <p:nvPr/>
        </p:nvGrpSpPr>
        <p:grpSpPr>
          <a:xfrm>
            <a:off x="5900602" y="1193063"/>
            <a:ext cx="1299851" cy="1023338"/>
            <a:chOff x="5900602" y="1193063"/>
            <a:chExt cx="1299851" cy="1023338"/>
          </a:xfrm>
        </p:grpSpPr>
        <p:grpSp>
          <p:nvGrpSpPr>
            <p:cNvPr id="13143" name="Google Shape;13143;p74"/>
            <p:cNvGrpSpPr/>
            <p:nvPr/>
          </p:nvGrpSpPr>
          <p:grpSpPr>
            <a:xfrm>
              <a:off x="6743564" y="1193063"/>
              <a:ext cx="456889" cy="700379"/>
              <a:chOff x="6743564" y="1193063"/>
              <a:chExt cx="456889" cy="700379"/>
            </a:xfrm>
          </p:grpSpPr>
          <p:grpSp>
            <p:nvGrpSpPr>
              <p:cNvPr id="13144" name="Google Shape;13144;p74"/>
              <p:cNvGrpSpPr/>
              <p:nvPr/>
            </p:nvGrpSpPr>
            <p:grpSpPr>
              <a:xfrm>
                <a:off x="6743564" y="1690731"/>
                <a:ext cx="214402" cy="202710"/>
                <a:chOff x="6743564" y="1690731"/>
                <a:chExt cx="214402" cy="202710"/>
              </a:xfrm>
            </p:grpSpPr>
            <p:sp>
              <p:nvSpPr>
                <p:cNvPr id="13145" name="Google Shape;13145;p7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7" name="Google Shape;13147;p74"/>
              <p:cNvGrpSpPr/>
              <p:nvPr/>
            </p:nvGrpSpPr>
            <p:grpSpPr>
              <a:xfrm>
                <a:off x="6915505" y="1193063"/>
                <a:ext cx="284947" cy="589637"/>
                <a:chOff x="6915505" y="1193063"/>
                <a:chExt cx="284947" cy="589637"/>
              </a:xfrm>
            </p:grpSpPr>
            <p:sp>
              <p:nvSpPr>
                <p:cNvPr id="13148" name="Google Shape;13148;p7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49" name="Google Shape;13149;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50" name="Google Shape;13150;p74"/>
            <p:cNvGrpSpPr/>
            <p:nvPr/>
          </p:nvGrpSpPr>
          <p:grpSpPr>
            <a:xfrm>
              <a:off x="6520337" y="1193063"/>
              <a:ext cx="341815" cy="801589"/>
              <a:chOff x="6520337" y="1193063"/>
              <a:chExt cx="341815" cy="801589"/>
            </a:xfrm>
          </p:grpSpPr>
          <p:grpSp>
            <p:nvGrpSpPr>
              <p:cNvPr id="13151" name="Google Shape;13151;p74"/>
              <p:cNvGrpSpPr/>
              <p:nvPr/>
            </p:nvGrpSpPr>
            <p:grpSpPr>
              <a:xfrm>
                <a:off x="6520337" y="1589527"/>
                <a:ext cx="213950" cy="405125"/>
                <a:chOff x="6520337" y="1589527"/>
                <a:chExt cx="213950" cy="405125"/>
              </a:xfrm>
            </p:grpSpPr>
            <p:sp>
              <p:nvSpPr>
                <p:cNvPr id="13152" name="Google Shape;13152;p7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4"/>
              <p:cNvGrpSpPr/>
              <p:nvPr/>
            </p:nvGrpSpPr>
            <p:grpSpPr>
              <a:xfrm>
                <a:off x="6577204" y="1193063"/>
                <a:ext cx="284947" cy="453562"/>
                <a:chOff x="6577204" y="1193063"/>
                <a:chExt cx="284947" cy="453562"/>
              </a:xfrm>
            </p:grpSpPr>
            <p:sp>
              <p:nvSpPr>
                <p:cNvPr id="13155" name="Google Shape;13155;p7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56" name="Google Shape;13156;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57" name="Google Shape;13157;p74"/>
            <p:cNvGrpSpPr/>
            <p:nvPr/>
          </p:nvGrpSpPr>
          <p:grpSpPr>
            <a:xfrm>
              <a:off x="6238903" y="1193063"/>
              <a:ext cx="300475" cy="901782"/>
              <a:chOff x="6238903" y="1193063"/>
              <a:chExt cx="300475" cy="901782"/>
            </a:xfrm>
          </p:grpSpPr>
          <p:grpSp>
            <p:nvGrpSpPr>
              <p:cNvPr id="13158" name="Google Shape;13158;p74"/>
              <p:cNvGrpSpPr/>
              <p:nvPr/>
            </p:nvGrpSpPr>
            <p:grpSpPr>
              <a:xfrm>
                <a:off x="6290865" y="1489315"/>
                <a:ext cx="248514" cy="605530"/>
                <a:chOff x="6290865" y="1489315"/>
                <a:chExt cx="248514" cy="605530"/>
              </a:xfrm>
            </p:grpSpPr>
            <p:sp>
              <p:nvSpPr>
                <p:cNvPr id="13159" name="Google Shape;13159;p7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1" name="Google Shape;13161;p74"/>
              <p:cNvGrpSpPr/>
              <p:nvPr/>
            </p:nvGrpSpPr>
            <p:grpSpPr>
              <a:xfrm>
                <a:off x="6238903" y="1193063"/>
                <a:ext cx="284947" cy="327512"/>
                <a:chOff x="6238903" y="1193063"/>
                <a:chExt cx="284947" cy="327512"/>
              </a:xfrm>
            </p:grpSpPr>
            <p:sp>
              <p:nvSpPr>
                <p:cNvPr id="13162" name="Google Shape;13162;p7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63" name="Google Shape;13163;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64" name="Google Shape;13164;p74"/>
            <p:cNvGrpSpPr/>
            <p:nvPr/>
          </p:nvGrpSpPr>
          <p:grpSpPr>
            <a:xfrm>
              <a:off x="5900602" y="1193063"/>
              <a:ext cx="444345" cy="1023338"/>
              <a:chOff x="5900602" y="1193063"/>
              <a:chExt cx="444345" cy="1023338"/>
            </a:xfrm>
          </p:grpSpPr>
          <p:grpSp>
            <p:nvGrpSpPr>
              <p:cNvPr id="13165" name="Google Shape;13165;p74"/>
              <p:cNvGrpSpPr/>
              <p:nvPr/>
            </p:nvGrpSpPr>
            <p:grpSpPr>
              <a:xfrm>
                <a:off x="6046501" y="1367785"/>
                <a:ext cx="298446" cy="848616"/>
                <a:chOff x="6046501" y="1367785"/>
                <a:chExt cx="298446" cy="848616"/>
              </a:xfrm>
            </p:grpSpPr>
            <p:sp>
              <p:nvSpPr>
                <p:cNvPr id="13166" name="Google Shape;13166;p7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74"/>
              <p:cNvGrpSpPr/>
              <p:nvPr/>
            </p:nvGrpSpPr>
            <p:grpSpPr>
              <a:xfrm>
                <a:off x="5900602" y="1193063"/>
                <a:ext cx="284947" cy="182312"/>
                <a:chOff x="5900602" y="1193063"/>
                <a:chExt cx="284947" cy="182312"/>
              </a:xfrm>
            </p:grpSpPr>
            <p:sp>
              <p:nvSpPr>
                <p:cNvPr id="13169" name="Google Shape;13169;p7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0" name="Google Shape;13170;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171" name="Google Shape;13171;p74"/>
          <p:cNvGrpSpPr/>
          <p:nvPr/>
        </p:nvGrpSpPr>
        <p:grpSpPr>
          <a:xfrm>
            <a:off x="7238484" y="1193208"/>
            <a:ext cx="1219413" cy="1051365"/>
            <a:chOff x="7287122" y="1165658"/>
            <a:chExt cx="1219413" cy="1051365"/>
          </a:xfrm>
        </p:grpSpPr>
        <p:grpSp>
          <p:nvGrpSpPr>
            <p:cNvPr id="13172" name="Google Shape;13172;p74"/>
            <p:cNvGrpSpPr/>
            <p:nvPr/>
          </p:nvGrpSpPr>
          <p:grpSpPr>
            <a:xfrm>
              <a:off x="7287122" y="1969723"/>
              <a:ext cx="1219413" cy="247300"/>
              <a:chOff x="7287122" y="1969723"/>
              <a:chExt cx="1219413" cy="247300"/>
            </a:xfrm>
          </p:grpSpPr>
          <p:sp>
            <p:nvSpPr>
              <p:cNvPr id="13173" name="Google Shape;13173;p7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4" name="Google Shape;13174;p74"/>
              <p:cNvGrpSpPr/>
              <p:nvPr/>
            </p:nvGrpSpPr>
            <p:grpSpPr>
              <a:xfrm>
                <a:off x="7287122" y="2063892"/>
                <a:ext cx="1151753" cy="73428"/>
                <a:chOff x="7287122" y="2063892"/>
                <a:chExt cx="1151753" cy="73428"/>
              </a:xfrm>
            </p:grpSpPr>
            <p:sp>
              <p:nvSpPr>
                <p:cNvPr id="13175" name="Google Shape;13175;p7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76" name="Google Shape;13176;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177" name="Google Shape;13177;p74"/>
            <p:cNvGrpSpPr/>
            <p:nvPr/>
          </p:nvGrpSpPr>
          <p:grpSpPr>
            <a:xfrm>
              <a:off x="7287122" y="1712201"/>
              <a:ext cx="1219403" cy="246767"/>
              <a:chOff x="7287122" y="1712201"/>
              <a:chExt cx="1219403" cy="246767"/>
            </a:xfrm>
          </p:grpSpPr>
          <p:sp>
            <p:nvSpPr>
              <p:cNvPr id="13178" name="Google Shape;13178;p7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9" name="Google Shape;13179;p74"/>
              <p:cNvGrpSpPr/>
              <p:nvPr/>
            </p:nvGrpSpPr>
            <p:grpSpPr>
              <a:xfrm>
                <a:off x="7287122" y="1842861"/>
                <a:ext cx="1005303" cy="73419"/>
                <a:chOff x="7287122" y="1842861"/>
                <a:chExt cx="1005303" cy="73419"/>
              </a:xfrm>
            </p:grpSpPr>
            <p:sp>
              <p:nvSpPr>
                <p:cNvPr id="13180" name="Google Shape;13180;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1" name="Google Shape;13181;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182" name="Google Shape;13182;p74"/>
            <p:cNvGrpSpPr/>
            <p:nvPr/>
          </p:nvGrpSpPr>
          <p:grpSpPr>
            <a:xfrm>
              <a:off x="7287122" y="1447520"/>
              <a:ext cx="1219403" cy="286667"/>
              <a:chOff x="7287122" y="1447520"/>
              <a:chExt cx="1219403" cy="286667"/>
            </a:xfrm>
          </p:grpSpPr>
          <p:sp>
            <p:nvSpPr>
              <p:cNvPr id="13183" name="Google Shape;13183;p7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4" name="Google Shape;13184;p74"/>
              <p:cNvGrpSpPr/>
              <p:nvPr/>
            </p:nvGrpSpPr>
            <p:grpSpPr>
              <a:xfrm>
                <a:off x="7287122" y="1581977"/>
                <a:ext cx="852803" cy="73428"/>
                <a:chOff x="7287122" y="1581977"/>
                <a:chExt cx="852803" cy="73428"/>
              </a:xfrm>
            </p:grpSpPr>
            <p:sp>
              <p:nvSpPr>
                <p:cNvPr id="13185" name="Google Shape;13185;p7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86" name="Google Shape;13186;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187" name="Google Shape;13187;p74"/>
            <p:cNvGrpSpPr/>
            <p:nvPr/>
          </p:nvGrpSpPr>
          <p:grpSpPr>
            <a:xfrm>
              <a:off x="7287122" y="1165658"/>
              <a:ext cx="1219403" cy="344253"/>
              <a:chOff x="7287122" y="1165658"/>
              <a:chExt cx="1219403" cy="344253"/>
            </a:xfrm>
          </p:grpSpPr>
          <p:sp>
            <p:nvSpPr>
              <p:cNvPr id="13188" name="Google Shape;13188;p7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9" name="Google Shape;13189;p74"/>
              <p:cNvGrpSpPr/>
              <p:nvPr/>
            </p:nvGrpSpPr>
            <p:grpSpPr>
              <a:xfrm>
                <a:off x="7287122" y="1341025"/>
                <a:ext cx="695703" cy="73419"/>
                <a:chOff x="7287122" y="1341025"/>
                <a:chExt cx="695703" cy="73419"/>
              </a:xfrm>
            </p:grpSpPr>
            <p:sp>
              <p:nvSpPr>
                <p:cNvPr id="13190" name="Google Shape;13190;p7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1" name="Google Shape;13191;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95"/>
        <p:cNvGrpSpPr/>
        <p:nvPr/>
      </p:nvGrpSpPr>
      <p:grpSpPr>
        <a:xfrm>
          <a:off x="0" y="0"/>
          <a:ext cx="0" cy="0"/>
          <a:chOff x="0" y="0"/>
          <a:chExt cx="0" cy="0"/>
        </a:xfrm>
      </p:grpSpPr>
      <p:sp>
        <p:nvSpPr>
          <p:cNvPr id="13196" name="Google Shape;13196;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3197" name="Google Shape;13197;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198" name="Google Shape;13198;p75"/>
          <p:cNvGrpSpPr/>
          <p:nvPr/>
        </p:nvGrpSpPr>
        <p:grpSpPr>
          <a:xfrm>
            <a:off x="845855" y="2307733"/>
            <a:ext cx="340168" cy="298978"/>
            <a:chOff x="892750" y="267400"/>
            <a:chExt cx="483125" cy="424625"/>
          </a:xfrm>
        </p:grpSpPr>
        <p:sp>
          <p:nvSpPr>
            <p:cNvPr id="13199" name="Google Shape;13199;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2" name="Google Shape;13202;p75"/>
          <p:cNvGrpSpPr/>
          <p:nvPr/>
        </p:nvGrpSpPr>
        <p:grpSpPr>
          <a:xfrm>
            <a:off x="1284289" y="2287121"/>
            <a:ext cx="298996" cy="340204"/>
            <a:chOff x="1516475" y="238075"/>
            <a:chExt cx="424650" cy="483175"/>
          </a:xfrm>
        </p:grpSpPr>
        <p:sp>
          <p:nvSpPr>
            <p:cNvPr id="13203" name="Google Shape;13203;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4" name="Google Shape;13204;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5" name="Google Shape;13205;p75"/>
          <p:cNvGrpSpPr/>
          <p:nvPr/>
        </p:nvGrpSpPr>
        <p:grpSpPr>
          <a:xfrm>
            <a:off x="1677380" y="2367520"/>
            <a:ext cx="341488" cy="179405"/>
            <a:chOff x="2080675" y="352325"/>
            <a:chExt cx="485000" cy="254800"/>
          </a:xfrm>
        </p:grpSpPr>
        <p:sp>
          <p:nvSpPr>
            <p:cNvPr id="13206" name="Google Shape;13206;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75"/>
          <p:cNvGrpSpPr/>
          <p:nvPr/>
        </p:nvGrpSpPr>
        <p:grpSpPr>
          <a:xfrm>
            <a:off x="2126559" y="2287138"/>
            <a:ext cx="298996" cy="340168"/>
            <a:chOff x="2705375" y="238125"/>
            <a:chExt cx="424650" cy="483125"/>
          </a:xfrm>
        </p:grpSpPr>
        <p:sp>
          <p:nvSpPr>
            <p:cNvPr id="13209" name="Google Shape;13209;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1" name="Google Shape;13211;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2" name="Google Shape;13212;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3" name="Google Shape;13213;p75"/>
          <p:cNvGrpSpPr/>
          <p:nvPr/>
        </p:nvGrpSpPr>
        <p:grpSpPr>
          <a:xfrm>
            <a:off x="2542700" y="2287455"/>
            <a:ext cx="301161" cy="339535"/>
            <a:chOff x="3299850" y="238575"/>
            <a:chExt cx="427725" cy="482225"/>
          </a:xfrm>
        </p:grpSpPr>
        <p:sp>
          <p:nvSpPr>
            <p:cNvPr id="13214" name="Google Shape;13214;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5" name="Google Shape;13215;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6" name="Google Shape;13216;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9" name="Google Shape;13219;p75"/>
          <p:cNvGrpSpPr/>
          <p:nvPr/>
        </p:nvGrpSpPr>
        <p:grpSpPr>
          <a:xfrm>
            <a:off x="2929622" y="2287138"/>
            <a:ext cx="352455" cy="340168"/>
            <a:chOff x="3857225" y="238125"/>
            <a:chExt cx="500575" cy="483125"/>
          </a:xfrm>
        </p:grpSpPr>
        <p:sp>
          <p:nvSpPr>
            <p:cNvPr id="13220" name="Google Shape;13220;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1" name="Google Shape;13221;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2" name="Google Shape;13222;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4" name="Google Shape;13224;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5" name="Google Shape;13225;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6" name="Google Shape;13226;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7" name="Google Shape;13227;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8" name="Google Shape;13228;p75"/>
          <p:cNvGrpSpPr/>
          <p:nvPr/>
        </p:nvGrpSpPr>
        <p:grpSpPr>
          <a:xfrm>
            <a:off x="3776398" y="2287165"/>
            <a:ext cx="340186" cy="340116"/>
            <a:chOff x="5053900" y="238200"/>
            <a:chExt cx="483150" cy="483050"/>
          </a:xfrm>
        </p:grpSpPr>
        <p:sp>
          <p:nvSpPr>
            <p:cNvPr id="13229" name="Google Shape;13229;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75"/>
          <p:cNvGrpSpPr/>
          <p:nvPr/>
        </p:nvGrpSpPr>
        <p:grpSpPr>
          <a:xfrm>
            <a:off x="4190348" y="2287138"/>
            <a:ext cx="340168" cy="340168"/>
            <a:chOff x="5648375" y="238125"/>
            <a:chExt cx="483125" cy="483125"/>
          </a:xfrm>
        </p:grpSpPr>
        <p:sp>
          <p:nvSpPr>
            <p:cNvPr id="13234" name="Google Shape;13234;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7" name="Google Shape;13237;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8" name="Google Shape;13238;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2" name="Google Shape;13242;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3" name="Google Shape;13243;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4" name="Google Shape;13244;p75"/>
          <p:cNvGrpSpPr/>
          <p:nvPr/>
        </p:nvGrpSpPr>
        <p:grpSpPr>
          <a:xfrm>
            <a:off x="4607035" y="2287138"/>
            <a:ext cx="340168" cy="340168"/>
            <a:chOff x="6242825" y="238125"/>
            <a:chExt cx="483125" cy="483125"/>
          </a:xfrm>
        </p:grpSpPr>
        <p:sp>
          <p:nvSpPr>
            <p:cNvPr id="13245" name="Google Shape;13245;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8" name="Google Shape;13248;p75"/>
          <p:cNvGrpSpPr/>
          <p:nvPr/>
        </p:nvGrpSpPr>
        <p:grpSpPr>
          <a:xfrm>
            <a:off x="844156" y="2727362"/>
            <a:ext cx="343566" cy="298943"/>
            <a:chOff x="889275" y="861850"/>
            <a:chExt cx="487950" cy="424575"/>
          </a:xfrm>
        </p:grpSpPr>
        <p:sp>
          <p:nvSpPr>
            <p:cNvPr id="13249" name="Google Shape;13249;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0" name="Google Shape;13250;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53" name="Google Shape;13253;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4" name="Google Shape;13254;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55" name="Google Shape;13255;p75"/>
          <p:cNvGrpSpPr/>
          <p:nvPr/>
        </p:nvGrpSpPr>
        <p:grpSpPr>
          <a:xfrm>
            <a:off x="2105973" y="2706749"/>
            <a:ext cx="340168" cy="340168"/>
            <a:chOff x="2676100" y="832575"/>
            <a:chExt cx="483125" cy="483125"/>
          </a:xfrm>
        </p:grpSpPr>
        <p:sp>
          <p:nvSpPr>
            <p:cNvPr id="13256" name="Google Shape;13256;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9" name="Google Shape;13259;p75"/>
          <p:cNvGrpSpPr/>
          <p:nvPr/>
        </p:nvGrpSpPr>
        <p:grpSpPr>
          <a:xfrm>
            <a:off x="2517477" y="2706749"/>
            <a:ext cx="351610" cy="340168"/>
            <a:chOff x="3270550" y="832575"/>
            <a:chExt cx="499375" cy="483125"/>
          </a:xfrm>
        </p:grpSpPr>
        <p:sp>
          <p:nvSpPr>
            <p:cNvPr id="13260" name="Google Shape;13260;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1" name="Google Shape;13261;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2" name="Google Shape;13262;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3" name="Google Shape;13263;p75"/>
          <p:cNvGrpSpPr/>
          <p:nvPr/>
        </p:nvGrpSpPr>
        <p:grpSpPr>
          <a:xfrm>
            <a:off x="2935756" y="2717381"/>
            <a:ext cx="340186" cy="318904"/>
            <a:chOff x="3865000" y="847675"/>
            <a:chExt cx="483150" cy="452925"/>
          </a:xfrm>
        </p:grpSpPr>
        <p:sp>
          <p:nvSpPr>
            <p:cNvPr id="13264" name="Google Shape;13264;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7" name="Google Shape;13267;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8" name="Google Shape;13268;p75"/>
          <p:cNvGrpSpPr/>
          <p:nvPr/>
        </p:nvGrpSpPr>
        <p:grpSpPr>
          <a:xfrm>
            <a:off x="3351439" y="2727300"/>
            <a:ext cx="344798" cy="299066"/>
            <a:chOff x="4452900" y="861750"/>
            <a:chExt cx="489700" cy="424750"/>
          </a:xfrm>
        </p:grpSpPr>
        <p:sp>
          <p:nvSpPr>
            <p:cNvPr id="13269" name="Google Shape;13269;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75"/>
          <p:cNvGrpSpPr/>
          <p:nvPr/>
        </p:nvGrpSpPr>
        <p:grpSpPr>
          <a:xfrm>
            <a:off x="3768671" y="2706758"/>
            <a:ext cx="355641" cy="340151"/>
            <a:chOff x="5049750" y="832600"/>
            <a:chExt cx="505100" cy="483100"/>
          </a:xfrm>
        </p:grpSpPr>
        <p:sp>
          <p:nvSpPr>
            <p:cNvPr id="13273" name="Google Shape;13273;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75"/>
          <p:cNvGrpSpPr/>
          <p:nvPr/>
        </p:nvGrpSpPr>
        <p:grpSpPr>
          <a:xfrm>
            <a:off x="4627621" y="2706749"/>
            <a:ext cx="298996" cy="340168"/>
            <a:chOff x="6272100" y="832575"/>
            <a:chExt cx="424650" cy="483125"/>
          </a:xfrm>
        </p:grpSpPr>
        <p:sp>
          <p:nvSpPr>
            <p:cNvPr id="13277" name="Google Shape;13277;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75"/>
          <p:cNvGrpSpPr/>
          <p:nvPr/>
        </p:nvGrpSpPr>
        <p:grpSpPr>
          <a:xfrm>
            <a:off x="845828" y="3125798"/>
            <a:ext cx="340221" cy="340186"/>
            <a:chOff x="893650" y="1428000"/>
            <a:chExt cx="483200" cy="483150"/>
          </a:xfrm>
        </p:grpSpPr>
        <p:sp>
          <p:nvSpPr>
            <p:cNvPr id="13280" name="Google Shape;13280;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2" name="Google Shape;13282;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4" name="Google Shape;13284;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5" name="Google Shape;13285;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6" name="Google Shape;13286;p75"/>
          <p:cNvGrpSpPr/>
          <p:nvPr/>
        </p:nvGrpSpPr>
        <p:grpSpPr>
          <a:xfrm>
            <a:off x="2099646" y="3146463"/>
            <a:ext cx="352825" cy="298855"/>
            <a:chOff x="2676100" y="1456375"/>
            <a:chExt cx="501100" cy="424450"/>
          </a:xfrm>
        </p:grpSpPr>
        <p:sp>
          <p:nvSpPr>
            <p:cNvPr id="13287" name="Google Shape;13287;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75"/>
          <p:cNvGrpSpPr/>
          <p:nvPr/>
        </p:nvGrpSpPr>
        <p:grpSpPr>
          <a:xfrm>
            <a:off x="2523170" y="3125806"/>
            <a:ext cx="340221" cy="340168"/>
            <a:chOff x="3270475" y="1427025"/>
            <a:chExt cx="483200" cy="483125"/>
          </a:xfrm>
        </p:grpSpPr>
        <p:sp>
          <p:nvSpPr>
            <p:cNvPr id="13291" name="Google Shape;13291;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4" name="Google Shape;13294;p75"/>
          <p:cNvGrpSpPr/>
          <p:nvPr/>
        </p:nvGrpSpPr>
        <p:grpSpPr>
          <a:xfrm>
            <a:off x="2934083" y="3125780"/>
            <a:ext cx="343530" cy="340221"/>
            <a:chOff x="3860250" y="1427025"/>
            <a:chExt cx="487900" cy="483200"/>
          </a:xfrm>
        </p:grpSpPr>
        <p:sp>
          <p:nvSpPr>
            <p:cNvPr id="13295" name="Google Shape;13295;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7" name="Google Shape;13297;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98" name="Google Shape;13298;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0" name="Google Shape;13300;p75"/>
          <p:cNvGrpSpPr/>
          <p:nvPr/>
        </p:nvGrpSpPr>
        <p:grpSpPr>
          <a:xfrm>
            <a:off x="4190322" y="3125806"/>
            <a:ext cx="340221" cy="340168"/>
            <a:chOff x="5648375" y="1427025"/>
            <a:chExt cx="483200" cy="483125"/>
          </a:xfrm>
        </p:grpSpPr>
        <p:sp>
          <p:nvSpPr>
            <p:cNvPr id="13301" name="Google Shape;13301;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75"/>
          <p:cNvGrpSpPr/>
          <p:nvPr/>
        </p:nvGrpSpPr>
        <p:grpSpPr>
          <a:xfrm>
            <a:off x="4604808" y="3125789"/>
            <a:ext cx="344622" cy="340204"/>
            <a:chOff x="6238300" y="1426975"/>
            <a:chExt cx="489450" cy="483175"/>
          </a:xfrm>
        </p:grpSpPr>
        <p:sp>
          <p:nvSpPr>
            <p:cNvPr id="13304" name="Google Shape;13304;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07" name="Google Shape;13307;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08" name="Google Shape;13308;p75"/>
          <p:cNvGrpSpPr/>
          <p:nvPr/>
        </p:nvGrpSpPr>
        <p:grpSpPr>
          <a:xfrm>
            <a:off x="1263703" y="3544794"/>
            <a:ext cx="340168" cy="340186"/>
            <a:chOff x="1487200" y="2021475"/>
            <a:chExt cx="483125" cy="483150"/>
          </a:xfrm>
        </p:grpSpPr>
        <p:sp>
          <p:nvSpPr>
            <p:cNvPr id="13309" name="Google Shape;13309;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1" name="Google Shape;13311;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2" name="Google Shape;13312;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3" name="Google Shape;13313;p75"/>
          <p:cNvGrpSpPr/>
          <p:nvPr/>
        </p:nvGrpSpPr>
        <p:grpSpPr>
          <a:xfrm>
            <a:off x="1678040" y="3565398"/>
            <a:ext cx="340168" cy="298978"/>
            <a:chOff x="2081650" y="2050750"/>
            <a:chExt cx="483125" cy="424625"/>
          </a:xfrm>
        </p:grpSpPr>
        <p:sp>
          <p:nvSpPr>
            <p:cNvPr id="13314" name="Google Shape;13314;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5" name="Google Shape;13315;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7" name="Google Shape;13317;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8" name="Google Shape;13318;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75"/>
          <p:cNvGrpSpPr/>
          <p:nvPr/>
        </p:nvGrpSpPr>
        <p:grpSpPr>
          <a:xfrm>
            <a:off x="2105973" y="3588721"/>
            <a:ext cx="340168" cy="252332"/>
            <a:chOff x="2676100" y="2083800"/>
            <a:chExt cx="483125" cy="358375"/>
          </a:xfrm>
        </p:grpSpPr>
        <p:sp>
          <p:nvSpPr>
            <p:cNvPr id="13321" name="Google Shape;13321;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3" name="Google Shape;13323;p75"/>
          <p:cNvGrpSpPr/>
          <p:nvPr/>
        </p:nvGrpSpPr>
        <p:grpSpPr>
          <a:xfrm>
            <a:off x="2531487" y="3554766"/>
            <a:ext cx="323587" cy="320242"/>
            <a:chOff x="3282325" y="2035675"/>
            <a:chExt cx="459575" cy="454825"/>
          </a:xfrm>
        </p:grpSpPr>
        <p:sp>
          <p:nvSpPr>
            <p:cNvPr id="13324" name="Google Shape;13324;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7" name="Google Shape;13327;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28" name="Google Shape;13328;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30" name="Google Shape;13330;p75"/>
          <p:cNvGrpSpPr/>
          <p:nvPr/>
        </p:nvGrpSpPr>
        <p:grpSpPr>
          <a:xfrm>
            <a:off x="3776187" y="3544803"/>
            <a:ext cx="340608" cy="340168"/>
            <a:chOff x="5053900" y="2021500"/>
            <a:chExt cx="483750" cy="483125"/>
          </a:xfrm>
        </p:grpSpPr>
        <p:sp>
          <p:nvSpPr>
            <p:cNvPr id="13331" name="Google Shape;13331;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2" name="Google Shape;13332;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6" name="Google Shape;13336;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7" name="Google Shape;13337;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39" name="Google Shape;13339;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40" name="Google Shape;13340;p75"/>
          <p:cNvGrpSpPr/>
          <p:nvPr/>
        </p:nvGrpSpPr>
        <p:grpSpPr>
          <a:xfrm>
            <a:off x="4601286" y="3547971"/>
            <a:ext cx="351663" cy="333831"/>
            <a:chOff x="6222125" y="2025975"/>
            <a:chExt cx="499450" cy="474125"/>
          </a:xfrm>
        </p:grpSpPr>
        <p:sp>
          <p:nvSpPr>
            <p:cNvPr id="13341" name="Google Shape;13341;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4" name="Google Shape;13344;p75"/>
          <p:cNvGrpSpPr/>
          <p:nvPr/>
        </p:nvGrpSpPr>
        <p:grpSpPr>
          <a:xfrm>
            <a:off x="5058848" y="2364541"/>
            <a:ext cx="335504" cy="185953"/>
            <a:chOff x="896050" y="2725450"/>
            <a:chExt cx="476500" cy="264100"/>
          </a:xfrm>
        </p:grpSpPr>
        <p:sp>
          <p:nvSpPr>
            <p:cNvPr id="13345" name="Google Shape;13345;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8" name="Google Shape;13348;p75"/>
          <p:cNvGrpSpPr/>
          <p:nvPr/>
        </p:nvGrpSpPr>
        <p:grpSpPr>
          <a:xfrm>
            <a:off x="5489588" y="2287425"/>
            <a:ext cx="340168" cy="340186"/>
            <a:chOff x="1487200" y="2615925"/>
            <a:chExt cx="483125" cy="483150"/>
          </a:xfrm>
        </p:grpSpPr>
        <p:sp>
          <p:nvSpPr>
            <p:cNvPr id="13349" name="Google Shape;13349;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0" name="Google Shape;13350;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2" name="Google Shape;13352;p75"/>
          <p:cNvGrpSpPr/>
          <p:nvPr/>
        </p:nvGrpSpPr>
        <p:grpSpPr>
          <a:xfrm>
            <a:off x="5889537" y="2287425"/>
            <a:ext cx="353564" cy="340186"/>
            <a:chOff x="2077575" y="2615925"/>
            <a:chExt cx="502150" cy="483150"/>
          </a:xfrm>
        </p:grpSpPr>
        <p:sp>
          <p:nvSpPr>
            <p:cNvPr id="13353" name="Google Shape;13353;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5" name="Google Shape;13355;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6" name="Google Shape;13356;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7" name="Google Shape;13357;p75"/>
          <p:cNvGrpSpPr/>
          <p:nvPr/>
        </p:nvGrpSpPr>
        <p:grpSpPr>
          <a:xfrm>
            <a:off x="6313326" y="2303452"/>
            <a:ext cx="334536" cy="308132"/>
            <a:chOff x="2680100" y="2638725"/>
            <a:chExt cx="475125" cy="437625"/>
          </a:xfrm>
        </p:grpSpPr>
        <p:sp>
          <p:nvSpPr>
            <p:cNvPr id="13358" name="Google Shape;13358;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75"/>
          <p:cNvGrpSpPr/>
          <p:nvPr/>
        </p:nvGrpSpPr>
        <p:grpSpPr>
          <a:xfrm>
            <a:off x="6778965" y="2287425"/>
            <a:ext cx="239183" cy="340186"/>
            <a:chOff x="3342275" y="2615925"/>
            <a:chExt cx="339700" cy="483150"/>
          </a:xfrm>
        </p:grpSpPr>
        <p:sp>
          <p:nvSpPr>
            <p:cNvPr id="13363" name="Google Shape;13363;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65" name="Google Shape;13365;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68" name="Google Shape;13368;p75"/>
          <p:cNvGrpSpPr/>
          <p:nvPr/>
        </p:nvGrpSpPr>
        <p:grpSpPr>
          <a:xfrm>
            <a:off x="6415846" y="3956426"/>
            <a:ext cx="339482" cy="339271"/>
            <a:chOff x="5648900" y="2616600"/>
            <a:chExt cx="482150" cy="481850"/>
          </a:xfrm>
        </p:grpSpPr>
        <p:sp>
          <p:nvSpPr>
            <p:cNvPr id="13369" name="Google Shape;13369;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1" name="Google Shape;13371;p75"/>
          <p:cNvGrpSpPr/>
          <p:nvPr/>
        </p:nvGrpSpPr>
        <p:grpSpPr>
          <a:xfrm>
            <a:off x="4735130" y="3963142"/>
            <a:ext cx="325626" cy="325694"/>
            <a:chOff x="6242825" y="2615925"/>
            <a:chExt cx="483125" cy="483225"/>
          </a:xfrm>
        </p:grpSpPr>
        <p:sp>
          <p:nvSpPr>
            <p:cNvPr id="13372" name="Google Shape;13372;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5" name="Google Shape;13375;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6" name="Google Shape;13376;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77" name="Google Shape;13377;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78" name="Google Shape;13378;p75"/>
          <p:cNvGrpSpPr/>
          <p:nvPr/>
        </p:nvGrpSpPr>
        <p:grpSpPr>
          <a:xfrm>
            <a:off x="5488629" y="2707036"/>
            <a:ext cx="342087" cy="340186"/>
            <a:chOff x="1487200" y="3210375"/>
            <a:chExt cx="485850" cy="483150"/>
          </a:xfrm>
        </p:grpSpPr>
        <p:sp>
          <p:nvSpPr>
            <p:cNvPr id="13379" name="Google Shape;13379;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82" name="Google Shape;13382;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3" name="Google Shape;13383;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84" name="Google Shape;13384;p75"/>
          <p:cNvGrpSpPr/>
          <p:nvPr/>
        </p:nvGrpSpPr>
        <p:grpSpPr>
          <a:xfrm>
            <a:off x="6727988" y="2707027"/>
            <a:ext cx="341136" cy="340204"/>
            <a:chOff x="3269875" y="3210400"/>
            <a:chExt cx="484500" cy="483175"/>
          </a:xfrm>
        </p:grpSpPr>
        <p:sp>
          <p:nvSpPr>
            <p:cNvPr id="13385" name="Google Shape;13385;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7" name="Google Shape;13387;p75"/>
          <p:cNvGrpSpPr/>
          <p:nvPr/>
        </p:nvGrpSpPr>
        <p:grpSpPr>
          <a:xfrm>
            <a:off x="7227082" y="2706666"/>
            <a:ext cx="170216" cy="340925"/>
            <a:chOff x="3985700" y="3210375"/>
            <a:chExt cx="241750" cy="484200"/>
          </a:xfrm>
        </p:grpSpPr>
        <p:sp>
          <p:nvSpPr>
            <p:cNvPr id="13388" name="Google Shape;13388;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9" name="Google Shape;13389;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0" name="Google Shape;13390;p75"/>
          <p:cNvGrpSpPr/>
          <p:nvPr/>
        </p:nvGrpSpPr>
        <p:grpSpPr>
          <a:xfrm>
            <a:off x="7566351" y="2707678"/>
            <a:ext cx="339007" cy="338901"/>
            <a:chOff x="4460225" y="3211300"/>
            <a:chExt cx="481475" cy="481325"/>
          </a:xfrm>
        </p:grpSpPr>
        <p:sp>
          <p:nvSpPr>
            <p:cNvPr id="13391" name="Google Shape;13391;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2" name="Google Shape;13392;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3" name="Google Shape;13393;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4" name="Google Shape;13394;p75"/>
          <p:cNvGrpSpPr/>
          <p:nvPr/>
        </p:nvGrpSpPr>
        <p:grpSpPr>
          <a:xfrm>
            <a:off x="6859688" y="3985756"/>
            <a:ext cx="342034" cy="280654"/>
            <a:chOff x="5647000" y="3252650"/>
            <a:chExt cx="485775" cy="398600"/>
          </a:xfrm>
        </p:grpSpPr>
        <p:sp>
          <p:nvSpPr>
            <p:cNvPr id="13395" name="Google Shape;13395;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6" name="Google Shape;13396;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7" name="Google Shape;13397;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75"/>
          <p:cNvGrpSpPr/>
          <p:nvPr/>
        </p:nvGrpSpPr>
        <p:grpSpPr>
          <a:xfrm>
            <a:off x="5165128" y="3991768"/>
            <a:ext cx="326536" cy="268454"/>
            <a:chOff x="6242450" y="3252800"/>
            <a:chExt cx="484475" cy="398300"/>
          </a:xfrm>
        </p:grpSpPr>
        <p:sp>
          <p:nvSpPr>
            <p:cNvPr id="13401" name="Google Shape;13401;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75"/>
          <p:cNvGrpSpPr/>
          <p:nvPr/>
        </p:nvGrpSpPr>
        <p:grpSpPr>
          <a:xfrm>
            <a:off x="5077111" y="3126102"/>
            <a:ext cx="298978" cy="340168"/>
            <a:chOff x="922025" y="3804850"/>
            <a:chExt cx="424625" cy="483125"/>
          </a:xfrm>
        </p:grpSpPr>
        <p:sp>
          <p:nvSpPr>
            <p:cNvPr id="13405" name="Google Shape;13405;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07" name="Google Shape;13407;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08" name="Google Shape;13408;p75"/>
          <p:cNvGrpSpPr/>
          <p:nvPr/>
        </p:nvGrpSpPr>
        <p:grpSpPr>
          <a:xfrm>
            <a:off x="5909841" y="3126102"/>
            <a:ext cx="312955" cy="340168"/>
            <a:chOff x="2100300" y="3804850"/>
            <a:chExt cx="444475" cy="483125"/>
          </a:xfrm>
        </p:grpSpPr>
        <p:sp>
          <p:nvSpPr>
            <p:cNvPr id="13409" name="Google Shape;13409;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0" name="Google Shape;13410;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1" name="Google Shape;13411;p75"/>
          <p:cNvGrpSpPr/>
          <p:nvPr/>
        </p:nvGrpSpPr>
        <p:grpSpPr>
          <a:xfrm>
            <a:off x="6333463" y="3126102"/>
            <a:ext cx="294261" cy="340168"/>
            <a:chOff x="2708700" y="3804850"/>
            <a:chExt cx="417925" cy="483125"/>
          </a:xfrm>
        </p:grpSpPr>
        <p:sp>
          <p:nvSpPr>
            <p:cNvPr id="13412" name="Google Shape;13412;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4" name="Google Shape;13414;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5" name="Google Shape;13415;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16" name="Google Shape;13416;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18" name="Google Shape;13418;p75"/>
          <p:cNvGrpSpPr/>
          <p:nvPr/>
        </p:nvGrpSpPr>
        <p:grpSpPr>
          <a:xfrm>
            <a:off x="7570338" y="3127378"/>
            <a:ext cx="331033" cy="337616"/>
            <a:chOff x="4467450" y="3808475"/>
            <a:chExt cx="470150" cy="479500"/>
          </a:xfrm>
        </p:grpSpPr>
        <p:sp>
          <p:nvSpPr>
            <p:cNvPr id="13419" name="Google Shape;13419;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75"/>
          <p:cNvGrpSpPr/>
          <p:nvPr/>
        </p:nvGrpSpPr>
        <p:grpSpPr>
          <a:xfrm>
            <a:off x="7990685" y="3126102"/>
            <a:ext cx="340186" cy="340168"/>
            <a:chOff x="5053900" y="3804850"/>
            <a:chExt cx="483150" cy="483125"/>
          </a:xfrm>
        </p:grpSpPr>
        <p:sp>
          <p:nvSpPr>
            <p:cNvPr id="13424" name="Google Shape;13424;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75"/>
          <p:cNvGrpSpPr/>
          <p:nvPr/>
        </p:nvGrpSpPr>
        <p:grpSpPr>
          <a:xfrm>
            <a:off x="7306081" y="3956021"/>
            <a:ext cx="340168" cy="340168"/>
            <a:chOff x="5648375" y="3804850"/>
            <a:chExt cx="483125" cy="483125"/>
          </a:xfrm>
        </p:grpSpPr>
        <p:sp>
          <p:nvSpPr>
            <p:cNvPr id="13429" name="Google Shape;13429;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3" name="Google Shape;13433;p75"/>
          <p:cNvGrpSpPr/>
          <p:nvPr/>
        </p:nvGrpSpPr>
        <p:grpSpPr>
          <a:xfrm>
            <a:off x="5596036" y="3968278"/>
            <a:ext cx="280923" cy="315449"/>
            <a:chOff x="6276025" y="3812400"/>
            <a:chExt cx="416800" cy="468025"/>
          </a:xfrm>
        </p:grpSpPr>
        <p:sp>
          <p:nvSpPr>
            <p:cNvPr id="13434" name="Google Shape;13434;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5" name="Google Shape;13435;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6" name="Google Shape;13436;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7" name="Google Shape;13437;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38" name="Google Shape;13438;p75"/>
          <p:cNvGrpSpPr/>
          <p:nvPr/>
        </p:nvGrpSpPr>
        <p:grpSpPr>
          <a:xfrm>
            <a:off x="5055293" y="3545089"/>
            <a:ext cx="342615" cy="340186"/>
            <a:chOff x="890400" y="4399350"/>
            <a:chExt cx="486600" cy="483150"/>
          </a:xfrm>
        </p:grpSpPr>
        <p:sp>
          <p:nvSpPr>
            <p:cNvPr id="13439" name="Google Shape;13439;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0" name="Google Shape;13440;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1" name="Google Shape;13441;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2" name="Google Shape;13442;p75"/>
          <p:cNvGrpSpPr/>
          <p:nvPr/>
        </p:nvGrpSpPr>
        <p:grpSpPr>
          <a:xfrm>
            <a:off x="5489588" y="3560368"/>
            <a:ext cx="340168" cy="309628"/>
            <a:chOff x="1487200" y="4421025"/>
            <a:chExt cx="483125" cy="439750"/>
          </a:xfrm>
        </p:grpSpPr>
        <p:sp>
          <p:nvSpPr>
            <p:cNvPr id="13443" name="Google Shape;13443;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4" name="Google Shape;13444;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5" name="Google Shape;13445;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6" name="Google Shape;13446;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47" name="Google Shape;13447;p75"/>
          <p:cNvGrpSpPr/>
          <p:nvPr/>
        </p:nvGrpSpPr>
        <p:grpSpPr>
          <a:xfrm>
            <a:off x="5893867" y="3545107"/>
            <a:ext cx="344903" cy="340151"/>
            <a:chOff x="2079300" y="4399325"/>
            <a:chExt cx="489850" cy="483100"/>
          </a:xfrm>
        </p:grpSpPr>
        <p:sp>
          <p:nvSpPr>
            <p:cNvPr id="13448" name="Google Shape;13448;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49" name="Google Shape;13449;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0" name="Google Shape;13450;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1" name="Google Shape;13451;p75"/>
          <p:cNvGrpSpPr/>
          <p:nvPr/>
        </p:nvGrpSpPr>
        <p:grpSpPr>
          <a:xfrm>
            <a:off x="6760439" y="3545107"/>
            <a:ext cx="276236" cy="340151"/>
            <a:chOff x="3316000" y="4399325"/>
            <a:chExt cx="392325" cy="483100"/>
          </a:xfrm>
        </p:grpSpPr>
        <p:sp>
          <p:nvSpPr>
            <p:cNvPr id="13452" name="Google Shape;13452;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3" name="Google Shape;13453;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54" name="Google Shape;13454;p75"/>
          <p:cNvGrpSpPr/>
          <p:nvPr/>
        </p:nvGrpSpPr>
        <p:grpSpPr>
          <a:xfrm>
            <a:off x="7185179" y="3545089"/>
            <a:ext cx="254022" cy="340186"/>
            <a:chOff x="3926225" y="4399275"/>
            <a:chExt cx="360775" cy="483150"/>
          </a:xfrm>
        </p:grpSpPr>
        <p:sp>
          <p:nvSpPr>
            <p:cNvPr id="13455" name="Google Shape;13455;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56" name="Google Shape;13456;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57" name="Google Shape;13457;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58" name="Google Shape;13458;p75"/>
          <p:cNvGrpSpPr/>
          <p:nvPr/>
        </p:nvGrpSpPr>
        <p:grpSpPr>
          <a:xfrm>
            <a:off x="7990738" y="3545151"/>
            <a:ext cx="340080" cy="340063"/>
            <a:chOff x="5053975" y="4399375"/>
            <a:chExt cx="483000" cy="482975"/>
          </a:xfrm>
        </p:grpSpPr>
        <p:sp>
          <p:nvSpPr>
            <p:cNvPr id="13459" name="Google Shape;13459;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0" name="Google Shape;13460;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1" name="Google Shape;13461;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2" name="Google Shape;13462;p75"/>
          <p:cNvGrpSpPr/>
          <p:nvPr/>
        </p:nvGrpSpPr>
        <p:grpSpPr>
          <a:xfrm>
            <a:off x="7750609" y="3956042"/>
            <a:ext cx="340168" cy="340168"/>
            <a:chOff x="5648375" y="4399300"/>
            <a:chExt cx="483125" cy="483125"/>
          </a:xfrm>
        </p:grpSpPr>
        <p:sp>
          <p:nvSpPr>
            <p:cNvPr id="13463" name="Google Shape;13463;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4" name="Google Shape;13464;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5" name="Google Shape;13465;p75"/>
          <p:cNvGrpSpPr/>
          <p:nvPr/>
        </p:nvGrpSpPr>
        <p:grpSpPr>
          <a:xfrm>
            <a:off x="5981331" y="3974637"/>
            <a:ext cx="330007" cy="302744"/>
            <a:chOff x="6239575" y="4416275"/>
            <a:chExt cx="489625" cy="449175"/>
          </a:xfrm>
        </p:grpSpPr>
        <p:sp>
          <p:nvSpPr>
            <p:cNvPr id="13466" name="Google Shape;13466;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7" name="Google Shape;13467;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68" name="Google Shape;13468;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69" name="Google Shape;13469;p75"/>
          <p:cNvGrpSpPr/>
          <p:nvPr/>
        </p:nvGrpSpPr>
        <p:grpSpPr>
          <a:xfrm>
            <a:off x="3084610" y="3971815"/>
            <a:ext cx="308234" cy="308234"/>
            <a:chOff x="892750" y="4993750"/>
            <a:chExt cx="483125" cy="483125"/>
          </a:xfrm>
        </p:grpSpPr>
        <p:sp>
          <p:nvSpPr>
            <p:cNvPr id="13470" name="Google Shape;13470;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1" name="Google Shape;13471;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2" name="Google Shape;13472;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3" name="Google Shape;13473;p75"/>
          <p:cNvGrpSpPr/>
          <p:nvPr/>
        </p:nvGrpSpPr>
        <p:grpSpPr>
          <a:xfrm>
            <a:off x="3497219" y="3971815"/>
            <a:ext cx="308234" cy="308234"/>
            <a:chOff x="1487200" y="4993750"/>
            <a:chExt cx="483125" cy="483125"/>
          </a:xfrm>
        </p:grpSpPr>
        <p:sp>
          <p:nvSpPr>
            <p:cNvPr id="13474" name="Google Shape;13474;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5" name="Google Shape;13475;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6" name="Google Shape;13476;p75"/>
          <p:cNvGrpSpPr/>
          <p:nvPr/>
        </p:nvGrpSpPr>
        <p:grpSpPr>
          <a:xfrm>
            <a:off x="3909829" y="3971815"/>
            <a:ext cx="308234" cy="308234"/>
            <a:chOff x="2081650" y="4993750"/>
            <a:chExt cx="483125" cy="483125"/>
          </a:xfrm>
        </p:grpSpPr>
        <p:sp>
          <p:nvSpPr>
            <p:cNvPr id="13477" name="Google Shape;13477;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78" name="Google Shape;13478;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79" name="Google Shape;13479;p75"/>
          <p:cNvGrpSpPr/>
          <p:nvPr/>
        </p:nvGrpSpPr>
        <p:grpSpPr>
          <a:xfrm>
            <a:off x="1491328" y="3979188"/>
            <a:ext cx="293982" cy="293982"/>
            <a:chOff x="2676100" y="4993750"/>
            <a:chExt cx="483125" cy="483125"/>
          </a:xfrm>
        </p:grpSpPr>
        <p:sp>
          <p:nvSpPr>
            <p:cNvPr id="13480" name="Google Shape;13480;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1" name="Google Shape;13481;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2" name="Google Shape;13482;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83" name="Google Shape;13483;p75"/>
          <p:cNvGrpSpPr/>
          <p:nvPr/>
        </p:nvGrpSpPr>
        <p:grpSpPr>
          <a:xfrm>
            <a:off x="4322435" y="3971815"/>
            <a:ext cx="308234" cy="308234"/>
            <a:chOff x="3270550" y="4993750"/>
            <a:chExt cx="483125" cy="483125"/>
          </a:xfrm>
        </p:grpSpPr>
        <p:sp>
          <p:nvSpPr>
            <p:cNvPr id="13484" name="Google Shape;13484;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5" name="Google Shape;13485;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86" name="Google Shape;13486;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87" name="Google Shape;13487;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488" name="Google Shape;13488;p75"/>
          <p:cNvGrpSpPr/>
          <p:nvPr/>
        </p:nvGrpSpPr>
        <p:grpSpPr>
          <a:xfrm>
            <a:off x="2288093" y="3979142"/>
            <a:ext cx="293997" cy="294073"/>
            <a:chOff x="4459450" y="4993700"/>
            <a:chExt cx="483150" cy="483275"/>
          </a:xfrm>
        </p:grpSpPr>
        <p:sp>
          <p:nvSpPr>
            <p:cNvPr id="13489" name="Google Shape;13489;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0" name="Google Shape;13490;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91" name="Google Shape;13491;p75"/>
          <p:cNvGrpSpPr/>
          <p:nvPr/>
        </p:nvGrpSpPr>
        <p:grpSpPr>
          <a:xfrm>
            <a:off x="2686471" y="3979142"/>
            <a:ext cx="293997" cy="294073"/>
            <a:chOff x="5053900" y="4993700"/>
            <a:chExt cx="483150" cy="483275"/>
          </a:xfrm>
        </p:grpSpPr>
        <p:sp>
          <p:nvSpPr>
            <p:cNvPr id="13492" name="Google Shape;13492;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93" name="Google Shape;13493;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9" name="Google Shape;2139;p37"/>
          <p:cNvSpPr txBox="1">
            <a:spLocks noGrp="1"/>
          </p:cNvSpPr>
          <p:nvPr>
            <p:ph type="subTitle" idx="2"/>
          </p:nvPr>
        </p:nvSpPr>
        <p:spPr>
          <a:xfrm>
            <a:off x="1614658" y="722376"/>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dirty="0"/>
              <a:t>Vamos supor que...</a:t>
            </a:r>
            <a:endParaRPr dirty="0">
              <a:latin typeface="Barlow Semi Condensed"/>
              <a:ea typeface="Barlow Semi Condensed"/>
              <a:cs typeface="Barlow Semi Condensed"/>
              <a:sym typeface="Barlow Semi Condensed"/>
            </a:endParaRPr>
          </a:p>
        </p:txBody>
      </p:sp>
      <p:sp>
        <p:nvSpPr>
          <p:cNvPr id="2140" name="Google Shape;2140;p37"/>
          <p:cNvSpPr txBox="1">
            <a:spLocks noGrp="1"/>
          </p:cNvSpPr>
          <p:nvPr>
            <p:ph type="subTitle" idx="1"/>
          </p:nvPr>
        </p:nvSpPr>
        <p:spPr>
          <a:xfrm>
            <a:off x="1583203" y="440647"/>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pt-BR" sz="1800" dirty="0">
                <a:solidFill>
                  <a:schemeClr val="accent1"/>
                </a:solidFill>
              </a:rPr>
              <a:t>P</a:t>
            </a:r>
            <a:r>
              <a:rPr lang="en" sz="1800" dirty="0">
                <a:solidFill>
                  <a:schemeClr val="accent1"/>
                </a:solidFill>
              </a:rPr>
              <a:t>roblema e Solução</a:t>
            </a:r>
            <a:endParaRPr dirty="0"/>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pic>
        <p:nvPicPr>
          <p:cNvPr id="3" name="Imagem 2">
            <a:extLst>
              <a:ext uri="{FF2B5EF4-FFF2-40B4-BE49-F238E27FC236}">
                <a16:creationId xmlns:a16="http://schemas.microsoft.com/office/drawing/2014/main" id="{E37BE556-54FF-4BA5-A580-D047FBD675D5}"/>
              </a:ext>
            </a:extLst>
          </p:cNvPr>
          <p:cNvPicPr>
            <a:picLocks noChangeAspect="1"/>
          </p:cNvPicPr>
          <p:nvPr/>
        </p:nvPicPr>
        <p:blipFill>
          <a:blip r:embed="rId4"/>
          <a:stretch>
            <a:fillRect/>
          </a:stretch>
        </p:blipFill>
        <p:spPr>
          <a:xfrm>
            <a:off x="1183699" y="1272701"/>
            <a:ext cx="3616901" cy="3276077"/>
          </a:xfrm>
          <a:prstGeom prst="rect">
            <a:avLst/>
          </a:prstGeom>
        </p:spPr>
      </p:pic>
      <p:pic>
        <p:nvPicPr>
          <p:cNvPr id="5" name="Imagem 4">
            <a:extLst>
              <a:ext uri="{FF2B5EF4-FFF2-40B4-BE49-F238E27FC236}">
                <a16:creationId xmlns:a16="http://schemas.microsoft.com/office/drawing/2014/main" id="{4BE200DA-7392-4C68-947A-C67BCC41AB5F}"/>
              </a:ext>
            </a:extLst>
          </p:cNvPr>
          <p:cNvPicPr>
            <a:picLocks noChangeAspect="1"/>
          </p:cNvPicPr>
          <p:nvPr/>
        </p:nvPicPr>
        <p:blipFill>
          <a:blip r:embed="rId5"/>
          <a:stretch>
            <a:fillRect/>
          </a:stretch>
        </p:blipFill>
        <p:spPr>
          <a:xfrm>
            <a:off x="5037739" y="1281272"/>
            <a:ext cx="3588671" cy="3267506"/>
          </a:xfrm>
          <a:prstGeom prst="rect">
            <a:avLst/>
          </a:prstGeom>
        </p:spPr>
      </p:pic>
    </p:spTree>
    <p:extLst>
      <p:ext uri="{BB962C8B-B14F-4D97-AF65-F5344CB8AC3E}">
        <p14:creationId xmlns:p14="http://schemas.microsoft.com/office/powerpoint/2010/main" val="2027102022"/>
      </p:ext>
    </p:extLst>
  </p:cSld>
  <p:clrMapOvr>
    <a:masterClrMapping/>
  </p:clrMapOvr>
  <p:extLst>
    <p:ext uri="{6950BFC3-D8DA-4A85-94F7-54DA5524770B}">
      <p188:commentRel xmlns:p188="http://schemas.microsoft.com/office/powerpoint/2018/8/main" r:id="rId3"/>
    </p:ext>
  </p:extLst>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97"/>
        <p:cNvGrpSpPr/>
        <p:nvPr/>
      </p:nvGrpSpPr>
      <p:grpSpPr>
        <a:xfrm>
          <a:off x="0" y="0"/>
          <a:ext cx="0" cy="0"/>
          <a:chOff x="0" y="0"/>
          <a:chExt cx="0" cy="0"/>
        </a:xfrm>
      </p:grpSpPr>
      <p:sp>
        <p:nvSpPr>
          <p:cNvPr id="13498" name="Google Shape;13498;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1" name="Google Shape;13501;p76"/>
          <p:cNvGrpSpPr/>
          <p:nvPr/>
        </p:nvGrpSpPr>
        <p:grpSpPr>
          <a:xfrm>
            <a:off x="2987728" y="1561903"/>
            <a:ext cx="371882" cy="373766"/>
            <a:chOff x="-41270450" y="1973375"/>
            <a:chExt cx="315850" cy="317450"/>
          </a:xfrm>
        </p:grpSpPr>
        <p:sp>
          <p:nvSpPr>
            <p:cNvPr id="13502" name="Google Shape;13502;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76"/>
          <p:cNvGrpSpPr/>
          <p:nvPr/>
        </p:nvGrpSpPr>
        <p:grpSpPr>
          <a:xfrm>
            <a:off x="3005407" y="2008859"/>
            <a:ext cx="395871" cy="372088"/>
            <a:chOff x="-41291625" y="2339025"/>
            <a:chExt cx="336225" cy="316025"/>
          </a:xfrm>
        </p:grpSpPr>
        <p:sp>
          <p:nvSpPr>
            <p:cNvPr id="13507" name="Google Shape;13507;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5" name="Google Shape;13515;p76"/>
          <p:cNvGrpSpPr/>
          <p:nvPr/>
        </p:nvGrpSpPr>
        <p:grpSpPr>
          <a:xfrm>
            <a:off x="1229534" y="1533910"/>
            <a:ext cx="396931" cy="373147"/>
            <a:chOff x="-42804750" y="1949600"/>
            <a:chExt cx="337125" cy="316925"/>
          </a:xfrm>
        </p:grpSpPr>
        <p:sp>
          <p:nvSpPr>
            <p:cNvPr id="13516" name="Google Shape;13516;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6"/>
          <p:cNvGrpSpPr/>
          <p:nvPr/>
        </p:nvGrpSpPr>
        <p:grpSpPr>
          <a:xfrm>
            <a:off x="1292211" y="1986607"/>
            <a:ext cx="335706" cy="364258"/>
            <a:chOff x="-42778750" y="2320125"/>
            <a:chExt cx="285125" cy="309375"/>
          </a:xfrm>
        </p:grpSpPr>
        <p:sp>
          <p:nvSpPr>
            <p:cNvPr id="13520" name="Google Shape;13520;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76"/>
          <p:cNvGrpSpPr/>
          <p:nvPr/>
        </p:nvGrpSpPr>
        <p:grpSpPr>
          <a:xfrm>
            <a:off x="1269879" y="2433612"/>
            <a:ext cx="375591" cy="374678"/>
            <a:chOff x="-42796875" y="2680675"/>
            <a:chExt cx="319000" cy="318225"/>
          </a:xfrm>
        </p:grpSpPr>
        <p:sp>
          <p:nvSpPr>
            <p:cNvPr id="13523" name="Google Shape;13523;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8" name="Google Shape;13528;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3" name="Google Shape;13533;p76"/>
          <p:cNvGrpSpPr/>
          <p:nvPr/>
        </p:nvGrpSpPr>
        <p:grpSpPr>
          <a:xfrm>
            <a:off x="2168150" y="3311887"/>
            <a:ext cx="390426" cy="369586"/>
            <a:chOff x="-39055650" y="2315975"/>
            <a:chExt cx="331600" cy="313900"/>
          </a:xfrm>
        </p:grpSpPr>
        <p:sp>
          <p:nvSpPr>
            <p:cNvPr id="13534" name="Google Shape;13534;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6" name="Google Shape;13536;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8" name="Google Shape;13538;p76"/>
          <p:cNvGrpSpPr/>
          <p:nvPr/>
        </p:nvGrpSpPr>
        <p:grpSpPr>
          <a:xfrm>
            <a:off x="1659816" y="1534087"/>
            <a:ext cx="380241" cy="371793"/>
            <a:chOff x="-42430625" y="1949750"/>
            <a:chExt cx="322950" cy="315775"/>
          </a:xfrm>
        </p:grpSpPr>
        <p:sp>
          <p:nvSpPr>
            <p:cNvPr id="13539" name="Google Shape;13539;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3" name="Google Shape;13543;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49" name="Google Shape;13549;p76"/>
          <p:cNvGrpSpPr/>
          <p:nvPr/>
        </p:nvGrpSpPr>
        <p:grpSpPr>
          <a:xfrm>
            <a:off x="2623344" y="3310032"/>
            <a:ext cx="372824" cy="372058"/>
            <a:chOff x="-38686275" y="2314400"/>
            <a:chExt cx="316650" cy="316000"/>
          </a:xfrm>
        </p:grpSpPr>
        <p:sp>
          <p:nvSpPr>
            <p:cNvPr id="13550" name="Google Shape;13550;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6"/>
          <p:cNvGrpSpPr/>
          <p:nvPr/>
        </p:nvGrpSpPr>
        <p:grpSpPr>
          <a:xfrm>
            <a:off x="2621946" y="3802072"/>
            <a:ext cx="375620" cy="373736"/>
            <a:chOff x="-38686275" y="2682250"/>
            <a:chExt cx="319025" cy="317425"/>
          </a:xfrm>
        </p:grpSpPr>
        <p:sp>
          <p:nvSpPr>
            <p:cNvPr id="13553" name="Google Shape;13553;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6"/>
          <p:cNvGrpSpPr/>
          <p:nvPr/>
        </p:nvGrpSpPr>
        <p:grpSpPr>
          <a:xfrm>
            <a:off x="3940328" y="3800615"/>
            <a:ext cx="391368" cy="376650"/>
            <a:chOff x="-37534750" y="2668075"/>
            <a:chExt cx="332400" cy="319900"/>
          </a:xfrm>
        </p:grpSpPr>
        <p:sp>
          <p:nvSpPr>
            <p:cNvPr id="13556" name="Google Shape;13556;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8" name="Google Shape;13558;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9" name="Google Shape;13559;p76"/>
          <p:cNvGrpSpPr/>
          <p:nvPr/>
        </p:nvGrpSpPr>
        <p:grpSpPr>
          <a:xfrm>
            <a:off x="2131694" y="1981750"/>
            <a:ext cx="375591" cy="374060"/>
            <a:chOff x="-42062025" y="2316000"/>
            <a:chExt cx="319000" cy="317700"/>
          </a:xfrm>
        </p:grpSpPr>
        <p:sp>
          <p:nvSpPr>
            <p:cNvPr id="13560" name="Google Shape;13560;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2" name="Google Shape;13562;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3" name="Google Shape;13563;p76"/>
          <p:cNvGrpSpPr/>
          <p:nvPr/>
        </p:nvGrpSpPr>
        <p:grpSpPr>
          <a:xfrm>
            <a:off x="876569" y="2892853"/>
            <a:ext cx="330143" cy="368173"/>
            <a:chOff x="-40150450" y="1977325"/>
            <a:chExt cx="280400" cy="312700"/>
          </a:xfrm>
        </p:grpSpPr>
        <p:sp>
          <p:nvSpPr>
            <p:cNvPr id="13564" name="Google Shape;13564;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8" name="Google Shape;13568;p76"/>
          <p:cNvGrpSpPr/>
          <p:nvPr/>
        </p:nvGrpSpPr>
        <p:grpSpPr>
          <a:xfrm>
            <a:off x="870534" y="3352072"/>
            <a:ext cx="342211" cy="372824"/>
            <a:chOff x="-40160700" y="2339625"/>
            <a:chExt cx="290650" cy="316650"/>
          </a:xfrm>
        </p:grpSpPr>
        <p:sp>
          <p:nvSpPr>
            <p:cNvPr id="13569" name="Google Shape;13569;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76"/>
          <p:cNvGrpSpPr/>
          <p:nvPr/>
        </p:nvGrpSpPr>
        <p:grpSpPr>
          <a:xfrm>
            <a:off x="852359" y="3802529"/>
            <a:ext cx="375591" cy="372824"/>
            <a:chOff x="-40171725" y="2705875"/>
            <a:chExt cx="319000" cy="316650"/>
          </a:xfrm>
        </p:grpSpPr>
        <p:sp>
          <p:nvSpPr>
            <p:cNvPr id="13574" name="Google Shape;13574;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6" name="Google Shape;13576;p76"/>
          <p:cNvGrpSpPr/>
          <p:nvPr/>
        </p:nvGrpSpPr>
        <p:grpSpPr>
          <a:xfrm>
            <a:off x="3109957" y="2876984"/>
            <a:ext cx="272686" cy="373766"/>
            <a:chOff x="-38275925" y="1946600"/>
            <a:chExt cx="231600" cy="317450"/>
          </a:xfrm>
        </p:grpSpPr>
        <p:sp>
          <p:nvSpPr>
            <p:cNvPr id="13577" name="Google Shape;13577;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9" name="Google Shape;13579;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1" name="Google Shape;13581;p76"/>
          <p:cNvGrpSpPr/>
          <p:nvPr/>
        </p:nvGrpSpPr>
        <p:grpSpPr>
          <a:xfrm>
            <a:off x="2173841" y="4274426"/>
            <a:ext cx="382096" cy="371911"/>
            <a:chOff x="-37190575" y="1951325"/>
            <a:chExt cx="324525" cy="315875"/>
          </a:xfrm>
        </p:grpSpPr>
        <p:sp>
          <p:nvSpPr>
            <p:cNvPr id="13582" name="Google Shape;13582;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6"/>
          <p:cNvGrpSpPr/>
          <p:nvPr/>
        </p:nvGrpSpPr>
        <p:grpSpPr>
          <a:xfrm>
            <a:off x="2574144" y="2060577"/>
            <a:ext cx="373736" cy="293055"/>
            <a:chOff x="-41694200" y="2382950"/>
            <a:chExt cx="317425" cy="248900"/>
          </a:xfrm>
        </p:grpSpPr>
        <p:sp>
          <p:nvSpPr>
            <p:cNvPr id="13589" name="Google Shape;13589;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76"/>
          <p:cNvGrpSpPr/>
          <p:nvPr/>
        </p:nvGrpSpPr>
        <p:grpSpPr>
          <a:xfrm>
            <a:off x="2570967" y="2413885"/>
            <a:ext cx="375591" cy="373766"/>
            <a:chOff x="-41695775" y="2683025"/>
            <a:chExt cx="319000" cy="317450"/>
          </a:xfrm>
        </p:grpSpPr>
        <p:sp>
          <p:nvSpPr>
            <p:cNvPr id="13592" name="Google Shape;13592;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1313266" y="2906655"/>
            <a:ext cx="342211" cy="375620"/>
            <a:chOff x="-39792875" y="1971800"/>
            <a:chExt cx="290650" cy="319025"/>
          </a:xfrm>
        </p:grpSpPr>
        <p:sp>
          <p:nvSpPr>
            <p:cNvPr id="13596" name="Google Shape;13596;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6"/>
          <p:cNvGrpSpPr/>
          <p:nvPr/>
        </p:nvGrpSpPr>
        <p:grpSpPr>
          <a:xfrm>
            <a:off x="1322068" y="3337731"/>
            <a:ext cx="324609" cy="374825"/>
            <a:chOff x="-39783425" y="2337925"/>
            <a:chExt cx="275700" cy="318350"/>
          </a:xfrm>
        </p:grpSpPr>
        <p:sp>
          <p:nvSpPr>
            <p:cNvPr id="13599" name="Google Shape;13599;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6"/>
          <p:cNvGrpSpPr/>
          <p:nvPr/>
        </p:nvGrpSpPr>
        <p:grpSpPr>
          <a:xfrm>
            <a:off x="3490328" y="2878839"/>
            <a:ext cx="383950" cy="372618"/>
            <a:chOff x="-37956150" y="1948175"/>
            <a:chExt cx="326100" cy="316475"/>
          </a:xfrm>
        </p:grpSpPr>
        <p:sp>
          <p:nvSpPr>
            <p:cNvPr id="13603" name="Google Shape;13603;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6" name="Google Shape;13606;p76"/>
          <p:cNvGrpSpPr/>
          <p:nvPr/>
        </p:nvGrpSpPr>
        <p:grpSpPr>
          <a:xfrm>
            <a:off x="3497847" y="3386092"/>
            <a:ext cx="375620" cy="243015"/>
            <a:chOff x="-37953000" y="2379000"/>
            <a:chExt cx="319025" cy="206400"/>
          </a:xfrm>
        </p:grpSpPr>
        <p:sp>
          <p:nvSpPr>
            <p:cNvPr id="13607" name="Google Shape;13607;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2" name="Google Shape;13612;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15" name="Google Shape;13615;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3616" name="Google Shape;13616;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17" name="Google Shape;13617;p76"/>
          <p:cNvGrpSpPr/>
          <p:nvPr/>
        </p:nvGrpSpPr>
        <p:grpSpPr>
          <a:xfrm>
            <a:off x="4865594" y="2008353"/>
            <a:ext cx="354107" cy="355063"/>
            <a:chOff x="-28467625" y="2331750"/>
            <a:chExt cx="296150" cy="296950"/>
          </a:xfrm>
        </p:grpSpPr>
        <p:sp>
          <p:nvSpPr>
            <p:cNvPr id="13618" name="Google Shape;13618;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6"/>
          <p:cNvGrpSpPr/>
          <p:nvPr/>
        </p:nvGrpSpPr>
        <p:grpSpPr>
          <a:xfrm>
            <a:off x="4879719" y="2451434"/>
            <a:ext cx="325858" cy="351327"/>
            <a:chOff x="-28461325" y="2701925"/>
            <a:chExt cx="272525" cy="293825"/>
          </a:xfrm>
        </p:grpSpPr>
        <p:sp>
          <p:nvSpPr>
            <p:cNvPr id="13621" name="Google Shape;13621;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6"/>
          <p:cNvGrpSpPr/>
          <p:nvPr/>
        </p:nvGrpSpPr>
        <p:grpSpPr>
          <a:xfrm>
            <a:off x="7103910" y="1625071"/>
            <a:ext cx="354107" cy="226974"/>
            <a:chOff x="-26585200" y="2025375"/>
            <a:chExt cx="296150" cy="189825"/>
          </a:xfrm>
        </p:grpSpPr>
        <p:sp>
          <p:nvSpPr>
            <p:cNvPr id="13625" name="Google Shape;13625;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0" name="Google Shape;13630;p76"/>
          <p:cNvGrpSpPr/>
          <p:nvPr/>
        </p:nvGrpSpPr>
        <p:grpSpPr>
          <a:xfrm>
            <a:off x="7104373" y="2009294"/>
            <a:ext cx="353180" cy="353180"/>
            <a:chOff x="-26584425" y="2340425"/>
            <a:chExt cx="295375" cy="295375"/>
          </a:xfrm>
        </p:grpSpPr>
        <p:sp>
          <p:nvSpPr>
            <p:cNvPr id="13631" name="Google Shape;13631;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76"/>
          <p:cNvGrpSpPr/>
          <p:nvPr/>
        </p:nvGrpSpPr>
        <p:grpSpPr>
          <a:xfrm>
            <a:off x="7099202" y="2450388"/>
            <a:ext cx="363523" cy="353419"/>
            <a:chOff x="-26585200" y="2710400"/>
            <a:chExt cx="304025" cy="295575"/>
          </a:xfrm>
        </p:grpSpPr>
        <p:sp>
          <p:nvSpPr>
            <p:cNvPr id="13637" name="Google Shape;13637;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5754337" y="2891866"/>
            <a:ext cx="354136" cy="353210"/>
            <a:chOff x="-24709875" y="1970225"/>
            <a:chExt cx="296175" cy="295400"/>
          </a:xfrm>
        </p:grpSpPr>
        <p:sp>
          <p:nvSpPr>
            <p:cNvPr id="13650" name="Google Shape;13650;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6"/>
          <p:cNvGrpSpPr/>
          <p:nvPr/>
        </p:nvGrpSpPr>
        <p:grpSpPr>
          <a:xfrm>
            <a:off x="5786352" y="3338744"/>
            <a:ext cx="290107" cy="354107"/>
            <a:chOff x="-24683100" y="2340425"/>
            <a:chExt cx="242625" cy="296150"/>
          </a:xfrm>
        </p:grpSpPr>
        <p:sp>
          <p:nvSpPr>
            <p:cNvPr id="13653" name="Google Shape;13653;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7" name="Google Shape;13657;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8" name="Google Shape;13658;p76"/>
          <p:cNvGrpSpPr/>
          <p:nvPr/>
        </p:nvGrpSpPr>
        <p:grpSpPr>
          <a:xfrm>
            <a:off x="7992594" y="2891866"/>
            <a:ext cx="360713" cy="353210"/>
            <a:chOff x="-22881800" y="1971800"/>
            <a:chExt cx="301675" cy="295400"/>
          </a:xfrm>
        </p:grpSpPr>
        <p:sp>
          <p:nvSpPr>
            <p:cNvPr id="13659" name="Google Shape;13659;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5" name="Google Shape;13665;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6"/>
          <p:cNvGrpSpPr/>
          <p:nvPr/>
        </p:nvGrpSpPr>
        <p:grpSpPr>
          <a:xfrm>
            <a:off x="5368939" y="2450029"/>
            <a:ext cx="227930" cy="354136"/>
            <a:chOff x="-28043900" y="2701925"/>
            <a:chExt cx="190625" cy="296175"/>
          </a:xfrm>
        </p:grpSpPr>
        <p:sp>
          <p:nvSpPr>
            <p:cNvPr id="13668" name="Google Shape;13668;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6"/>
          <p:cNvGrpSpPr/>
          <p:nvPr/>
        </p:nvGrpSpPr>
        <p:grpSpPr>
          <a:xfrm>
            <a:off x="7541805" y="1561968"/>
            <a:ext cx="354136" cy="353180"/>
            <a:chOff x="-26215025" y="1971025"/>
            <a:chExt cx="296175" cy="295375"/>
          </a:xfrm>
        </p:grpSpPr>
        <p:sp>
          <p:nvSpPr>
            <p:cNvPr id="13674" name="Google Shape;13674;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6"/>
          <p:cNvGrpSpPr/>
          <p:nvPr/>
        </p:nvGrpSpPr>
        <p:grpSpPr>
          <a:xfrm>
            <a:off x="7541327" y="2009758"/>
            <a:ext cx="355093" cy="352253"/>
            <a:chOff x="-26215825" y="2341200"/>
            <a:chExt cx="296975" cy="294600"/>
          </a:xfrm>
        </p:grpSpPr>
        <p:sp>
          <p:nvSpPr>
            <p:cNvPr id="13683" name="Google Shape;13683;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76"/>
          <p:cNvGrpSpPr/>
          <p:nvPr/>
        </p:nvGrpSpPr>
        <p:grpSpPr>
          <a:xfrm>
            <a:off x="7573357" y="2450508"/>
            <a:ext cx="291033" cy="353180"/>
            <a:chOff x="-26179575" y="2710600"/>
            <a:chExt cx="243400" cy="295375"/>
          </a:xfrm>
        </p:grpSpPr>
        <p:sp>
          <p:nvSpPr>
            <p:cNvPr id="13686" name="Google Shape;13686;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9" name="Google Shape;13689;p76"/>
          <p:cNvGrpSpPr/>
          <p:nvPr/>
        </p:nvGrpSpPr>
        <p:grpSpPr>
          <a:xfrm>
            <a:off x="6212417" y="2891881"/>
            <a:ext cx="337187" cy="353180"/>
            <a:chOff x="-24328675" y="1971025"/>
            <a:chExt cx="282000" cy="295375"/>
          </a:xfrm>
        </p:grpSpPr>
        <p:sp>
          <p:nvSpPr>
            <p:cNvPr id="13690" name="Google Shape;13690;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76"/>
          <p:cNvGrpSpPr/>
          <p:nvPr/>
        </p:nvGrpSpPr>
        <p:grpSpPr>
          <a:xfrm>
            <a:off x="6214778" y="3339207"/>
            <a:ext cx="332464" cy="353180"/>
            <a:chOff x="-24330250" y="2340425"/>
            <a:chExt cx="278050" cy="295375"/>
          </a:xfrm>
        </p:grpSpPr>
        <p:sp>
          <p:nvSpPr>
            <p:cNvPr id="13693" name="Google Shape;13693;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76"/>
          <p:cNvGrpSpPr/>
          <p:nvPr/>
        </p:nvGrpSpPr>
        <p:grpSpPr>
          <a:xfrm>
            <a:off x="6204420" y="3780420"/>
            <a:ext cx="353180" cy="353180"/>
            <a:chOff x="-24338900" y="2710600"/>
            <a:chExt cx="295375" cy="295375"/>
          </a:xfrm>
        </p:grpSpPr>
        <p:sp>
          <p:nvSpPr>
            <p:cNvPr id="13701" name="Google Shape;13701;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76"/>
          <p:cNvGrpSpPr/>
          <p:nvPr/>
        </p:nvGrpSpPr>
        <p:grpSpPr>
          <a:xfrm>
            <a:off x="7995419" y="3339805"/>
            <a:ext cx="355063" cy="351984"/>
            <a:chOff x="-22859750" y="2335900"/>
            <a:chExt cx="296950" cy="294375"/>
          </a:xfrm>
        </p:grpSpPr>
        <p:sp>
          <p:nvSpPr>
            <p:cNvPr id="13704" name="Google Shape;13704;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7" name="Google Shape;13707;p76"/>
          <p:cNvGrpSpPr/>
          <p:nvPr/>
        </p:nvGrpSpPr>
        <p:grpSpPr>
          <a:xfrm>
            <a:off x="5774767" y="1561953"/>
            <a:ext cx="311749" cy="353210"/>
            <a:chOff x="-27710725" y="1959200"/>
            <a:chExt cx="260725" cy="295400"/>
          </a:xfrm>
        </p:grpSpPr>
        <p:sp>
          <p:nvSpPr>
            <p:cNvPr id="13708" name="Google Shape;13708;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5752631" y="2070499"/>
            <a:ext cx="356020" cy="230770"/>
            <a:chOff x="-27728850" y="2382950"/>
            <a:chExt cx="297750" cy="193000"/>
          </a:xfrm>
        </p:grpSpPr>
        <p:sp>
          <p:nvSpPr>
            <p:cNvPr id="13711" name="Google Shape;13711;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4" name="Google Shape;13714;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76"/>
          <p:cNvGrpSpPr/>
          <p:nvPr/>
        </p:nvGrpSpPr>
        <p:grpSpPr>
          <a:xfrm>
            <a:off x="7983975" y="2018710"/>
            <a:ext cx="354136" cy="334348"/>
            <a:chOff x="-25844850" y="2357750"/>
            <a:chExt cx="296175" cy="279625"/>
          </a:xfrm>
        </p:grpSpPr>
        <p:sp>
          <p:nvSpPr>
            <p:cNvPr id="13717" name="Google Shape;13717;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3" name="Google Shape;13723;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4" name="Google Shape;13724;p76"/>
          <p:cNvGrpSpPr/>
          <p:nvPr/>
        </p:nvGrpSpPr>
        <p:grpSpPr>
          <a:xfrm>
            <a:off x="6712883" y="2891866"/>
            <a:ext cx="228887" cy="353210"/>
            <a:chOff x="-23917525" y="1970225"/>
            <a:chExt cx="191425" cy="295400"/>
          </a:xfrm>
        </p:grpSpPr>
        <p:sp>
          <p:nvSpPr>
            <p:cNvPr id="13725" name="Google Shape;13725;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6"/>
          <p:cNvGrpSpPr/>
          <p:nvPr/>
        </p:nvGrpSpPr>
        <p:grpSpPr>
          <a:xfrm>
            <a:off x="6668164" y="3338744"/>
            <a:ext cx="318325" cy="354107"/>
            <a:chOff x="-23952175" y="2340425"/>
            <a:chExt cx="266225" cy="296150"/>
          </a:xfrm>
        </p:grpSpPr>
        <p:sp>
          <p:nvSpPr>
            <p:cNvPr id="13729" name="Google Shape;13729;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1" name="Google Shape;13731;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2" name="Google Shape;13732;p76"/>
          <p:cNvGrpSpPr/>
          <p:nvPr/>
        </p:nvGrpSpPr>
        <p:grpSpPr>
          <a:xfrm>
            <a:off x="8053336" y="3779000"/>
            <a:ext cx="239230" cy="356020"/>
            <a:chOff x="-22811700" y="2700350"/>
            <a:chExt cx="200075" cy="297750"/>
          </a:xfrm>
        </p:grpSpPr>
        <p:sp>
          <p:nvSpPr>
            <p:cNvPr id="13733" name="Google Shape;13733;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6" name="Google Shape;13736;p76"/>
          <p:cNvGrpSpPr/>
          <p:nvPr/>
        </p:nvGrpSpPr>
        <p:grpSpPr>
          <a:xfrm>
            <a:off x="6201787" y="1561490"/>
            <a:ext cx="355063" cy="354136"/>
            <a:chOff x="-27358650" y="1961575"/>
            <a:chExt cx="296950" cy="296175"/>
          </a:xfrm>
        </p:grpSpPr>
        <p:sp>
          <p:nvSpPr>
            <p:cNvPr id="13737" name="Google Shape;13737;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9" name="Google Shape;13739;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2" name="Google Shape;13742;p76"/>
          <p:cNvGrpSpPr/>
          <p:nvPr/>
        </p:nvGrpSpPr>
        <p:grpSpPr>
          <a:xfrm>
            <a:off x="4865631" y="3349565"/>
            <a:ext cx="356946" cy="332464"/>
            <a:chOff x="-25477800" y="2357750"/>
            <a:chExt cx="298525" cy="278050"/>
          </a:xfrm>
        </p:grpSpPr>
        <p:sp>
          <p:nvSpPr>
            <p:cNvPr id="13743" name="Google Shape;13743;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5" name="Google Shape;13745;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6" name="Google Shape;13746;p76"/>
          <p:cNvGrpSpPr/>
          <p:nvPr/>
        </p:nvGrpSpPr>
        <p:grpSpPr>
          <a:xfrm>
            <a:off x="7100357" y="2891881"/>
            <a:ext cx="354136" cy="353180"/>
            <a:chOff x="-23599325" y="1971025"/>
            <a:chExt cx="296175" cy="295375"/>
          </a:xfrm>
        </p:grpSpPr>
        <p:sp>
          <p:nvSpPr>
            <p:cNvPr id="13747" name="Google Shape;13747;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9" name="Google Shape;13749;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2" name="Google Shape;13752;p76"/>
          <p:cNvGrpSpPr/>
          <p:nvPr/>
        </p:nvGrpSpPr>
        <p:grpSpPr>
          <a:xfrm>
            <a:off x="6644801" y="1561609"/>
            <a:ext cx="360713" cy="353897"/>
            <a:chOff x="-26993200" y="1961775"/>
            <a:chExt cx="301675" cy="295975"/>
          </a:xfrm>
        </p:grpSpPr>
        <p:sp>
          <p:nvSpPr>
            <p:cNvPr id="13753" name="Google Shape;13753;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6669761" y="2009294"/>
            <a:ext cx="310792" cy="353180"/>
            <a:chOff x="-26970350" y="2332550"/>
            <a:chExt cx="259925" cy="295375"/>
          </a:xfrm>
        </p:grpSpPr>
        <p:sp>
          <p:nvSpPr>
            <p:cNvPr id="13757" name="Google Shape;13757;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6"/>
          <p:cNvGrpSpPr/>
          <p:nvPr/>
        </p:nvGrpSpPr>
        <p:grpSpPr>
          <a:xfrm>
            <a:off x="6649046" y="2482059"/>
            <a:ext cx="352223" cy="290077"/>
            <a:chOff x="-26986100" y="2735800"/>
            <a:chExt cx="294575" cy="242600"/>
          </a:xfrm>
        </p:grpSpPr>
        <p:sp>
          <p:nvSpPr>
            <p:cNvPr id="13760" name="Google Shape;13760;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2" name="Google Shape;13762;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3" name="Google Shape;13763;p76"/>
          <p:cNvGrpSpPr/>
          <p:nvPr/>
        </p:nvGrpSpPr>
        <p:grpSpPr>
          <a:xfrm>
            <a:off x="5308265" y="3338744"/>
            <a:ext cx="353180" cy="354107"/>
            <a:chOff x="-25104475" y="2340425"/>
            <a:chExt cx="295375" cy="296150"/>
          </a:xfrm>
        </p:grpSpPr>
        <p:sp>
          <p:nvSpPr>
            <p:cNvPr id="13764" name="Google Shape;13764;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3" name="Google Shape;13773;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4" name="Google Shape;13774;p76"/>
          <p:cNvGrpSpPr/>
          <p:nvPr/>
        </p:nvGrpSpPr>
        <p:grpSpPr>
          <a:xfrm>
            <a:off x="7548093" y="2891403"/>
            <a:ext cx="355063" cy="354136"/>
            <a:chOff x="-23229925" y="1970225"/>
            <a:chExt cx="296950" cy="296175"/>
          </a:xfrm>
        </p:grpSpPr>
        <p:sp>
          <p:nvSpPr>
            <p:cNvPr id="13775" name="Google Shape;13775;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76"/>
          <p:cNvGrpSpPr/>
          <p:nvPr/>
        </p:nvGrpSpPr>
        <p:grpSpPr>
          <a:xfrm>
            <a:off x="7590466" y="3338266"/>
            <a:ext cx="270318" cy="355063"/>
            <a:chOff x="-23177950" y="2340425"/>
            <a:chExt cx="226075" cy="296950"/>
          </a:xfrm>
        </p:grpSpPr>
        <p:sp>
          <p:nvSpPr>
            <p:cNvPr id="13780" name="Google Shape;13780;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6"/>
          <p:cNvGrpSpPr/>
          <p:nvPr/>
        </p:nvGrpSpPr>
        <p:grpSpPr>
          <a:xfrm>
            <a:off x="7548556" y="3779942"/>
            <a:ext cx="354136" cy="354136"/>
            <a:chOff x="-23229150" y="2710600"/>
            <a:chExt cx="296175" cy="296175"/>
          </a:xfrm>
        </p:grpSpPr>
        <p:sp>
          <p:nvSpPr>
            <p:cNvPr id="13783" name="Google Shape;13783;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5" name="Google Shape;13785;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89"/>
        <p:cNvGrpSpPr/>
        <p:nvPr/>
      </p:nvGrpSpPr>
      <p:grpSpPr>
        <a:xfrm>
          <a:off x="0" y="0"/>
          <a:ext cx="0" cy="0"/>
          <a:chOff x="0" y="0"/>
          <a:chExt cx="0" cy="0"/>
        </a:xfrm>
      </p:grpSpPr>
      <p:sp>
        <p:nvSpPr>
          <p:cNvPr id="13790" name="Google Shape;13790;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1" name="Google Shape;13791;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3792" name="Google Shape;13792;p77"/>
          <p:cNvGrpSpPr/>
          <p:nvPr/>
        </p:nvGrpSpPr>
        <p:grpSpPr>
          <a:xfrm>
            <a:off x="854368" y="1541720"/>
            <a:ext cx="366269" cy="366240"/>
            <a:chOff x="-65131525" y="1914325"/>
            <a:chExt cx="316650" cy="316625"/>
          </a:xfrm>
        </p:grpSpPr>
        <p:sp>
          <p:nvSpPr>
            <p:cNvPr id="13793" name="Google Shape;13793;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77"/>
          <p:cNvGrpSpPr/>
          <p:nvPr/>
        </p:nvGrpSpPr>
        <p:grpSpPr>
          <a:xfrm>
            <a:off x="854368" y="2022007"/>
            <a:ext cx="366269" cy="366269"/>
            <a:chOff x="-65131525" y="2281350"/>
            <a:chExt cx="316650" cy="316650"/>
          </a:xfrm>
        </p:grpSpPr>
        <p:sp>
          <p:nvSpPr>
            <p:cNvPr id="13796" name="Google Shape;13796;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77"/>
          <p:cNvGrpSpPr/>
          <p:nvPr/>
        </p:nvGrpSpPr>
        <p:grpSpPr>
          <a:xfrm>
            <a:off x="857564" y="2487006"/>
            <a:ext cx="359878" cy="367165"/>
            <a:chOff x="-65129950" y="2646800"/>
            <a:chExt cx="311125" cy="317425"/>
          </a:xfrm>
        </p:grpSpPr>
        <p:sp>
          <p:nvSpPr>
            <p:cNvPr id="13799" name="Google Shape;13799;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1" name="Google Shape;13801;p77"/>
          <p:cNvGrpSpPr/>
          <p:nvPr/>
        </p:nvGrpSpPr>
        <p:grpSpPr>
          <a:xfrm>
            <a:off x="3060897" y="1540332"/>
            <a:ext cx="368987" cy="369016"/>
            <a:chOff x="-63252250" y="1930850"/>
            <a:chExt cx="319000" cy="319025"/>
          </a:xfrm>
        </p:grpSpPr>
        <p:sp>
          <p:nvSpPr>
            <p:cNvPr id="13802" name="Google Shape;13802;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4" name="Google Shape;13804;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5" name="Google Shape;13805;p77"/>
          <p:cNvGrpSpPr/>
          <p:nvPr/>
        </p:nvGrpSpPr>
        <p:grpSpPr>
          <a:xfrm>
            <a:off x="3061808" y="2486543"/>
            <a:ext cx="367165" cy="368091"/>
            <a:chOff x="-63250675" y="2664125"/>
            <a:chExt cx="317425" cy="318225"/>
          </a:xfrm>
        </p:grpSpPr>
        <p:sp>
          <p:nvSpPr>
            <p:cNvPr id="13806" name="Google Shape;13806;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7"/>
          <p:cNvGrpSpPr/>
          <p:nvPr/>
        </p:nvGrpSpPr>
        <p:grpSpPr>
          <a:xfrm>
            <a:off x="1738471" y="2962950"/>
            <a:ext cx="363522" cy="361266"/>
            <a:chOff x="-61354075" y="1940500"/>
            <a:chExt cx="314275" cy="312325"/>
          </a:xfrm>
        </p:grpSpPr>
        <p:sp>
          <p:nvSpPr>
            <p:cNvPr id="13809" name="Google Shape;13809;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7"/>
          <p:cNvGrpSpPr/>
          <p:nvPr/>
        </p:nvGrpSpPr>
        <p:grpSpPr>
          <a:xfrm>
            <a:off x="1737098" y="3411502"/>
            <a:ext cx="366269" cy="336195"/>
            <a:chOff x="-61354875" y="2322300"/>
            <a:chExt cx="316650" cy="290650"/>
          </a:xfrm>
        </p:grpSpPr>
        <p:sp>
          <p:nvSpPr>
            <p:cNvPr id="13814" name="Google Shape;13814;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77"/>
          <p:cNvGrpSpPr/>
          <p:nvPr/>
        </p:nvGrpSpPr>
        <p:grpSpPr>
          <a:xfrm>
            <a:off x="1737098" y="3839066"/>
            <a:ext cx="366269" cy="366269"/>
            <a:chOff x="-61354875" y="2671225"/>
            <a:chExt cx="316650" cy="316650"/>
          </a:xfrm>
        </p:grpSpPr>
        <p:sp>
          <p:nvSpPr>
            <p:cNvPr id="13818" name="Google Shape;13818;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7"/>
          <p:cNvGrpSpPr/>
          <p:nvPr/>
        </p:nvGrpSpPr>
        <p:grpSpPr>
          <a:xfrm>
            <a:off x="3952502" y="2958801"/>
            <a:ext cx="368987" cy="369566"/>
            <a:chOff x="-59502375" y="1904375"/>
            <a:chExt cx="319000" cy="319500"/>
          </a:xfrm>
        </p:grpSpPr>
        <p:sp>
          <p:nvSpPr>
            <p:cNvPr id="13824" name="Google Shape;13824;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7"/>
          <p:cNvGrpSpPr/>
          <p:nvPr/>
        </p:nvGrpSpPr>
        <p:grpSpPr>
          <a:xfrm>
            <a:off x="1298621" y="1543007"/>
            <a:ext cx="368987" cy="363666"/>
            <a:chOff x="-64774725" y="1916550"/>
            <a:chExt cx="319000" cy="314400"/>
          </a:xfrm>
        </p:grpSpPr>
        <p:sp>
          <p:nvSpPr>
            <p:cNvPr id="13828" name="Google Shape;13828;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77"/>
          <p:cNvGrpSpPr/>
          <p:nvPr/>
        </p:nvGrpSpPr>
        <p:grpSpPr>
          <a:xfrm>
            <a:off x="1299979" y="2020186"/>
            <a:ext cx="366269" cy="369913"/>
            <a:chOff x="-64764500" y="2280550"/>
            <a:chExt cx="316650" cy="319800"/>
          </a:xfrm>
        </p:grpSpPr>
        <p:sp>
          <p:nvSpPr>
            <p:cNvPr id="13831" name="Google Shape;13831;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3" name="Google Shape;13833;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4" name="Google Shape;13834;p77"/>
          <p:cNvGrpSpPr/>
          <p:nvPr/>
        </p:nvGrpSpPr>
        <p:grpSpPr>
          <a:xfrm>
            <a:off x="3512023" y="1579963"/>
            <a:ext cx="365344" cy="289753"/>
            <a:chOff x="-62882850" y="1999375"/>
            <a:chExt cx="315850" cy="250500"/>
          </a:xfrm>
        </p:grpSpPr>
        <p:sp>
          <p:nvSpPr>
            <p:cNvPr id="13835" name="Google Shape;13835;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7" name="Google Shape;13837;p77"/>
          <p:cNvGrpSpPr/>
          <p:nvPr/>
        </p:nvGrpSpPr>
        <p:grpSpPr>
          <a:xfrm>
            <a:off x="3503362" y="2021545"/>
            <a:ext cx="382665" cy="367194"/>
            <a:chOff x="-62890750" y="2296300"/>
            <a:chExt cx="330825" cy="317450"/>
          </a:xfrm>
        </p:grpSpPr>
        <p:sp>
          <p:nvSpPr>
            <p:cNvPr id="13838" name="Google Shape;13838;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7"/>
          <p:cNvGrpSpPr/>
          <p:nvPr/>
        </p:nvGrpSpPr>
        <p:grpSpPr>
          <a:xfrm>
            <a:off x="3512023" y="2487006"/>
            <a:ext cx="365344" cy="367165"/>
            <a:chOff x="-62882850" y="2664925"/>
            <a:chExt cx="315850" cy="317425"/>
          </a:xfrm>
        </p:grpSpPr>
        <p:sp>
          <p:nvSpPr>
            <p:cNvPr id="13842" name="Google Shape;13842;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4" name="Google Shape;13844;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5" name="Google Shape;13845;p77"/>
          <p:cNvGrpSpPr/>
          <p:nvPr/>
        </p:nvGrpSpPr>
        <p:grpSpPr>
          <a:xfrm>
            <a:off x="2183172" y="3399646"/>
            <a:ext cx="366269" cy="359907"/>
            <a:chOff x="-60988625" y="2310475"/>
            <a:chExt cx="316650" cy="311150"/>
          </a:xfrm>
        </p:grpSpPr>
        <p:sp>
          <p:nvSpPr>
            <p:cNvPr id="13846" name="Google Shape;13846;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2" name="Google Shape;13852;p77"/>
          <p:cNvGrpSpPr/>
          <p:nvPr/>
        </p:nvGrpSpPr>
        <p:grpSpPr>
          <a:xfrm>
            <a:off x="2183634" y="3837809"/>
            <a:ext cx="365344" cy="368785"/>
            <a:chOff x="-60987050" y="2671400"/>
            <a:chExt cx="315850" cy="318825"/>
          </a:xfrm>
        </p:grpSpPr>
        <p:sp>
          <p:nvSpPr>
            <p:cNvPr id="13853" name="Google Shape;13853;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77"/>
          <p:cNvGrpSpPr/>
          <p:nvPr/>
        </p:nvGrpSpPr>
        <p:grpSpPr>
          <a:xfrm>
            <a:off x="3952500" y="3400571"/>
            <a:ext cx="368987" cy="358056"/>
            <a:chOff x="-59481900" y="2290800"/>
            <a:chExt cx="319000" cy="309550"/>
          </a:xfrm>
        </p:grpSpPr>
        <p:sp>
          <p:nvSpPr>
            <p:cNvPr id="13856" name="Google Shape;13856;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2" name="Google Shape;13862;p77"/>
          <p:cNvGrpSpPr/>
          <p:nvPr/>
        </p:nvGrpSpPr>
        <p:grpSpPr>
          <a:xfrm>
            <a:off x="1741805" y="1541344"/>
            <a:ext cx="368987" cy="366992"/>
            <a:chOff x="-64401400" y="1914475"/>
            <a:chExt cx="319000" cy="317275"/>
          </a:xfrm>
        </p:grpSpPr>
        <p:sp>
          <p:nvSpPr>
            <p:cNvPr id="13863" name="Google Shape;13863;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7"/>
          <p:cNvGrpSpPr/>
          <p:nvPr/>
        </p:nvGrpSpPr>
        <p:grpSpPr>
          <a:xfrm>
            <a:off x="1806493" y="2022383"/>
            <a:ext cx="239610" cy="365517"/>
            <a:chOff x="-64343900" y="2282125"/>
            <a:chExt cx="207150" cy="316000"/>
          </a:xfrm>
        </p:grpSpPr>
        <p:sp>
          <p:nvSpPr>
            <p:cNvPr id="13867" name="Google Shape;13867;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69" name="Google Shape;13869;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0" name="Google Shape;13870;p77"/>
          <p:cNvGrpSpPr/>
          <p:nvPr/>
        </p:nvGrpSpPr>
        <p:grpSpPr>
          <a:xfrm>
            <a:off x="3986941" y="1541604"/>
            <a:ext cx="318873" cy="366471"/>
            <a:chOff x="-62496925" y="1931475"/>
            <a:chExt cx="275675" cy="316825"/>
          </a:xfrm>
        </p:grpSpPr>
        <p:sp>
          <p:nvSpPr>
            <p:cNvPr id="13871" name="Google Shape;13871;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77"/>
          <p:cNvGrpSpPr/>
          <p:nvPr/>
        </p:nvGrpSpPr>
        <p:grpSpPr>
          <a:xfrm>
            <a:off x="3963691" y="2021429"/>
            <a:ext cx="365373" cy="367426"/>
            <a:chOff x="-62516625" y="2297875"/>
            <a:chExt cx="315875" cy="317650"/>
          </a:xfrm>
        </p:grpSpPr>
        <p:sp>
          <p:nvSpPr>
            <p:cNvPr id="13874" name="Google Shape;13874;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6" name="Google Shape;13876;p77"/>
          <p:cNvGrpSpPr/>
          <p:nvPr/>
        </p:nvGrpSpPr>
        <p:grpSpPr>
          <a:xfrm>
            <a:off x="3962332" y="2503388"/>
            <a:ext cx="368091" cy="334402"/>
            <a:chOff x="-62518200" y="2692475"/>
            <a:chExt cx="318225" cy="289100"/>
          </a:xfrm>
        </p:grpSpPr>
        <p:sp>
          <p:nvSpPr>
            <p:cNvPr id="13877" name="Google Shape;13877;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9" name="Google Shape;13879;p77"/>
          <p:cNvGrpSpPr/>
          <p:nvPr/>
        </p:nvGrpSpPr>
        <p:grpSpPr>
          <a:xfrm>
            <a:off x="2648986" y="2960912"/>
            <a:ext cx="309793" cy="365344"/>
            <a:chOff x="-60597975" y="1939525"/>
            <a:chExt cx="267825" cy="315850"/>
          </a:xfrm>
        </p:grpSpPr>
        <p:sp>
          <p:nvSpPr>
            <p:cNvPr id="13880" name="Google Shape;13880;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2" name="Google Shape;13882;p77"/>
          <p:cNvGrpSpPr/>
          <p:nvPr/>
        </p:nvGrpSpPr>
        <p:grpSpPr>
          <a:xfrm>
            <a:off x="2619389" y="3395337"/>
            <a:ext cx="368987" cy="368525"/>
            <a:chOff x="-60620800" y="2304600"/>
            <a:chExt cx="319000" cy="318600"/>
          </a:xfrm>
        </p:grpSpPr>
        <p:sp>
          <p:nvSpPr>
            <p:cNvPr id="13883" name="Google Shape;13883;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6" name="Google Shape;13886;p77"/>
          <p:cNvGrpSpPr/>
          <p:nvPr/>
        </p:nvGrpSpPr>
        <p:grpSpPr>
          <a:xfrm>
            <a:off x="2620748" y="3890988"/>
            <a:ext cx="366269" cy="262426"/>
            <a:chOff x="-60621600" y="2716100"/>
            <a:chExt cx="316650" cy="226875"/>
          </a:xfrm>
        </p:grpSpPr>
        <p:sp>
          <p:nvSpPr>
            <p:cNvPr id="13887" name="Google Shape;13887;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7"/>
          <p:cNvGrpSpPr/>
          <p:nvPr/>
        </p:nvGrpSpPr>
        <p:grpSpPr>
          <a:xfrm>
            <a:off x="3957965" y="3839081"/>
            <a:ext cx="358056" cy="366240"/>
            <a:chOff x="-59475600" y="2658625"/>
            <a:chExt cx="309550" cy="316625"/>
          </a:xfrm>
        </p:grpSpPr>
        <p:sp>
          <p:nvSpPr>
            <p:cNvPr id="13890" name="Google Shape;13890;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9" name="Google Shape;13899;p77"/>
          <p:cNvGrpSpPr/>
          <p:nvPr/>
        </p:nvGrpSpPr>
        <p:grpSpPr>
          <a:xfrm>
            <a:off x="2233086" y="2487006"/>
            <a:ext cx="263294" cy="367165"/>
            <a:chOff x="-63987100" y="2646800"/>
            <a:chExt cx="227625" cy="317425"/>
          </a:xfrm>
        </p:grpSpPr>
        <p:sp>
          <p:nvSpPr>
            <p:cNvPr id="13900" name="Google Shape;13900;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2" name="Google Shape;13902;p77"/>
          <p:cNvGrpSpPr/>
          <p:nvPr/>
        </p:nvGrpSpPr>
        <p:grpSpPr>
          <a:xfrm>
            <a:off x="852428" y="2958627"/>
            <a:ext cx="358056" cy="369913"/>
            <a:chOff x="-62148000" y="1930075"/>
            <a:chExt cx="309550" cy="319800"/>
          </a:xfrm>
        </p:grpSpPr>
        <p:sp>
          <p:nvSpPr>
            <p:cNvPr id="13903" name="Google Shape;13903;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77"/>
          <p:cNvGrpSpPr/>
          <p:nvPr/>
        </p:nvGrpSpPr>
        <p:grpSpPr>
          <a:xfrm>
            <a:off x="849695" y="3396913"/>
            <a:ext cx="363522" cy="365373"/>
            <a:chOff x="-62150375" y="2297875"/>
            <a:chExt cx="314275" cy="315875"/>
          </a:xfrm>
        </p:grpSpPr>
        <p:sp>
          <p:nvSpPr>
            <p:cNvPr id="13906" name="Google Shape;13906;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77"/>
          <p:cNvGrpSpPr/>
          <p:nvPr/>
        </p:nvGrpSpPr>
        <p:grpSpPr>
          <a:xfrm>
            <a:off x="848322" y="3838156"/>
            <a:ext cx="366269" cy="368091"/>
            <a:chOff x="-62150375" y="2664925"/>
            <a:chExt cx="316650" cy="318225"/>
          </a:xfrm>
        </p:grpSpPr>
        <p:sp>
          <p:nvSpPr>
            <p:cNvPr id="13912" name="Google Shape;13912;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77"/>
          <p:cNvGrpSpPr/>
          <p:nvPr/>
        </p:nvGrpSpPr>
        <p:grpSpPr>
          <a:xfrm>
            <a:off x="3065911" y="2959133"/>
            <a:ext cx="367165" cy="368901"/>
            <a:chOff x="-60254550" y="1938025"/>
            <a:chExt cx="317425" cy="318925"/>
          </a:xfrm>
        </p:grpSpPr>
        <p:sp>
          <p:nvSpPr>
            <p:cNvPr id="13917" name="Google Shape;13917;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77"/>
          <p:cNvGrpSpPr/>
          <p:nvPr/>
        </p:nvGrpSpPr>
        <p:grpSpPr>
          <a:xfrm>
            <a:off x="3040249" y="3396389"/>
            <a:ext cx="366648" cy="366420"/>
            <a:chOff x="6479471" y="2079003"/>
            <a:chExt cx="348923" cy="348706"/>
          </a:xfrm>
        </p:grpSpPr>
        <p:sp>
          <p:nvSpPr>
            <p:cNvPr id="13922" name="Google Shape;13922;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3" name="Google Shape;13923;p77"/>
            <p:cNvGrpSpPr/>
            <p:nvPr/>
          </p:nvGrpSpPr>
          <p:grpSpPr>
            <a:xfrm>
              <a:off x="6520582" y="2079003"/>
              <a:ext cx="307811" cy="348706"/>
              <a:chOff x="-60218325" y="2304850"/>
              <a:chExt cx="279625" cy="316775"/>
            </a:xfrm>
          </p:grpSpPr>
          <p:sp>
            <p:nvSpPr>
              <p:cNvPr id="13924" name="Google Shape;13924;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31" name="Google Shape;13931;p77"/>
          <p:cNvGrpSpPr/>
          <p:nvPr/>
        </p:nvGrpSpPr>
        <p:grpSpPr>
          <a:xfrm>
            <a:off x="3094149" y="3837707"/>
            <a:ext cx="310690" cy="368987"/>
            <a:chOff x="-60232500" y="2671225"/>
            <a:chExt cx="268600" cy="319000"/>
          </a:xfrm>
        </p:grpSpPr>
        <p:sp>
          <p:nvSpPr>
            <p:cNvPr id="13932" name="Google Shape;13932;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4" name="Google Shape;13934;p77"/>
          <p:cNvGrpSpPr/>
          <p:nvPr/>
        </p:nvGrpSpPr>
        <p:grpSpPr>
          <a:xfrm>
            <a:off x="2179643" y="4286341"/>
            <a:ext cx="365373" cy="368987"/>
            <a:chOff x="-59100700" y="1911950"/>
            <a:chExt cx="315875" cy="319000"/>
          </a:xfrm>
        </p:grpSpPr>
        <p:sp>
          <p:nvSpPr>
            <p:cNvPr id="13935" name="Google Shape;13935;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7"/>
          <p:cNvGrpSpPr/>
          <p:nvPr/>
        </p:nvGrpSpPr>
        <p:grpSpPr>
          <a:xfrm>
            <a:off x="2621810" y="1541821"/>
            <a:ext cx="379918" cy="366038"/>
            <a:chOff x="-63665750" y="1914325"/>
            <a:chExt cx="328450" cy="316450"/>
          </a:xfrm>
        </p:grpSpPr>
        <p:sp>
          <p:nvSpPr>
            <p:cNvPr id="13946" name="Google Shape;13946;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7"/>
          <p:cNvGrpSpPr/>
          <p:nvPr/>
        </p:nvGrpSpPr>
        <p:grpSpPr>
          <a:xfrm>
            <a:off x="2626814" y="2020865"/>
            <a:ext cx="369913" cy="368554"/>
            <a:chOff x="-63666550" y="2278975"/>
            <a:chExt cx="319800" cy="318625"/>
          </a:xfrm>
        </p:grpSpPr>
        <p:sp>
          <p:nvSpPr>
            <p:cNvPr id="13949" name="Google Shape;13949;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7"/>
          <p:cNvGrpSpPr/>
          <p:nvPr/>
        </p:nvGrpSpPr>
        <p:grpSpPr>
          <a:xfrm>
            <a:off x="2624081" y="2486890"/>
            <a:ext cx="375378" cy="367397"/>
            <a:chOff x="-63669700" y="2646600"/>
            <a:chExt cx="324525" cy="317625"/>
          </a:xfrm>
        </p:grpSpPr>
        <p:sp>
          <p:nvSpPr>
            <p:cNvPr id="13952" name="Google Shape;13952;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7"/>
          <p:cNvGrpSpPr/>
          <p:nvPr/>
        </p:nvGrpSpPr>
        <p:grpSpPr>
          <a:xfrm>
            <a:off x="1286361" y="2960218"/>
            <a:ext cx="366269" cy="366732"/>
            <a:chOff x="-61784125" y="1931250"/>
            <a:chExt cx="316650" cy="317050"/>
          </a:xfrm>
        </p:grpSpPr>
        <p:sp>
          <p:nvSpPr>
            <p:cNvPr id="13955" name="Google Shape;13955;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7"/>
          <p:cNvGrpSpPr/>
          <p:nvPr/>
        </p:nvGrpSpPr>
        <p:grpSpPr>
          <a:xfrm>
            <a:off x="1286360" y="3396465"/>
            <a:ext cx="366269" cy="366269"/>
            <a:chOff x="-61783350" y="2297100"/>
            <a:chExt cx="316650" cy="316650"/>
          </a:xfrm>
        </p:grpSpPr>
        <p:sp>
          <p:nvSpPr>
            <p:cNvPr id="13960" name="Google Shape;13960;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7"/>
          <p:cNvGrpSpPr/>
          <p:nvPr/>
        </p:nvGrpSpPr>
        <p:grpSpPr>
          <a:xfrm>
            <a:off x="1286360" y="3837548"/>
            <a:ext cx="366269" cy="369305"/>
            <a:chOff x="-61782550" y="2664925"/>
            <a:chExt cx="316650" cy="319275"/>
          </a:xfrm>
        </p:grpSpPr>
        <p:sp>
          <p:nvSpPr>
            <p:cNvPr id="13963" name="Google Shape;13963;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6" name="Google Shape;13966;p77"/>
          <p:cNvGrpSpPr/>
          <p:nvPr/>
        </p:nvGrpSpPr>
        <p:grpSpPr>
          <a:xfrm>
            <a:off x="3508137" y="2968936"/>
            <a:ext cx="367165" cy="349294"/>
            <a:chOff x="-59889100" y="1945025"/>
            <a:chExt cx="317425" cy="301975"/>
          </a:xfrm>
        </p:grpSpPr>
        <p:sp>
          <p:nvSpPr>
            <p:cNvPr id="13967" name="Google Shape;13967;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7"/>
          <p:cNvGrpSpPr/>
          <p:nvPr/>
        </p:nvGrpSpPr>
        <p:grpSpPr>
          <a:xfrm>
            <a:off x="3507226" y="3839471"/>
            <a:ext cx="368987" cy="365459"/>
            <a:chOff x="-59889100" y="2671925"/>
            <a:chExt cx="319000" cy="315950"/>
          </a:xfrm>
        </p:grpSpPr>
        <p:sp>
          <p:nvSpPr>
            <p:cNvPr id="13973" name="Google Shape;13973;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7" name="Google Shape;13977;p77"/>
          <p:cNvGrpSpPr/>
          <p:nvPr/>
        </p:nvGrpSpPr>
        <p:grpSpPr>
          <a:xfrm>
            <a:off x="2620204" y="4281976"/>
            <a:ext cx="367165" cy="366269"/>
            <a:chOff x="-59092025" y="2296300"/>
            <a:chExt cx="317425" cy="316650"/>
          </a:xfrm>
        </p:grpSpPr>
        <p:sp>
          <p:nvSpPr>
            <p:cNvPr id="13978" name="Google Shape;13978;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0" name="Google Shape;13980;p77"/>
          <p:cNvGrpSpPr/>
          <p:nvPr/>
        </p:nvGrpSpPr>
        <p:grpSpPr>
          <a:xfrm>
            <a:off x="4865611" y="1532895"/>
            <a:ext cx="353174" cy="347599"/>
            <a:chOff x="683125" y="1955275"/>
            <a:chExt cx="299325" cy="294600"/>
          </a:xfrm>
        </p:grpSpPr>
        <p:sp>
          <p:nvSpPr>
            <p:cNvPr id="13981" name="Google Shape;13981;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7"/>
          <p:cNvGrpSpPr/>
          <p:nvPr/>
        </p:nvGrpSpPr>
        <p:grpSpPr>
          <a:xfrm>
            <a:off x="4866541" y="1983453"/>
            <a:ext cx="351315" cy="349486"/>
            <a:chOff x="685475" y="2318350"/>
            <a:chExt cx="297750" cy="296200"/>
          </a:xfrm>
        </p:grpSpPr>
        <p:sp>
          <p:nvSpPr>
            <p:cNvPr id="13986" name="Google Shape;13986;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9" name="Google Shape;13989;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7"/>
          <p:cNvGrpSpPr/>
          <p:nvPr/>
        </p:nvGrpSpPr>
        <p:grpSpPr>
          <a:xfrm>
            <a:off x="7094699" y="1532659"/>
            <a:ext cx="309517" cy="348071"/>
            <a:chOff x="2523000" y="1954875"/>
            <a:chExt cx="262325" cy="295000"/>
          </a:xfrm>
        </p:grpSpPr>
        <p:sp>
          <p:nvSpPr>
            <p:cNvPr id="13991" name="Google Shape;13991;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77"/>
          <p:cNvGrpSpPr/>
          <p:nvPr/>
        </p:nvGrpSpPr>
        <p:grpSpPr>
          <a:xfrm>
            <a:off x="7073800" y="1983925"/>
            <a:ext cx="351315" cy="348542"/>
            <a:chOff x="2508825" y="2318350"/>
            <a:chExt cx="297750" cy="295400"/>
          </a:xfrm>
        </p:grpSpPr>
        <p:sp>
          <p:nvSpPr>
            <p:cNvPr id="13994" name="Google Shape;13994;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6" name="Google Shape;13996;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7" name="Google Shape;13997;p77"/>
          <p:cNvGrpSpPr/>
          <p:nvPr/>
        </p:nvGrpSpPr>
        <p:grpSpPr>
          <a:xfrm>
            <a:off x="5747373" y="2897978"/>
            <a:ext cx="347599" cy="348513"/>
            <a:chOff x="4321150" y="1946600"/>
            <a:chExt cx="294600" cy="295375"/>
          </a:xfrm>
        </p:grpSpPr>
        <p:sp>
          <p:nvSpPr>
            <p:cNvPr id="13998" name="Google Shape;13998;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1" name="Google Shape;14001;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05" name="Google Shape;14005;p77"/>
          <p:cNvGrpSpPr/>
          <p:nvPr/>
        </p:nvGrpSpPr>
        <p:grpSpPr>
          <a:xfrm>
            <a:off x="5309921" y="1983925"/>
            <a:ext cx="352230" cy="348542"/>
            <a:chOff x="1049375" y="2318350"/>
            <a:chExt cx="298525" cy="295400"/>
          </a:xfrm>
        </p:grpSpPr>
        <p:sp>
          <p:nvSpPr>
            <p:cNvPr id="14006" name="Google Shape;14006;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0" name="Google Shape;14010;p77"/>
          <p:cNvGrpSpPr/>
          <p:nvPr/>
        </p:nvGrpSpPr>
        <p:grpSpPr>
          <a:xfrm>
            <a:off x="5310393" y="2424376"/>
            <a:ext cx="351286" cy="351286"/>
            <a:chOff x="1049375" y="2680675"/>
            <a:chExt cx="297725" cy="297725"/>
          </a:xfrm>
        </p:grpSpPr>
        <p:sp>
          <p:nvSpPr>
            <p:cNvPr id="14011" name="Google Shape;14011;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7"/>
          <p:cNvGrpSpPr/>
          <p:nvPr/>
        </p:nvGrpSpPr>
        <p:grpSpPr>
          <a:xfrm>
            <a:off x="7523845" y="1532423"/>
            <a:ext cx="348513" cy="348542"/>
            <a:chOff x="2872725" y="1954475"/>
            <a:chExt cx="295375" cy="295400"/>
          </a:xfrm>
        </p:grpSpPr>
        <p:sp>
          <p:nvSpPr>
            <p:cNvPr id="14014" name="Google Shape;14014;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7" name="Google Shape;14017;p77"/>
          <p:cNvGrpSpPr/>
          <p:nvPr/>
        </p:nvGrpSpPr>
        <p:grpSpPr>
          <a:xfrm>
            <a:off x="7545216" y="1982996"/>
            <a:ext cx="305771" cy="350401"/>
            <a:chOff x="2890050" y="2318350"/>
            <a:chExt cx="259150" cy="296975"/>
          </a:xfrm>
        </p:grpSpPr>
        <p:sp>
          <p:nvSpPr>
            <p:cNvPr id="14018" name="Google Shape;14018;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0" name="Google Shape;14020;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1" name="Google Shape;14021;p77"/>
          <p:cNvGrpSpPr/>
          <p:nvPr/>
        </p:nvGrpSpPr>
        <p:grpSpPr>
          <a:xfrm>
            <a:off x="6187732" y="2898450"/>
            <a:ext cx="347569" cy="347569"/>
            <a:chOff x="4685050" y="1945825"/>
            <a:chExt cx="294575" cy="294575"/>
          </a:xfrm>
        </p:grpSpPr>
        <p:sp>
          <p:nvSpPr>
            <p:cNvPr id="14022" name="Google Shape;14022;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27" name="Google Shape;14027;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9" name="Google Shape;14029;p77"/>
          <p:cNvGrpSpPr/>
          <p:nvPr/>
        </p:nvGrpSpPr>
        <p:grpSpPr>
          <a:xfrm>
            <a:off x="7958004" y="3387425"/>
            <a:ext cx="348513" cy="347599"/>
            <a:chOff x="6131900" y="2301825"/>
            <a:chExt cx="295375" cy="294600"/>
          </a:xfrm>
        </p:grpSpPr>
        <p:sp>
          <p:nvSpPr>
            <p:cNvPr id="14030" name="Google Shape;14030;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7"/>
          <p:cNvGrpSpPr/>
          <p:nvPr/>
        </p:nvGrpSpPr>
        <p:grpSpPr>
          <a:xfrm>
            <a:off x="5753997" y="1531966"/>
            <a:ext cx="351315" cy="349457"/>
            <a:chOff x="1412450" y="1954475"/>
            <a:chExt cx="297750" cy="296175"/>
          </a:xfrm>
        </p:grpSpPr>
        <p:sp>
          <p:nvSpPr>
            <p:cNvPr id="14035" name="Google Shape;14035;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7" name="Google Shape;14037;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8" name="Google Shape;14038;p77"/>
          <p:cNvGrpSpPr/>
          <p:nvPr/>
        </p:nvGrpSpPr>
        <p:grpSpPr>
          <a:xfrm>
            <a:off x="5753997" y="2424494"/>
            <a:ext cx="351315" cy="351050"/>
            <a:chOff x="1413250" y="2680675"/>
            <a:chExt cx="297750" cy="297525"/>
          </a:xfrm>
        </p:grpSpPr>
        <p:sp>
          <p:nvSpPr>
            <p:cNvPr id="14039" name="Google Shape;14039;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3" name="Google Shape;14043;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46" name="Google Shape;14046;p77"/>
          <p:cNvGrpSpPr/>
          <p:nvPr/>
        </p:nvGrpSpPr>
        <p:grpSpPr>
          <a:xfrm>
            <a:off x="6630407" y="2898111"/>
            <a:ext cx="350371" cy="348247"/>
            <a:chOff x="5045775" y="1946400"/>
            <a:chExt cx="296950" cy="295150"/>
          </a:xfrm>
        </p:grpSpPr>
        <p:sp>
          <p:nvSpPr>
            <p:cNvPr id="14047" name="Google Shape;14047;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77"/>
          <p:cNvGrpSpPr/>
          <p:nvPr/>
        </p:nvGrpSpPr>
        <p:grpSpPr>
          <a:xfrm>
            <a:off x="6629006" y="3406938"/>
            <a:ext cx="353174" cy="308573"/>
            <a:chOff x="5046550" y="2327025"/>
            <a:chExt cx="299325" cy="261525"/>
          </a:xfrm>
        </p:grpSpPr>
        <p:sp>
          <p:nvSpPr>
            <p:cNvPr id="14050" name="Google Shape;14050;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3" name="Google Shape;14053;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4" name="Google Shape;14054;p77"/>
          <p:cNvGrpSpPr/>
          <p:nvPr/>
        </p:nvGrpSpPr>
        <p:grpSpPr>
          <a:xfrm>
            <a:off x="7956604" y="3836276"/>
            <a:ext cx="351315" cy="348513"/>
            <a:chOff x="6167350" y="2672800"/>
            <a:chExt cx="297750" cy="295375"/>
          </a:xfrm>
        </p:grpSpPr>
        <p:sp>
          <p:nvSpPr>
            <p:cNvPr id="14055" name="Google Shape;14055;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77"/>
          <p:cNvGrpSpPr/>
          <p:nvPr/>
        </p:nvGrpSpPr>
        <p:grpSpPr>
          <a:xfrm>
            <a:off x="6197601" y="1531509"/>
            <a:ext cx="347599" cy="350371"/>
            <a:chOff x="1777925" y="1953700"/>
            <a:chExt cx="294600" cy="296950"/>
          </a:xfrm>
        </p:grpSpPr>
        <p:sp>
          <p:nvSpPr>
            <p:cNvPr id="14061" name="Google Shape;14061;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7"/>
          <p:cNvGrpSpPr/>
          <p:nvPr/>
        </p:nvGrpSpPr>
        <p:grpSpPr>
          <a:xfrm>
            <a:off x="6213411" y="1984397"/>
            <a:ext cx="315977" cy="347599"/>
            <a:chOff x="1790525" y="2319150"/>
            <a:chExt cx="267800" cy="294600"/>
          </a:xfrm>
        </p:grpSpPr>
        <p:sp>
          <p:nvSpPr>
            <p:cNvPr id="14066" name="Google Shape;14066;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8" name="Google Shape;14068;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9" name="Google Shape;14069;p77"/>
          <p:cNvGrpSpPr/>
          <p:nvPr/>
        </p:nvGrpSpPr>
        <p:grpSpPr>
          <a:xfrm>
            <a:off x="4866386" y="2897963"/>
            <a:ext cx="349457" cy="348542"/>
            <a:chOff x="3599700" y="1954475"/>
            <a:chExt cx="296175" cy="295400"/>
          </a:xfrm>
        </p:grpSpPr>
        <p:sp>
          <p:nvSpPr>
            <p:cNvPr id="14070" name="Google Shape;14070;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77"/>
          <p:cNvGrpSpPr/>
          <p:nvPr/>
        </p:nvGrpSpPr>
        <p:grpSpPr>
          <a:xfrm>
            <a:off x="4867316" y="3387426"/>
            <a:ext cx="347599" cy="347599"/>
            <a:chOff x="3601275" y="2319150"/>
            <a:chExt cx="294600" cy="294600"/>
          </a:xfrm>
        </p:grpSpPr>
        <p:sp>
          <p:nvSpPr>
            <p:cNvPr id="14074" name="Google Shape;14074;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6" name="Google Shape;14076;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77" name="Google Shape;14077;p77"/>
          <p:cNvGrpSpPr/>
          <p:nvPr/>
        </p:nvGrpSpPr>
        <p:grpSpPr>
          <a:xfrm>
            <a:off x="7087019" y="2897521"/>
            <a:ext cx="328071" cy="349427"/>
            <a:chOff x="5421475" y="1945825"/>
            <a:chExt cx="278050" cy="296150"/>
          </a:xfrm>
        </p:grpSpPr>
        <p:sp>
          <p:nvSpPr>
            <p:cNvPr id="14078" name="Google Shape;14078;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6" name="Google Shape;14086;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7" name="Google Shape;14087;p77"/>
          <p:cNvGrpSpPr/>
          <p:nvPr/>
        </p:nvGrpSpPr>
        <p:grpSpPr>
          <a:xfrm>
            <a:off x="7075869" y="3898073"/>
            <a:ext cx="350371" cy="224918"/>
            <a:chOff x="5411225" y="2726350"/>
            <a:chExt cx="296950" cy="190625"/>
          </a:xfrm>
        </p:grpSpPr>
        <p:sp>
          <p:nvSpPr>
            <p:cNvPr id="14088" name="Google Shape;14088;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77"/>
          <p:cNvGrpSpPr/>
          <p:nvPr/>
        </p:nvGrpSpPr>
        <p:grpSpPr>
          <a:xfrm>
            <a:off x="6185904" y="4287346"/>
            <a:ext cx="351286" cy="326390"/>
            <a:chOff x="6524150" y="1938725"/>
            <a:chExt cx="297725" cy="276625"/>
          </a:xfrm>
        </p:grpSpPr>
        <p:sp>
          <p:nvSpPr>
            <p:cNvPr id="14091" name="Google Shape;14091;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77"/>
          <p:cNvGrpSpPr/>
          <p:nvPr/>
        </p:nvGrpSpPr>
        <p:grpSpPr>
          <a:xfrm>
            <a:off x="6637536" y="1531966"/>
            <a:ext cx="350401" cy="349457"/>
            <a:chOff x="2141000" y="1954475"/>
            <a:chExt cx="296975" cy="296175"/>
          </a:xfrm>
        </p:grpSpPr>
        <p:sp>
          <p:nvSpPr>
            <p:cNvPr id="14096" name="Google Shape;14096;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7"/>
          <p:cNvGrpSpPr/>
          <p:nvPr/>
        </p:nvGrpSpPr>
        <p:grpSpPr>
          <a:xfrm>
            <a:off x="6631047" y="1983807"/>
            <a:ext cx="363380" cy="348778"/>
            <a:chOff x="2140225" y="2318650"/>
            <a:chExt cx="307975" cy="295600"/>
          </a:xfrm>
        </p:grpSpPr>
        <p:sp>
          <p:nvSpPr>
            <p:cNvPr id="14101" name="Google Shape;14101;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7"/>
          <p:cNvGrpSpPr/>
          <p:nvPr/>
        </p:nvGrpSpPr>
        <p:grpSpPr>
          <a:xfrm>
            <a:off x="6636607" y="2425305"/>
            <a:ext cx="352259" cy="349427"/>
            <a:chOff x="2139425" y="2682250"/>
            <a:chExt cx="298550" cy="296150"/>
          </a:xfrm>
        </p:grpSpPr>
        <p:sp>
          <p:nvSpPr>
            <p:cNvPr id="14104" name="Google Shape;14104;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77"/>
          <p:cNvGrpSpPr/>
          <p:nvPr/>
        </p:nvGrpSpPr>
        <p:grpSpPr>
          <a:xfrm>
            <a:off x="5301219" y="2939791"/>
            <a:ext cx="350401" cy="264888"/>
            <a:chOff x="3962775" y="1990700"/>
            <a:chExt cx="296975" cy="224500"/>
          </a:xfrm>
        </p:grpSpPr>
        <p:sp>
          <p:nvSpPr>
            <p:cNvPr id="14109" name="Google Shape;14109;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77"/>
          <p:cNvGrpSpPr/>
          <p:nvPr/>
        </p:nvGrpSpPr>
        <p:grpSpPr>
          <a:xfrm>
            <a:off x="5301691" y="3386497"/>
            <a:ext cx="349457" cy="349457"/>
            <a:chOff x="3963575" y="2317575"/>
            <a:chExt cx="296175" cy="296175"/>
          </a:xfrm>
        </p:grpSpPr>
        <p:sp>
          <p:nvSpPr>
            <p:cNvPr id="14114" name="Google Shape;14114;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0" name="Google Shape;14130;p77"/>
          <p:cNvGrpSpPr/>
          <p:nvPr/>
        </p:nvGrpSpPr>
        <p:grpSpPr>
          <a:xfrm>
            <a:off x="5301691" y="3836276"/>
            <a:ext cx="349457" cy="348513"/>
            <a:chOff x="3962775" y="2683025"/>
            <a:chExt cx="296175" cy="295375"/>
          </a:xfrm>
        </p:grpSpPr>
        <p:sp>
          <p:nvSpPr>
            <p:cNvPr id="14131" name="Google Shape;14131;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4" name="Google Shape;14134;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5" name="Google Shape;14135;p77"/>
          <p:cNvGrpSpPr/>
          <p:nvPr/>
        </p:nvGrpSpPr>
        <p:grpSpPr>
          <a:xfrm>
            <a:off x="7516228" y="3386968"/>
            <a:ext cx="348513" cy="348513"/>
            <a:chOff x="5775900" y="2308125"/>
            <a:chExt cx="295375" cy="295375"/>
          </a:xfrm>
        </p:grpSpPr>
        <p:sp>
          <p:nvSpPr>
            <p:cNvPr id="14136" name="Google Shape;14136;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7"/>
          <p:cNvGrpSpPr/>
          <p:nvPr/>
        </p:nvGrpSpPr>
        <p:grpSpPr>
          <a:xfrm>
            <a:off x="7537142" y="3835804"/>
            <a:ext cx="306686" cy="349457"/>
            <a:chOff x="5794025" y="2673575"/>
            <a:chExt cx="259925" cy="296175"/>
          </a:xfrm>
        </p:grpSpPr>
        <p:sp>
          <p:nvSpPr>
            <p:cNvPr id="14142" name="Google Shape;14142;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4" name="Google Shape;14144;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48"/>
        <p:cNvGrpSpPr/>
        <p:nvPr/>
      </p:nvGrpSpPr>
      <p:grpSpPr>
        <a:xfrm>
          <a:off x="0" y="0"/>
          <a:ext cx="0" cy="0"/>
          <a:chOff x="0" y="0"/>
          <a:chExt cx="0" cy="0"/>
        </a:xfrm>
      </p:grpSpPr>
      <p:sp>
        <p:nvSpPr>
          <p:cNvPr id="14149" name="Google Shape;14149;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150" name="Google Shape;14150;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151" name="Google Shape;14151;p78"/>
          <p:cNvGrpSpPr/>
          <p:nvPr/>
        </p:nvGrpSpPr>
        <p:grpSpPr>
          <a:xfrm>
            <a:off x="882957" y="1534450"/>
            <a:ext cx="292442" cy="355741"/>
            <a:chOff x="-35830350" y="1912725"/>
            <a:chExt cx="241050" cy="293225"/>
          </a:xfrm>
        </p:grpSpPr>
        <p:sp>
          <p:nvSpPr>
            <p:cNvPr id="14152" name="Google Shape;14152;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8"/>
          <p:cNvGrpSpPr/>
          <p:nvPr/>
        </p:nvGrpSpPr>
        <p:grpSpPr>
          <a:xfrm>
            <a:off x="851444" y="1994048"/>
            <a:ext cx="355468" cy="353587"/>
            <a:chOff x="-35854750" y="2272675"/>
            <a:chExt cx="293000" cy="291450"/>
          </a:xfrm>
        </p:grpSpPr>
        <p:sp>
          <p:nvSpPr>
            <p:cNvPr id="14155" name="Google Shape;14155;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78"/>
          <p:cNvGrpSpPr/>
          <p:nvPr/>
        </p:nvGrpSpPr>
        <p:grpSpPr>
          <a:xfrm>
            <a:off x="850958" y="2448634"/>
            <a:ext cx="356438" cy="354558"/>
            <a:chOff x="-35853975" y="2631825"/>
            <a:chExt cx="293800" cy="292250"/>
          </a:xfrm>
        </p:grpSpPr>
        <p:sp>
          <p:nvSpPr>
            <p:cNvPr id="14159" name="Google Shape;14159;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8"/>
          <p:cNvGrpSpPr/>
          <p:nvPr/>
        </p:nvGrpSpPr>
        <p:grpSpPr>
          <a:xfrm>
            <a:off x="3089562" y="1535527"/>
            <a:ext cx="353587" cy="353587"/>
            <a:chOff x="-34032200" y="1916675"/>
            <a:chExt cx="291450" cy="291450"/>
          </a:xfrm>
        </p:grpSpPr>
        <p:sp>
          <p:nvSpPr>
            <p:cNvPr id="14165" name="Google Shape;14165;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69" name="Google Shape;14169;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0" name="Google Shape;14170;p78"/>
          <p:cNvGrpSpPr/>
          <p:nvPr/>
        </p:nvGrpSpPr>
        <p:grpSpPr>
          <a:xfrm>
            <a:off x="3089092" y="2448634"/>
            <a:ext cx="354527" cy="354558"/>
            <a:chOff x="-34032200" y="2634975"/>
            <a:chExt cx="292225" cy="292250"/>
          </a:xfrm>
        </p:grpSpPr>
        <p:sp>
          <p:nvSpPr>
            <p:cNvPr id="14171" name="Google Shape;14171;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8"/>
          <p:cNvGrpSpPr/>
          <p:nvPr/>
        </p:nvGrpSpPr>
        <p:grpSpPr>
          <a:xfrm>
            <a:off x="1739487" y="2914882"/>
            <a:ext cx="358379" cy="354527"/>
            <a:chOff x="-32245875" y="1938725"/>
            <a:chExt cx="295400" cy="292225"/>
          </a:xfrm>
        </p:grpSpPr>
        <p:sp>
          <p:nvSpPr>
            <p:cNvPr id="14175" name="Google Shape;14175;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8"/>
          <p:cNvGrpSpPr/>
          <p:nvPr/>
        </p:nvGrpSpPr>
        <p:grpSpPr>
          <a:xfrm>
            <a:off x="1736150" y="3384280"/>
            <a:ext cx="365052" cy="352162"/>
            <a:chOff x="-32243500" y="2299850"/>
            <a:chExt cx="300900" cy="290275"/>
          </a:xfrm>
        </p:grpSpPr>
        <p:sp>
          <p:nvSpPr>
            <p:cNvPr id="14179" name="Google Shape;14179;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1" name="Google Shape;14181;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2" name="Google Shape;14182;p78"/>
          <p:cNvGrpSpPr/>
          <p:nvPr/>
        </p:nvGrpSpPr>
        <p:grpSpPr>
          <a:xfrm>
            <a:off x="1299432" y="1534571"/>
            <a:ext cx="354527" cy="355498"/>
            <a:chOff x="-35495600" y="1912725"/>
            <a:chExt cx="292225" cy="293025"/>
          </a:xfrm>
        </p:grpSpPr>
        <p:sp>
          <p:nvSpPr>
            <p:cNvPr id="14183" name="Google Shape;14183;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86" name="Google Shape;14186;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7" name="Google Shape;14187;p78"/>
          <p:cNvGrpSpPr/>
          <p:nvPr/>
        </p:nvGrpSpPr>
        <p:grpSpPr>
          <a:xfrm>
            <a:off x="1299432" y="2449119"/>
            <a:ext cx="354527" cy="353587"/>
            <a:chOff x="-35495600" y="2631825"/>
            <a:chExt cx="292225" cy="291450"/>
          </a:xfrm>
        </p:grpSpPr>
        <p:sp>
          <p:nvSpPr>
            <p:cNvPr id="14188" name="Google Shape;14188;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78"/>
          <p:cNvGrpSpPr/>
          <p:nvPr/>
        </p:nvGrpSpPr>
        <p:grpSpPr>
          <a:xfrm>
            <a:off x="3537081" y="1535527"/>
            <a:ext cx="353587" cy="353587"/>
            <a:chOff x="-33673825" y="1916675"/>
            <a:chExt cx="291450" cy="291450"/>
          </a:xfrm>
        </p:grpSpPr>
        <p:sp>
          <p:nvSpPr>
            <p:cNvPr id="14193" name="Google Shape;14193;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78"/>
          <p:cNvGrpSpPr/>
          <p:nvPr/>
        </p:nvGrpSpPr>
        <p:grpSpPr>
          <a:xfrm>
            <a:off x="3534700" y="1993107"/>
            <a:ext cx="358349" cy="355468"/>
            <a:chOff x="-33676975" y="2275050"/>
            <a:chExt cx="295375" cy="293000"/>
          </a:xfrm>
        </p:grpSpPr>
        <p:sp>
          <p:nvSpPr>
            <p:cNvPr id="14198" name="Google Shape;14198;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8"/>
          <p:cNvGrpSpPr/>
          <p:nvPr/>
        </p:nvGrpSpPr>
        <p:grpSpPr>
          <a:xfrm>
            <a:off x="3537081" y="2448406"/>
            <a:ext cx="353587" cy="355013"/>
            <a:chOff x="-33673825" y="2634975"/>
            <a:chExt cx="291450" cy="292625"/>
          </a:xfrm>
        </p:grpSpPr>
        <p:sp>
          <p:nvSpPr>
            <p:cNvPr id="14202" name="Google Shape;14202;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8"/>
          <p:cNvGrpSpPr/>
          <p:nvPr/>
        </p:nvGrpSpPr>
        <p:grpSpPr>
          <a:xfrm>
            <a:off x="2205089" y="2915322"/>
            <a:ext cx="329687" cy="353648"/>
            <a:chOff x="-31874100" y="1939525"/>
            <a:chExt cx="271750" cy="291500"/>
          </a:xfrm>
        </p:grpSpPr>
        <p:sp>
          <p:nvSpPr>
            <p:cNvPr id="14205" name="Google Shape;14205;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07" name="Google Shape;14207;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8" name="Google Shape;14208;p78"/>
          <p:cNvGrpSpPr/>
          <p:nvPr/>
        </p:nvGrpSpPr>
        <p:grpSpPr>
          <a:xfrm>
            <a:off x="2186451" y="3844343"/>
            <a:ext cx="366963" cy="352768"/>
            <a:chOff x="-31889075" y="2658950"/>
            <a:chExt cx="302475" cy="290775"/>
          </a:xfrm>
        </p:grpSpPr>
        <p:sp>
          <p:nvSpPr>
            <p:cNvPr id="14209" name="Google Shape;14209;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1" name="Google Shape;14211;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2" name="Google Shape;14212;p78"/>
          <p:cNvGrpSpPr/>
          <p:nvPr/>
        </p:nvGrpSpPr>
        <p:grpSpPr>
          <a:xfrm>
            <a:off x="1747421" y="1534571"/>
            <a:ext cx="354527" cy="355498"/>
            <a:chOff x="-35136450" y="1912725"/>
            <a:chExt cx="292225" cy="293025"/>
          </a:xfrm>
        </p:grpSpPr>
        <p:sp>
          <p:nvSpPr>
            <p:cNvPr id="14213" name="Google Shape;14213;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6" name="Google Shape;14216;p78"/>
          <p:cNvGrpSpPr/>
          <p:nvPr/>
        </p:nvGrpSpPr>
        <p:grpSpPr>
          <a:xfrm>
            <a:off x="1747891" y="1993790"/>
            <a:ext cx="353587" cy="354103"/>
            <a:chOff x="-35134875" y="2272675"/>
            <a:chExt cx="291450" cy="291875"/>
          </a:xfrm>
        </p:grpSpPr>
        <p:sp>
          <p:nvSpPr>
            <p:cNvPr id="14217" name="Google Shape;14217;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8"/>
          <p:cNvGrpSpPr/>
          <p:nvPr/>
        </p:nvGrpSpPr>
        <p:grpSpPr>
          <a:xfrm>
            <a:off x="1789458" y="2449119"/>
            <a:ext cx="270453" cy="353587"/>
            <a:chOff x="-35101800" y="2631050"/>
            <a:chExt cx="222925" cy="291450"/>
          </a:xfrm>
        </p:grpSpPr>
        <p:sp>
          <p:nvSpPr>
            <p:cNvPr id="14222" name="Google Shape;14222;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6" name="Google Shape;14226;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7" name="Google Shape;14227;p78"/>
          <p:cNvGrpSpPr/>
          <p:nvPr/>
        </p:nvGrpSpPr>
        <p:grpSpPr>
          <a:xfrm>
            <a:off x="3977510" y="1993107"/>
            <a:ext cx="353587" cy="355468"/>
            <a:chOff x="-33314675" y="2275050"/>
            <a:chExt cx="291450" cy="293000"/>
          </a:xfrm>
        </p:grpSpPr>
        <p:sp>
          <p:nvSpPr>
            <p:cNvPr id="14228" name="Google Shape;14228;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78"/>
          <p:cNvGrpSpPr/>
          <p:nvPr/>
        </p:nvGrpSpPr>
        <p:grpSpPr>
          <a:xfrm>
            <a:off x="2639701" y="2915367"/>
            <a:ext cx="353587" cy="353557"/>
            <a:chOff x="-31523625" y="1939525"/>
            <a:chExt cx="291450" cy="291425"/>
          </a:xfrm>
        </p:grpSpPr>
        <p:sp>
          <p:nvSpPr>
            <p:cNvPr id="14233" name="Google Shape;14233;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8"/>
          <p:cNvGrpSpPr/>
          <p:nvPr/>
        </p:nvGrpSpPr>
        <p:grpSpPr>
          <a:xfrm>
            <a:off x="2638746" y="3383568"/>
            <a:ext cx="355498" cy="353587"/>
            <a:chOff x="-31523625" y="2298675"/>
            <a:chExt cx="293025" cy="291450"/>
          </a:xfrm>
        </p:grpSpPr>
        <p:sp>
          <p:nvSpPr>
            <p:cNvPr id="14245" name="Google Shape;14245;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8" name="Google Shape;14248;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0" name="Google Shape;14250;p78"/>
          <p:cNvGrpSpPr/>
          <p:nvPr/>
        </p:nvGrpSpPr>
        <p:grpSpPr>
          <a:xfrm>
            <a:off x="2205934" y="1535542"/>
            <a:ext cx="331598" cy="353557"/>
            <a:chOff x="-34767825" y="1914325"/>
            <a:chExt cx="273325" cy="291425"/>
          </a:xfrm>
        </p:grpSpPr>
        <p:sp>
          <p:nvSpPr>
            <p:cNvPr id="14251" name="Google Shape;14251;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78"/>
          <p:cNvGrpSpPr/>
          <p:nvPr/>
        </p:nvGrpSpPr>
        <p:grpSpPr>
          <a:xfrm>
            <a:off x="2193513" y="1993092"/>
            <a:ext cx="356438" cy="355498"/>
            <a:chOff x="-34778075" y="2272675"/>
            <a:chExt cx="293800" cy="293025"/>
          </a:xfrm>
        </p:grpSpPr>
        <p:sp>
          <p:nvSpPr>
            <p:cNvPr id="14255" name="Google Shape;14255;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8" name="Google Shape;14258;p78"/>
          <p:cNvGrpSpPr/>
          <p:nvPr/>
        </p:nvGrpSpPr>
        <p:grpSpPr>
          <a:xfrm>
            <a:off x="2194939" y="2449119"/>
            <a:ext cx="353587" cy="353587"/>
            <a:chOff x="-34776500" y="2631825"/>
            <a:chExt cx="291450" cy="291450"/>
          </a:xfrm>
        </p:grpSpPr>
        <p:sp>
          <p:nvSpPr>
            <p:cNvPr id="14259" name="Google Shape;14259;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2" name="Google Shape;14262;p78"/>
          <p:cNvGrpSpPr/>
          <p:nvPr/>
        </p:nvGrpSpPr>
        <p:grpSpPr>
          <a:xfrm>
            <a:off x="853628" y="2912973"/>
            <a:ext cx="354527" cy="358349"/>
            <a:chOff x="-32956300" y="1915900"/>
            <a:chExt cx="292225" cy="295375"/>
          </a:xfrm>
        </p:grpSpPr>
        <p:sp>
          <p:nvSpPr>
            <p:cNvPr id="14263" name="Google Shape;14263;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5" name="Google Shape;14265;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7" name="Google Shape;14267;p78"/>
          <p:cNvGrpSpPr/>
          <p:nvPr/>
        </p:nvGrpSpPr>
        <p:grpSpPr>
          <a:xfrm>
            <a:off x="3081101" y="2915367"/>
            <a:ext cx="356438" cy="353557"/>
            <a:chOff x="-31166825" y="1939525"/>
            <a:chExt cx="293800" cy="291425"/>
          </a:xfrm>
        </p:grpSpPr>
        <p:sp>
          <p:nvSpPr>
            <p:cNvPr id="14268" name="Google Shape;14268;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8"/>
          <p:cNvGrpSpPr/>
          <p:nvPr/>
        </p:nvGrpSpPr>
        <p:grpSpPr>
          <a:xfrm>
            <a:off x="3082057" y="3383295"/>
            <a:ext cx="354527" cy="354133"/>
            <a:chOff x="-31165250" y="2298675"/>
            <a:chExt cx="292225" cy="291900"/>
          </a:xfrm>
        </p:grpSpPr>
        <p:sp>
          <p:nvSpPr>
            <p:cNvPr id="14280" name="Google Shape;14280;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8"/>
          <p:cNvGrpSpPr/>
          <p:nvPr/>
        </p:nvGrpSpPr>
        <p:grpSpPr>
          <a:xfrm>
            <a:off x="3082542" y="3843949"/>
            <a:ext cx="353557" cy="353557"/>
            <a:chOff x="-31164450" y="2657050"/>
            <a:chExt cx="291425" cy="291425"/>
          </a:xfrm>
        </p:grpSpPr>
        <p:sp>
          <p:nvSpPr>
            <p:cNvPr id="14284" name="Google Shape;14284;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8" name="Google Shape;14288;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9" name="Google Shape;14289;p78"/>
          <p:cNvGrpSpPr/>
          <p:nvPr/>
        </p:nvGrpSpPr>
        <p:grpSpPr>
          <a:xfrm>
            <a:off x="2632987" y="1535178"/>
            <a:ext cx="358349" cy="354285"/>
            <a:chOff x="-34421275" y="1912725"/>
            <a:chExt cx="295375" cy="292025"/>
          </a:xfrm>
        </p:grpSpPr>
        <p:sp>
          <p:nvSpPr>
            <p:cNvPr id="14290" name="Google Shape;14290;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2" name="Google Shape;14292;p78"/>
          <p:cNvGrpSpPr/>
          <p:nvPr/>
        </p:nvGrpSpPr>
        <p:grpSpPr>
          <a:xfrm>
            <a:off x="2632032" y="1993093"/>
            <a:ext cx="360260" cy="355498"/>
            <a:chOff x="-34418125" y="2271100"/>
            <a:chExt cx="296950" cy="293025"/>
          </a:xfrm>
        </p:grpSpPr>
        <p:sp>
          <p:nvSpPr>
            <p:cNvPr id="14293" name="Google Shape;14293;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8" name="Google Shape;14298;p78"/>
          <p:cNvGrpSpPr/>
          <p:nvPr/>
        </p:nvGrpSpPr>
        <p:grpSpPr>
          <a:xfrm>
            <a:off x="2632987" y="2449119"/>
            <a:ext cx="358349" cy="353587"/>
            <a:chOff x="-34421275" y="2631050"/>
            <a:chExt cx="295375" cy="291450"/>
          </a:xfrm>
        </p:grpSpPr>
        <p:sp>
          <p:nvSpPr>
            <p:cNvPr id="14299" name="Google Shape;14299;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3" name="Google Shape;14303;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6" name="Google Shape;14306;p78"/>
          <p:cNvGrpSpPr/>
          <p:nvPr/>
        </p:nvGrpSpPr>
        <p:grpSpPr>
          <a:xfrm>
            <a:off x="3537620" y="2915837"/>
            <a:ext cx="353587" cy="352617"/>
            <a:chOff x="-30805300" y="1938725"/>
            <a:chExt cx="291450" cy="290650"/>
          </a:xfrm>
        </p:grpSpPr>
        <p:sp>
          <p:nvSpPr>
            <p:cNvPr id="14307" name="Google Shape;14307;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78"/>
          <p:cNvGrpSpPr/>
          <p:nvPr/>
        </p:nvGrpSpPr>
        <p:grpSpPr>
          <a:xfrm>
            <a:off x="3538105" y="3383765"/>
            <a:ext cx="352617" cy="353193"/>
            <a:chOff x="-30805300" y="2298675"/>
            <a:chExt cx="290650" cy="291125"/>
          </a:xfrm>
        </p:grpSpPr>
        <p:sp>
          <p:nvSpPr>
            <p:cNvPr id="14310" name="Google Shape;14310;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4" name="Google Shape;14314;p78"/>
          <p:cNvGrpSpPr/>
          <p:nvPr/>
        </p:nvGrpSpPr>
        <p:grpSpPr>
          <a:xfrm>
            <a:off x="3537635" y="3843949"/>
            <a:ext cx="353557" cy="353557"/>
            <a:chOff x="-30806075" y="2657050"/>
            <a:chExt cx="291425" cy="291425"/>
          </a:xfrm>
        </p:grpSpPr>
        <p:sp>
          <p:nvSpPr>
            <p:cNvPr id="14315" name="Google Shape;14315;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8"/>
          <p:cNvGrpSpPr/>
          <p:nvPr/>
        </p:nvGrpSpPr>
        <p:grpSpPr>
          <a:xfrm>
            <a:off x="2639681" y="4301756"/>
            <a:ext cx="353557" cy="353557"/>
            <a:chOff x="-30064925" y="2332550"/>
            <a:chExt cx="291425" cy="291425"/>
          </a:xfrm>
        </p:grpSpPr>
        <p:sp>
          <p:nvSpPr>
            <p:cNvPr id="14319" name="Google Shape;14319;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78"/>
          <p:cNvGrpSpPr/>
          <p:nvPr/>
        </p:nvGrpSpPr>
        <p:grpSpPr>
          <a:xfrm>
            <a:off x="3983068" y="2911256"/>
            <a:ext cx="348855" cy="347879"/>
            <a:chOff x="2821450" y="2957850"/>
            <a:chExt cx="259275" cy="258550"/>
          </a:xfrm>
        </p:grpSpPr>
        <p:sp>
          <p:nvSpPr>
            <p:cNvPr id="14323" name="Google Shape;14323;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4326" name="Google Shape;14326;p78"/>
          <p:cNvGrpSpPr/>
          <p:nvPr/>
        </p:nvGrpSpPr>
        <p:grpSpPr>
          <a:xfrm>
            <a:off x="4858100" y="1532274"/>
            <a:ext cx="361090" cy="361090"/>
            <a:chOff x="-57970450" y="1903275"/>
            <a:chExt cx="318225" cy="318225"/>
          </a:xfrm>
        </p:grpSpPr>
        <p:sp>
          <p:nvSpPr>
            <p:cNvPr id="14327" name="Google Shape;14327;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8"/>
          <p:cNvGrpSpPr/>
          <p:nvPr/>
        </p:nvGrpSpPr>
        <p:grpSpPr>
          <a:xfrm>
            <a:off x="4880000" y="2008231"/>
            <a:ext cx="317290" cy="359303"/>
            <a:chOff x="-57950750" y="2296300"/>
            <a:chExt cx="279625" cy="316650"/>
          </a:xfrm>
        </p:grpSpPr>
        <p:sp>
          <p:nvSpPr>
            <p:cNvPr id="14332" name="Google Shape;14332;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6" name="Google Shape;14336;p78"/>
          <p:cNvGrpSpPr/>
          <p:nvPr/>
        </p:nvGrpSpPr>
        <p:grpSpPr>
          <a:xfrm>
            <a:off x="4858214" y="2459907"/>
            <a:ext cx="360863" cy="360211"/>
            <a:chOff x="-57969675" y="2687750"/>
            <a:chExt cx="318025" cy="317450"/>
          </a:xfrm>
        </p:grpSpPr>
        <p:sp>
          <p:nvSpPr>
            <p:cNvPr id="14337" name="Google Shape;14337;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8"/>
          <p:cNvGrpSpPr/>
          <p:nvPr/>
        </p:nvGrpSpPr>
        <p:grpSpPr>
          <a:xfrm>
            <a:off x="7067397" y="1532274"/>
            <a:ext cx="363785" cy="361090"/>
            <a:chOff x="-56012425" y="1903275"/>
            <a:chExt cx="320600" cy="318225"/>
          </a:xfrm>
        </p:grpSpPr>
        <p:sp>
          <p:nvSpPr>
            <p:cNvPr id="14342" name="Google Shape;14342;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78"/>
          <p:cNvGrpSpPr/>
          <p:nvPr/>
        </p:nvGrpSpPr>
        <p:grpSpPr>
          <a:xfrm>
            <a:off x="7068290" y="2006443"/>
            <a:ext cx="361998" cy="361998"/>
            <a:chOff x="-56010850" y="2294725"/>
            <a:chExt cx="319025" cy="319025"/>
          </a:xfrm>
        </p:grpSpPr>
        <p:sp>
          <p:nvSpPr>
            <p:cNvPr id="14345" name="Google Shape;14345;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8"/>
          <p:cNvGrpSpPr/>
          <p:nvPr/>
        </p:nvGrpSpPr>
        <p:grpSpPr>
          <a:xfrm>
            <a:off x="7068305" y="2459027"/>
            <a:ext cx="361969" cy="361090"/>
            <a:chOff x="-56010050" y="2686975"/>
            <a:chExt cx="319000" cy="318225"/>
          </a:xfrm>
        </p:grpSpPr>
        <p:sp>
          <p:nvSpPr>
            <p:cNvPr id="14350" name="Google Shape;14350;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8"/>
          <p:cNvGrpSpPr/>
          <p:nvPr/>
        </p:nvGrpSpPr>
        <p:grpSpPr>
          <a:xfrm>
            <a:off x="5753801" y="2911936"/>
            <a:ext cx="361998" cy="361090"/>
            <a:chOff x="-54081175" y="1903275"/>
            <a:chExt cx="319025" cy="318225"/>
          </a:xfrm>
        </p:grpSpPr>
        <p:sp>
          <p:nvSpPr>
            <p:cNvPr id="14355" name="Google Shape;14355;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7" name="Google Shape;14357;p78"/>
          <p:cNvGrpSpPr/>
          <p:nvPr/>
        </p:nvGrpSpPr>
        <p:grpSpPr>
          <a:xfrm>
            <a:off x="5776154" y="3365399"/>
            <a:ext cx="317290" cy="360211"/>
            <a:chOff x="-54063050" y="2296300"/>
            <a:chExt cx="279625" cy="317450"/>
          </a:xfrm>
        </p:grpSpPr>
        <p:sp>
          <p:nvSpPr>
            <p:cNvPr id="14358" name="Google Shape;14358;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2" name="Google Shape;14362;p78"/>
          <p:cNvGrpSpPr/>
          <p:nvPr/>
        </p:nvGrpSpPr>
        <p:grpSpPr>
          <a:xfrm>
            <a:off x="5776154" y="3829461"/>
            <a:ext cx="317290" cy="361033"/>
            <a:chOff x="-54061475" y="2685450"/>
            <a:chExt cx="279625" cy="318175"/>
          </a:xfrm>
        </p:grpSpPr>
        <p:sp>
          <p:nvSpPr>
            <p:cNvPr id="14363" name="Google Shape;14363;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8"/>
          <p:cNvGrpSpPr/>
          <p:nvPr/>
        </p:nvGrpSpPr>
        <p:grpSpPr>
          <a:xfrm>
            <a:off x="8029690" y="2921780"/>
            <a:ext cx="275278" cy="361969"/>
            <a:chOff x="-52074300" y="1911950"/>
            <a:chExt cx="242600" cy="319000"/>
          </a:xfrm>
        </p:grpSpPr>
        <p:sp>
          <p:nvSpPr>
            <p:cNvPr id="14368" name="Google Shape;14368;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78"/>
          <p:cNvGrpSpPr/>
          <p:nvPr/>
        </p:nvGrpSpPr>
        <p:grpSpPr>
          <a:xfrm>
            <a:off x="5287689" y="1533182"/>
            <a:ext cx="361998" cy="361090"/>
            <a:chOff x="-57578225" y="1904075"/>
            <a:chExt cx="319025" cy="318225"/>
          </a:xfrm>
        </p:grpSpPr>
        <p:sp>
          <p:nvSpPr>
            <p:cNvPr id="14373" name="Google Shape;14373;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8"/>
          <p:cNvGrpSpPr/>
          <p:nvPr/>
        </p:nvGrpSpPr>
        <p:grpSpPr>
          <a:xfrm>
            <a:off x="5310042" y="2006443"/>
            <a:ext cx="317290" cy="361090"/>
            <a:chOff x="-57558525" y="2294725"/>
            <a:chExt cx="279625" cy="318225"/>
          </a:xfrm>
        </p:grpSpPr>
        <p:sp>
          <p:nvSpPr>
            <p:cNvPr id="14378" name="Google Shape;14378;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78"/>
          <p:cNvGrpSpPr/>
          <p:nvPr/>
        </p:nvGrpSpPr>
        <p:grpSpPr>
          <a:xfrm>
            <a:off x="5285901" y="2459027"/>
            <a:ext cx="365572" cy="361969"/>
            <a:chOff x="-57579800" y="2686975"/>
            <a:chExt cx="322175" cy="319000"/>
          </a:xfrm>
        </p:grpSpPr>
        <p:sp>
          <p:nvSpPr>
            <p:cNvPr id="14384" name="Google Shape;14384;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8"/>
          <p:cNvGrpSpPr/>
          <p:nvPr/>
        </p:nvGrpSpPr>
        <p:grpSpPr>
          <a:xfrm>
            <a:off x="7510682" y="2006443"/>
            <a:ext cx="367359" cy="361090"/>
            <a:chOff x="-55620975" y="2294725"/>
            <a:chExt cx="323750" cy="318225"/>
          </a:xfrm>
        </p:grpSpPr>
        <p:sp>
          <p:nvSpPr>
            <p:cNvPr id="14387" name="Google Shape;14387;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3" name="Google Shape;14393;p78"/>
          <p:cNvGrpSpPr/>
          <p:nvPr/>
        </p:nvGrpSpPr>
        <p:grpSpPr>
          <a:xfrm>
            <a:off x="7512923" y="2458942"/>
            <a:ext cx="362877" cy="361175"/>
            <a:chOff x="-55620175" y="2686900"/>
            <a:chExt cx="319800" cy="318300"/>
          </a:xfrm>
        </p:grpSpPr>
        <p:sp>
          <p:nvSpPr>
            <p:cNvPr id="14394" name="Google Shape;14394;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8"/>
          <p:cNvGrpSpPr/>
          <p:nvPr/>
        </p:nvGrpSpPr>
        <p:grpSpPr>
          <a:xfrm>
            <a:off x="6198887" y="2911936"/>
            <a:ext cx="361969" cy="361090"/>
            <a:chOff x="-53690500" y="1903275"/>
            <a:chExt cx="319000" cy="318225"/>
          </a:xfrm>
        </p:grpSpPr>
        <p:sp>
          <p:nvSpPr>
            <p:cNvPr id="14399" name="Google Shape;14399;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78"/>
          <p:cNvGrpSpPr/>
          <p:nvPr/>
        </p:nvGrpSpPr>
        <p:grpSpPr>
          <a:xfrm>
            <a:off x="6221226" y="3365399"/>
            <a:ext cx="317290" cy="359303"/>
            <a:chOff x="-53670800" y="2296300"/>
            <a:chExt cx="279625" cy="316650"/>
          </a:xfrm>
        </p:grpSpPr>
        <p:sp>
          <p:nvSpPr>
            <p:cNvPr id="14404" name="Google Shape;14404;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8" name="Google Shape;14408;p78"/>
          <p:cNvGrpSpPr/>
          <p:nvPr/>
        </p:nvGrpSpPr>
        <p:grpSpPr>
          <a:xfrm>
            <a:off x="6198887" y="3830738"/>
            <a:ext cx="361969" cy="361544"/>
            <a:chOff x="-53690500" y="2686575"/>
            <a:chExt cx="319000" cy="318625"/>
          </a:xfrm>
        </p:grpSpPr>
        <p:sp>
          <p:nvSpPr>
            <p:cNvPr id="14409" name="Google Shape;14409;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3" name="Google Shape;14413;p78"/>
          <p:cNvGrpSpPr/>
          <p:nvPr/>
        </p:nvGrpSpPr>
        <p:grpSpPr>
          <a:xfrm>
            <a:off x="8008669" y="3373598"/>
            <a:ext cx="317319" cy="360948"/>
            <a:chOff x="-52092425" y="2303525"/>
            <a:chExt cx="279650" cy="318100"/>
          </a:xfrm>
        </p:grpSpPr>
        <p:sp>
          <p:nvSpPr>
            <p:cNvPr id="14414" name="Google Shape;14414;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9" name="Google Shape;14419;p78"/>
          <p:cNvGrpSpPr/>
          <p:nvPr/>
        </p:nvGrpSpPr>
        <p:grpSpPr>
          <a:xfrm>
            <a:off x="5727728" y="1534061"/>
            <a:ext cx="363756" cy="361090"/>
            <a:chOff x="-57189125" y="1904850"/>
            <a:chExt cx="320575" cy="318225"/>
          </a:xfrm>
        </p:grpSpPr>
        <p:sp>
          <p:nvSpPr>
            <p:cNvPr id="14420" name="Google Shape;14420;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78"/>
          <p:cNvGrpSpPr/>
          <p:nvPr/>
        </p:nvGrpSpPr>
        <p:grpSpPr>
          <a:xfrm>
            <a:off x="5728621" y="2028797"/>
            <a:ext cx="361969" cy="316411"/>
            <a:chOff x="-57187550" y="2314425"/>
            <a:chExt cx="319000" cy="278850"/>
          </a:xfrm>
        </p:grpSpPr>
        <p:sp>
          <p:nvSpPr>
            <p:cNvPr id="14426" name="Google Shape;14426;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0" name="Google Shape;14430;p78"/>
          <p:cNvGrpSpPr/>
          <p:nvPr/>
        </p:nvGrpSpPr>
        <p:grpSpPr>
          <a:xfrm>
            <a:off x="5745585" y="2458346"/>
            <a:ext cx="328042" cy="361771"/>
            <a:chOff x="-57172600" y="2686375"/>
            <a:chExt cx="289100" cy="318825"/>
          </a:xfrm>
        </p:grpSpPr>
        <p:sp>
          <p:nvSpPr>
            <p:cNvPr id="14431" name="Google Shape;14431;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3" name="Google Shape;14433;p78"/>
          <p:cNvGrpSpPr/>
          <p:nvPr/>
        </p:nvGrpSpPr>
        <p:grpSpPr>
          <a:xfrm>
            <a:off x="7958434" y="1532274"/>
            <a:ext cx="361090" cy="359303"/>
            <a:chOff x="-55225575" y="1903275"/>
            <a:chExt cx="318225" cy="316650"/>
          </a:xfrm>
        </p:grpSpPr>
        <p:sp>
          <p:nvSpPr>
            <p:cNvPr id="14434" name="Google Shape;14434;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78"/>
          <p:cNvGrpSpPr/>
          <p:nvPr/>
        </p:nvGrpSpPr>
        <p:grpSpPr>
          <a:xfrm>
            <a:off x="7969611" y="2008231"/>
            <a:ext cx="338736" cy="359303"/>
            <a:chOff x="-55217700" y="2296300"/>
            <a:chExt cx="298525" cy="316650"/>
          </a:xfrm>
        </p:grpSpPr>
        <p:sp>
          <p:nvSpPr>
            <p:cNvPr id="14440" name="Google Shape;14440;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78"/>
          <p:cNvGrpSpPr/>
          <p:nvPr/>
        </p:nvGrpSpPr>
        <p:grpSpPr>
          <a:xfrm>
            <a:off x="7957541" y="2460814"/>
            <a:ext cx="362877" cy="359303"/>
            <a:chOff x="-55229525" y="2688550"/>
            <a:chExt cx="319800" cy="316650"/>
          </a:xfrm>
        </p:grpSpPr>
        <p:sp>
          <p:nvSpPr>
            <p:cNvPr id="14445" name="Google Shape;14445;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8"/>
          <p:cNvGrpSpPr/>
          <p:nvPr/>
        </p:nvGrpSpPr>
        <p:grpSpPr>
          <a:xfrm>
            <a:off x="6653760" y="2911936"/>
            <a:ext cx="338765" cy="361090"/>
            <a:chOff x="-53288825" y="1903275"/>
            <a:chExt cx="298550" cy="318225"/>
          </a:xfrm>
        </p:grpSpPr>
        <p:sp>
          <p:nvSpPr>
            <p:cNvPr id="14450" name="Google Shape;14450;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8"/>
          <p:cNvGrpSpPr/>
          <p:nvPr/>
        </p:nvGrpSpPr>
        <p:grpSpPr>
          <a:xfrm>
            <a:off x="6642143" y="3363612"/>
            <a:ext cx="361998" cy="361090"/>
            <a:chOff x="-53299850" y="2294725"/>
            <a:chExt cx="319025" cy="318225"/>
          </a:xfrm>
        </p:grpSpPr>
        <p:sp>
          <p:nvSpPr>
            <p:cNvPr id="14454" name="Google Shape;14454;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78"/>
          <p:cNvGrpSpPr/>
          <p:nvPr/>
        </p:nvGrpSpPr>
        <p:grpSpPr>
          <a:xfrm>
            <a:off x="6664936" y="3832071"/>
            <a:ext cx="316411" cy="360211"/>
            <a:chOff x="-53278575" y="2687750"/>
            <a:chExt cx="278850" cy="317450"/>
          </a:xfrm>
        </p:grpSpPr>
        <p:sp>
          <p:nvSpPr>
            <p:cNvPr id="14457" name="Google Shape;14457;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8"/>
          <p:cNvGrpSpPr/>
          <p:nvPr/>
        </p:nvGrpSpPr>
        <p:grpSpPr>
          <a:xfrm>
            <a:off x="7986330" y="3831759"/>
            <a:ext cx="361998" cy="362310"/>
            <a:chOff x="-52101875" y="2687475"/>
            <a:chExt cx="319025" cy="319300"/>
          </a:xfrm>
        </p:grpSpPr>
        <p:sp>
          <p:nvSpPr>
            <p:cNvPr id="14462" name="Google Shape;14462;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8"/>
          <p:cNvGrpSpPr/>
          <p:nvPr/>
        </p:nvGrpSpPr>
        <p:grpSpPr>
          <a:xfrm>
            <a:off x="6201079" y="1533182"/>
            <a:ext cx="317290" cy="361090"/>
            <a:chOff x="-56774050" y="1904075"/>
            <a:chExt cx="279625" cy="318225"/>
          </a:xfrm>
        </p:grpSpPr>
        <p:sp>
          <p:nvSpPr>
            <p:cNvPr id="14467" name="Google Shape;14467;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78"/>
          <p:cNvGrpSpPr/>
          <p:nvPr/>
        </p:nvGrpSpPr>
        <p:grpSpPr>
          <a:xfrm>
            <a:off x="6201079" y="2006443"/>
            <a:ext cx="317290" cy="361090"/>
            <a:chOff x="-56774850" y="2294725"/>
            <a:chExt cx="279625" cy="318225"/>
          </a:xfrm>
        </p:grpSpPr>
        <p:sp>
          <p:nvSpPr>
            <p:cNvPr id="14470" name="Google Shape;14470;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8"/>
          <p:cNvGrpSpPr/>
          <p:nvPr/>
        </p:nvGrpSpPr>
        <p:grpSpPr>
          <a:xfrm>
            <a:off x="6222086" y="2459027"/>
            <a:ext cx="275278" cy="360182"/>
            <a:chOff x="-56756725" y="2686975"/>
            <a:chExt cx="242600" cy="317425"/>
          </a:xfrm>
        </p:grpSpPr>
        <p:sp>
          <p:nvSpPr>
            <p:cNvPr id="14474" name="Google Shape;14474;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8"/>
          <p:cNvGrpSpPr/>
          <p:nvPr/>
        </p:nvGrpSpPr>
        <p:grpSpPr>
          <a:xfrm>
            <a:off x="4870518" y="2911936"/>
            <a:ext cx="337346" cy="361998"/>
            <a:chOff x="-54826975" y="1903275"/>
            <a:chExt cx="297300" cy="319025"/>
          </a:xfrm>
        </p:grpSpPr>
        <p:sp>
          <p:nvSpPr>
            <p:cNvPr id="14478" name="Google Shape;14478;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1" name="Google Shape;14481;p78"/>
          <p:cNvGrpSpPr/>
          <p:nvPr/>
        </p:nvGrpSpPr>
        <p:grpSpPr>
          <a:xfrm>
            <a:off x="4858206" y="3365399"/>
            <a:ext cx="361969" cy="359274"/>
            <a:chOff x="-54836500" y="2296300"/>
            <a:chExt cx="319000" cy="316625"/>
          </a:xfrm>
        </p:grpSpPr>
        <p:sp>
          <p:nvSpPr>
            <p:cNvPr id="14482" name="Google Shape;14482;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8"/>
          <p:cNvGrpSpPr/>
          <p:nvPr/>
        </p:nvGrpSpPr>
        <p:grpSpPr>
          <a:xfrm>
            <a:off x="4879652" y="3832071"/>
            <a:ext cx="319078" cy="361090"/>
            <a:chOff x="-54817600" y="2687750"/>
            <a:chExt cx="281200" cy="318225"/>
          </a:xfrm>
        </p:grpSpPr>
        <p:sp>
          <p:nvSpPr>
            <p:cNvPr id="14487" name="Google Shape;14487;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8"/>
          <p:cNvGrpSpPr/>
          <p:nvPr/>
        </p:nvGrpSpPr>
        <p:grpSpPr>
          <a:xfrm>
            <a:off x="7110476" y="2911936"/>
            <a:ext cx="317290" cy="359303"/>
            <a:chOff x="-52887125" y="1903275"/>
            <a:chExt cx="279625" cy="316650"/>
          </a:xfrm>
        </p:grpSpPr>
        <p:sp>
          <p:nvSpPr>
            <p:cNvPr id="14492" name="Google Shape;14492;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4" name="Google Shape;14494;p78"/>
          <p:cNvGrpSpPr/>
          <p:nvPr/>
        </p:nvGrpSpPr>
        <p:grpSpPr>
          <a:xfrm>
            <a:off x="7089030" y="3362733"/>
            <a:ext cx="360182" cy="361969"/>
            <a:chOff x="-52906025" y="2293950"/>
            <a:chExt cx="317425" cy="319000"/>
          </a:xfrm>
        </p:grpSpPr>
        <p:sp>
          <p:nvSpPr>
            <p:cNvPr id="14495" name="Google Shape;14495;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8" name="Google Shape;14498;p78"/>
          <p:cNvGrpSpPr/>
          <p:nvPr/>
        </p:nvGrpSpPr>
        <p:grpSpPr>
          <a:xfrm>
            <a:off x="7110476" y="3831192"/>
            <a:ext cx="317290" cy="361090"/>
            <a:chOff x="-52887125" y="2686975"/>
            <a:chExt cx="279625" cy="318225"/>
          </a:xfrm>
        </p:grpSpPr>
        <p:sp>
          <p:nvSpPr>
            <p:cNvPr id="14499" name="Google Shape;14499;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78"/>
          <p:cNvGrpSpPr/>
          <p:nvPr/>
        </p:nvGrpSpPr>
        <p:grpSpPr>
          <a:xfrm>
            <a:off x="6220848" y="4290810"/>
            <a:ext cx="318170" cy="359303"/>
            <a:chOff x="-51722225" y="1915100"/>
            <a:chExt cx="280400" cy="316650"/>
          </a:xfrm>
        </p:grpSpPr>
        <p:sp>
          <p:nvSpPr>
            <p:cNvPr id="14504" name="Google Shape;14504;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8"/>
          <p:cNvGrpSpPr/>
          <p:nvPr/>
        </p:nvGrpSpPr>
        <p:grpSpPr>
          <a:xfrm>
            <a:off x="6616678" y="1531508"/>
            <a:ext cx="370905" cy="360976"/>
            <a:chOff x="-56407800" y="1902600"/>
            <a:chExt cx="326875" cy="318125"/>
          </a:xfrm>
        </p:grpSpPr>
        <p:sp>
          <p:nvSpPr>
            <p:cNvPr id="14509" name="Google Shape;14509;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2" name="Google Shape;14512;p78"/>
          <p:cNvGrpSpPr/>
          <p:nvPr/>
        </p:nvGrpSpPr>
        <p:grpSpPr>
          <a:xfrm>
            <a:off x="6622479" y="2018074"/>
            <a:ext cx="359303" cy="338736"/>
            <a:chOff x="-56401500" y="2304975"/>
            <a:chExt cx="316650" cy="298525"/>
          </a:xfrm>
        </p:grpSpPr>
        <p:sp>
          <p:nvSpPr>
            <p:cNvPr id="14513" name="Google Shape;14513;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8"/>
          <p:cNvGrpSpPr/>
          <p:nvPr/>
        </p:nvGrpSpPr>
        <p:grpSpPr>
          <a:xfrm>
            <a:off x="5328863" y="2910149"/>
            <a:ext cx="319985" cy="361090"/>
            <a:chOff x="-54426150" y="1901700"/>
            <a:chExt cx="282000" cy="318225"/>
          </a:xfrm>
        </p:grpSpPr>
        <p:sp>
          <p:nvSpPr>
            <p:cNvPr id="14518" name="Google Shape;14518;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2" name="Google Shape;14522;p78"/>
          <p:cNvGrpSpPr/>
          <p:nvPr/>
        </p:nvGrpSpPr>
        <p:grpSpPr>
          <a:xfrm>
            <a:off x="5328863" y="3363612"/>
            <a:ext cx="319985" cy="361998"/>
            <a:chOff x="-54426150" y="2294725"/>
            <a:chExt cx="282000" cy="319025"/>
          </a:xfrm>
        </p:grpSpPr>
        <p:sp>
          <p:nvSpPr>
            <p:cNvPr id="14523" name="Google Shape;14523;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8" name="Google Shape;14528;p78"/>
          <p:cNvGrpSpPr/>
          <p:nvPr/>
        </p:nvGrpSpPr>
        <p:grpSpPr>
          <a:xfrm>
            <a:off x="5327076" y="3831192"/>
            <a:ext cx="323560" cy="361969"/>
            <a:chOff x="-54427725" y="2686975"/>
            <a:chExt cx="285150" cy="319000"/>
          </a:xfrm>
        </p:grpSpPr>
        <p:sp>
          <p:nvSpPr>
            <p:cNvPr id="14529" name="Google Shape;14529;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8"/>
          <p:cNvGrpSpPr/>
          <p:nvPr/>
        </p:nvGrpSpPr>
        <p:grpSpPr>
          <a:xfrm>
            <a:off x="7533634" y="2912163"/>
            <a:ext cx="359303" cy="359984"/>
            <a:chOff x="-52513800" y="1903475"/>
            <a:chExt cx="316650" cy="317250"/>
          </a:xfrm>
        </p:grpSpPr>
        <p:sp>
          <p:nvSpPr>
            <p:cNvPr id="14535" name="Google Shape;14535;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7" name="Google Shape;14537;p78"/>
          <p:cNvGrpSpPr/>
          <p:nvPr/>
        </p:nvGrpSpPr>
        <p:grpSpPr>
          <a:xfrm>
            <a:off x="7543464" y="3364520"/>
            <a:ext cx="339644" cy="360182"/>
            <a:chOff x="-52505925" y="2295525"/>
            <a:chExt cx="299325" cy="317425"/>
          </a:xfrm>
        </p:grpSpPr>
        <p:sp>
          <p:nvSpPr>
            <p:cNvPr id="14538" name="Google Shape;14538;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2" name="Google Shape;14542;p78"/>
          <p:cNvGrpSpPr/>
          <p:nvPr/>
        </p:nvGrpSpPr>
        <p:grpSpPr>
          <a:xfrm>
            <a:off x="7554641" y="3831192"/>
            <a:ext cx="317290" cy="361090"/>
            <a:chOff x="-52494100" y="2686975"/>
            <a:chExt cx="279625" cy="318225"/>
          </a:xfrm>
        </p:grpSpPr>
        <p:sp>
          <p:nvSpPr>
            <p:cNvPr id="14543" name="Google Shape;14543;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7" name="Google Shape;14547;p78"/>
          <p:cNvGrpSpPr/>
          <p:nvPr/>
        </p:nvGrpSpPr>
        <p:grpSpPr>
          <a:xfrm>
            <a:off x="6665412" y="4292135"/>
            <a:ext cx="315503" cy="361090"/>
            <a:chOff x="-51708850" y="2305750"/>
            <a:chExt cx="278050" cy="318225"/>
          </a:xfrm>
        </p:grpSpPr>
        <p:sp>
          <p:nvSpPr>
            <p:cNvPr id="14548" name="Google Shape;14548;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8"/>
          <p:cNvGrpSpPr/>
          <p:nvPr/>
        </p:nvGrpSpPr>
        <p:grpSpPr>
          <a:xfrm>
            <a:off x="7536807" y="1533922"/>
            <a:ext cx="319089" cy="362073"/>
            <a:chOff x="1044400" y="2917425"/>
            <a:chExt cx="248125" cy="281550"/>
          </a:xfrm>
        </p:grpSpPr>
        <p:sp>
          <p:nvSpPr>
            <p:cNvPr id="14552" name="Google Shape;14552;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4557" name="Google Shape;14557;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4558" name="Google Shape;14558;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4559" name="Google Shape;14559;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1" name="Google Shape;14561;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565"/>
        <p:cNvGrpSpPr/>
        <p:nvPr/>
      </p:nvGrpSpPr>
      <p:grpSpPr>
        <a:xfrm>
          <a:off x="0" y="0"/>
          <a:ext cx="0" cy="0"/>
          <a:chOff x="0" y="0"/>
          <a:chExt cx="0" cy="0"/>
        </a:xfrm>
      </p:grpSpPr>
      <p:sp>
        <p:nvSpPr>
          <p:cNvPr id="14566" name="Google Shape;14566;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567" name="Google Shape;14567;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4568" name="Google Shape;14568;p79"/>
          <p:cNvGrpSpPr/>
          <p:nvPr/>
        </p:nvGrpSpPr>
        <p:grpSpPr>
          <a:xfrm>
            <a:off x="889109" y="1531603"/>
            <a:ext cx="278288" cy="357036"/>
            <a:chOff x="-50489600" y="1947400"/>
            <a:chExt cx="233150" cy="299125"/>
          </a:xfrm>
        </p:grpSpPr>
        <p:sp>
          <p:nvSpPr>
            <p:cNvPr id="14569" name="Google Shape;14569;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1" name="Google Shape;14571;p79"/>
          <p:cNvGrpSpPr/>
          <p:nvPr/>
        </p:nvGrpSpPr>
        <p:grpSpPr>
          <a:xfrm>
            <a:off x="849616" y="1986560"/>
            <a:ext cx="357274" cy="358199"/>
            <a:chOff x="-50523475" y="2316000"/>
            <a:chExt cx="299325" cy="300100"/>
          </a:xfrm>
        </p:grpSpPr>
        <p:sp>
          <p:nvSpPr>
            <p:cNvPr id="14572" name="Google Shape;14572;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9"/>
          <p:cNvGrpSpPr/>
          <p:nvPr/>
        </p:nvGrpSpPr>
        <p:grpSpPr>
          <a:xfrm>
            <a:off x="848213" y="2435869"/>
            <a:ext cx="360079" cy="357304"/>
            <a:chOff x="-50524250" y="2686150"/>
            <a:chExt cx="301675" cy="299350"/>
          </a:xfrm>
        </p:grpSpPr>
        <p:sp>
          <p:nvSpPr>
            <p:cNvPr id="14575" name="Google Shape;14575;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1" name="Google Shape;14581;p79"/>
          <p:cNvGrpSpPr/>
          <p:nvPr/>
        </p:nvGrpSpPr>
        <p:grpSpPr>
          <a:xfrm>
            <a:off x="3070976" y="1561682"/>
            <a:ext cx="358199" cy="359154"/>
            <a:chOff x="-48633950" y="1972600"/>
            <a:chExt cx="300100" cy="300900"/>
          </a:xfrm>
        </p:grpSpPr>
        <p:sp>
          <p:nvSpPr>
            <p:cNvPr id="14582" name="Google Shape;14582;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4" name="Google Shape;14584;p79"/>
          <p:cNvGrpSpPr/>
          <p:nvPr/>
        </p:nvGrpSpPr>
        <p:grpSpPr>
          <a:xfrm>
            <a:off x="3070499" y="2017593"/>
            <a:ext cx="359154" cy="361004"/>
            <a:chOff x="-48634750" y="2342000"/>
            <a:chExt cx="300900" cy="302450"/>
          </a:xfrm>
        </p:grpSpPr>
        <p:sp>
          <p:nvSpPr>
            <p:cNvPr id="14585" name="Google Shape;14585;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3" name="Google Shape;14593;p79"/>
          <p:cNvGrpSpPr/>
          <p:nvPr/>
        </p:nvGrpSpPr>
        <p:grpSpPr>
          <a:xfrm>
            <a:off x="3071439" y="2465977"/>
            <a:ext cx="357274" cy="357274"/>
            <a:chOff x="-48633175" y="2711375"/>
            <a:chExt cx="299325" cy="299325"/>
          </a:xfrm>
        </p:grpSpPr>
        <p:sp>
          <p:nvSpPr>
            <p:cNvPr id="14594" name="Google Shape;14594;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9"/>
          <p:cNvGrpSpPr/>
          <p:nvPr/>
        </p:nvGrpSpPr>
        <p:grpSpPr>
          <a:xfrm>
            <a:off x="1757928" y="2917929"/>
            <a:ext cx="314006" cy="358229"/>
            <a:chOff x="-46753100" y="1965500"/>
            <a:chExt cx="263075" cy="300125"/>
          </a:xfrm>
        </p:grpSpPr>
        <p:sp>
          <p:nvSpPr>
            <p:cNvPr id="14597" name="Google Shape;14597;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79"/>
          <p:cNvGrpSpPr/>
          <p:nvPr/>
        </p:nvGrpSpPr>
        <p:grpSpPr>
          <a:xfrm>
            <a:off x="1735354" y="3385142"/>
            <a:ext cx="359154" cy="315916"/>
            <a:chOff x="-46772025" y="2350650"/>
            <a:chExt cx="300900" cy="264675"/>
          </a:xfrm>
        </p:grpSpPr>
        <p:sp>
          <p:nvSpPr>
            <p:cNvPr id="14600" name="Google Shape;14600;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9"/>
          <p:cNvGrpSpPr/>
          <p:nvPr/>
        </p:nvGrpSpPr>
        <p:grpSpPr>
          <a:xfrm>
            <a:off x="1735354" y="3819420"/>
            <a:ext cx="359154" cy="359154"/>
            <a:chOff x="-46772025" y="2701925"/>
            <a:chExt cx="300900" cy="300900"/>
          </a:xfrm>
        </p:grpSpPr>
        <p:sp>
          <p:nvSpPr>
            <p:cNvPr id="14603" name="Google Shape;14603;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05" name="Google Shape;14605;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06" name="Google Shape;14606;p79"/>
          <p:cNvGrpSpPr/>
          <p:nvPr/>
        </p:nvGrpSpPr>
        <p:grpSpPr>
          <a:xfrm>
            <a:off x="1293035" y="1532528"/>
            <a:ext cx="358199" cy="359154"/>
            <a:chOff x="-50154075" y="1948175"/>
            <a:chExt cx="300100" cy="300900"/>
          </a:xfrm>
        </p:grpSpPr>
        <p:sp>
          <p:nvSpPr>
            <p:cNvPr id="14607" name="Google Shape;14607;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9" name="Google Shape;14609;p79"/>
          <p:cNvGrpSpPr/>
          <p:nvPr/>
        </p:nvGrpSpPr>
        <p:grpSpPr>
          <a:xfrm>
            <a:off x="1293035" y="1987485"/>
            <a:ext cx="358199" cy="358229"/>
            <a:chOff x="-50154850" y="2316775"/>
            <a:chExt cx="300100" cy="300125"/>
          </a:xfrm>
        </p:grpSpPr>
        <p:sp>
          <p:nvSpPr>
            <p:cNvPr id="14610" name="Google Shape;14610;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2" name="Google Shape;14612;p79"/>
          <p:cNvGrpSpPr/>
          <p:nvPr/>
        </p:nvGrpSpPr>
        <p:grpSpPr>
          <a:xfrm>
            <a:off x="1288813" y="2434496"/>
            <a:ext cx="366644" cy="356558"/>
            <a:chOff x="-50158000" y="2685000"/>
            <a:chExt cx="307175" cy="298725"/>
          </a:xfrm>
        </p:grpSpPr>
        <p:sp>
          <p:nvSpPr>
            <p:cNvPr id="14613" name="Google Shape;14613;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79"/>
          <p:cNvGrpSpPr/>
          <p:nvPr/>
        </p:nvGrpSpPr>
        <p:grpSpPr>
          <a:xfrm>
            <a:off x="3521599" y="1562607"/>
            <a:ext cx="361004" cy="358229"/>
            <a:chOff x="-48266125" y="1973375"/>
            <a:chExt cx="302450" cy="300125"/>
          </a:xfrm>
        </p:grpSpPr>
        <p:sp>
          <p:nvSpPr>
            <p:cNvPr id="14616" name="Google Shape;14616;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79"/>
          <p:cNvGrpSpPr/>
          <p:nvPr/>
        </p:nvGrpSpPr>
        <p:grpSpPr>
          <a:xfrm>
            <a:off x="3548844" y="2018369"/>
            <a:ext cx="306516" cy="358349"/>
            <a:chOff x="-48237000" y="2342650"/>
            <a:chExt cx="256800" cy="300225"/>
          </a:xfrm>
        </p:grpSpPr>
        <p:sp>
          <p:nvSpPr>
            <p:cNvPr id="14623" name="Google Shape;14623;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9"/>
          <p:cNvGrpSpPr/>
          <p:nvPr/>
        </p:nvGrpSpPr>
        <p:grpSpPr>
          <a:xfrm>
            <a:off x="2180338" y="2918646"/>
            <a:ext cx="361034" cy="355633"/>
            <a:chOff x="-46404975" y="1966100"/>
            <a:chExt cx="302475" cy="297950"/>
          </a:xfrm>
        </p:grpSpPr>
        <p:sp>
          <p:nvSpPr>
            <p:cNvPr id="14627" name="Google Shape;14627;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79"/>
          <p:cNvGrpSpPr/>
          <p:nvPr/>
        </p:nvGrpSpPr>
        <p:grpSpPr>
          <a:xfrm>
            <a:off x="2181740" y="3364463"/>
            <a:ext cx="358229" cy="358199"/>
            <a:chOff x="-46401050" y="2333325"/>
            <a:chExt cx="300125" cy="300100"/>
          </a:xfrm>
        </p:grpSpPr>
        <p:sp>
          <p:nvSpPr>
            <p:cNvPr id="14632" name="Google Shape;14632;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36" name="Google Shape;14636;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37" name="Google Shape;14637;p79"/>
          <p:cNvGrpSpPr/>
          <p:nvPr/>
        </p:nvGrpSpPr>
        <p:grpSpPr>
          <a:xfrm>
            <a:off x="3961830" y="3374818"/>
            <a:ext cx="359154" cy="359124"/>
            <a:chOff x="-44914800" y="2342000"/>
            <a:chExt cx="300900" cy="300875"/>
          </a:xfrm>
        </p:grpSpPr>
        <p:sp>
          <p:nvSpPr>
            <p:cNvPr id="14638" name="Google Shape;14638;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41" name="Google Shape;14641;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42" name="Google Shape;14642;p79"/>
          <p:cNvGrpSpPr/>
          <p:nvPr/>
        </p:nvGrpSpPr>
        <p:grpSpPr>
          <a:xfrm>
            <a:off x="1735816" y="1987336"/>
            <a:ext cx="359154" cy="357424"/>
            <a:chOff x="-49786250" y="2316650"/>
            <a:chExt cx="300900" cy="299450"/>
          </a:xfrm>
        </p:grpSpPr>
        <p:sp>
          <p:nvSpPr>
            <p:cNvPr id="14643" name="Google Shape;14643;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50" name="Google Shape;14650;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52" name="Google Shape;14652;p79"/>
          <p:cNvGrpSpPr/>
          <p:nvPr/>
        </p:nvGrpSpPr>
        <p:grpSpPr>
          <a:xfrm>
            <a:off x="4033144" y="2017593"/>
            <a:ext cx="230365" cy="359124"/>
            <a:chOff x="-47842400" y="2342000"/>
            <a:chExt cx="193000" cy="300875"/>
          </a:xfrm>
        </p:grpSpPr>
        <p:sp>
          <p:nvSpPr>
            <p:cNvPr id="14653" name="Google Shape;14653;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9"/>
          <p:cNvGrpSpPr/>
          <p:nvPr/>
        </p:nvGrpSpPr>
        <p:grpSpPr>
          <a:xfrm>
            <a:off x="3969212" y="2465052"/>
            <a:ext cx="358229" cy="359154"/>
            <a:chOff x="-47896750" y="2710600"/>
            <a:chExt cx="300125" cy="300900"/>
          </a:xfrm>
        </p:grpSpPr>
        <p:sp>
          <p:nvSpPr>
            <p:cNvPr id="14657" name="Google Shape;14657;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1" name="Google Shape;14661;p79"/>
          <p:cNvGrpSpPr/>
          <p:nvPr/>
        </p:nvGrpSpPr>
        <p:grpSpPr>
          <a:xfrm>
            <a:off x="2624852" y="2938609"/>
            <a:ext cx="359154" cy="314991"/>
            <a:chOff x="-46033225" y="1982825"/>
            <a:chExt cx="300900" cy="263900"/>
          </a:xfrm>
        </p:grpSpPr>
        <p:sp>
          <p:nvSpPr>
            <p:cNvPr id="14662" name="Google Shape;14662;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5" name="Google Shape;14665;p79"/>
          <p:cNvGrpSpPr/>
          <p:nvPr/>
        </p:nvGrpSpPr>
        <p:grpSpPr>
          <a:xfrm>
            <a:off x="2621569" y="3365866"/>
            <a:ext cx="365719" cy="326151"/>
            <a:chOff x="-46034000" y="2334500"/>
            <a:chExt cx="306400" cy="273250"/>
          </a:xfrm>
        </p:grpSpPr>
        <p:sp>
          <p:nvSpPr>
            <p:cNvPr id="14666" name="Google Shape;14666;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9"/>
          <p:cNvGrpSpPr/>
          <p:nvPr/>
        </p:nvGrpSpPr>
        <p:grpSpPr>
          <a:xfrm>
            <a:off x="2667627" y="3820255"/>
            <a:ext cx="273603" cy="356439"/>
            <a:chOff x="-45998575" y="2702625"/>
            <a:chExt cx="229225" cy="298625"/>
          </a:xfrm>
        </p:grpSpPr>
        <p:sp>
          <p:nvSpPr>
            <p:cNvPr id="14670" name="Google Shape;14670;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7" name="Google Shape;14677;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2" name="Google Shape;14682;p79"/>
          <p:cNvGrpSpPr/>
          <p:nvPr/>
        </p:nvGrpSpPr>
        <p:grpSpPr>
          <a:xfrm>
            <a:off x="2203197" y="2434019"/>
            <a:ext cx="314961" cy="361034"/>
            <a:chOff x="-49398750" y="2684600"/>
            <a:chExt cx="263875" cy="302475"/>
          </a:xfrm>
        </p:grpSpPr>
        <p:sp>
          <p:nvSpPr>
            <p:cNvPr id="14683" name="Google Shape;14683;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9"/>
          <p:cNvGrpSpPr/>
          <p:nvPr/>
        </p:nvGrpSpPr>
        <p:grpSpPr>
          <a:xfrm>
            <a:off x="873121" y="2928284"/>
            <a:ext cx="314006" cy="359154"/>
            <a:chOff x="-47509225" y="1974175"/>
            <a:chExt cx="263075" cy="300900"/>
          </a:xfrm>
        </p:grpSpPr>
        <p:sp>
          <p:nvSpPr>
            <p:cNvPr id="14687" name="Google Shape;14687;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9"/>
          <p:cNvGrpSpPr/>
          <p:nvPr/>
        </p:nvGrpSpPr>
        <p:grpSpPr>
          <a:xfrm>
            <a:off x="849622" y="3374818"/>
            <a:ext cx="361004" cy="357961"/>
            <a:chOff x="-47529700" y="2342000"/>
            <a:chExt cx="302450" cy="299900"/>
          </a:xfrm>
        </p:grpSpPr>
        <p:sp>
          <p:nvSpPr>
            <p:cNvPr id="14693" name="Google Shape;14693;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5" name="Google Shape;14695;p79"/>
          <p:cNvGrpSpPr/>
          <p:nvPr/>
        </p:nvGrpSpPr>
        <p:grpSpPr>
          <a:xfrm>
            <a:off x="851025" y="3873967"/>
            <a:ext cx="358199" cy="272648"/>
            <a:chOff x="-47527350" y="2747625"/>
            <a:chExt cx="300100" cy="228425"/>
          </a:xfrm>
        </p:grpSpPr>
        <p:sp>
          <p:nvSpPr>
            <p:cNvPr id="14696" name="Google Shape;14696;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02" name="Google Shape;14702;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3" name="Google Shape;14703;p79"/>
          <p:cNvGrpSpPr/>
          <p:nvPr/>
        </p:nvGrpSpPr>
        <p:grpSpPr>
          <a:xfrm>
            <a:off x="3073924" y="3387022"/>
            <a:ext cx="358229" cy="314961"/>
            <a:chOff x="-45664625" y="2352225"/>
            <a:chExt cx="300125" cy="263875"/>
          </a:xfrm>
        </p:grpSpPr>
        <p:sp>
          <p:nvSpPr>
            <p:cNvPr id="14704" name="Google Shape;14704;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9"/>
          <p:cNvGrpSpPr/>
          <p:nvPr/>
        </p:nvGrpSpPr>
        <p:grpSpPr>
          <a:xfrm>
            <a:off x="3073103" y="3821001"/>
            <a:ext cx="359870" cy="357573"/>
            <a:chOff x="-45665400" y="2703250"/>
            <a:chExt cx="301500" cy="299575"/>
          </a:xfrm>
        </p:grpSpPr>
        <p:sp>
          <p:nvSpPr>
            <p:cNvPr id="14712" name="Google Shape;14712;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6" name="Google Shape;14716;p79"/>
          <p:cNvGrpSpPr/>
          <p:nvPr/>
        </p:nvGrpSpPr>
        <p:grpSpPr>
          <a:xfrm>
            <a:off x="2174760" y="4261937"/>
            <a:ext cx="359154" cy="360109"/>
            <a:chOff x="-44528075" y="1982825"/>
            <a:chExt cx="300900" cy="301700"/>
          </a:xfrm>
        </p:grpSpPr>
        <p:sp>
          <p:nvSpPr>
            <p:cNvPr id="14717" name="Google Shape;14717;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24" name="Google Shape;14724;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5" name="Google Shape;14725;p79"/>
          <p:cNvGrpSpPr/>
          <p:nvPr/>
        </p:nvGrpSpPr>
        <p:grpSpPr>
          <a:xfrm>
            <a:off x="2625923" y="1987485"/>
            <a:ext cx="358199" cy="358229"/>
            <a:chOff x="-49048250" y="2316775"/>
            <a:chExt cx="300100" cy="300125"/>
          </a:xfrm>
        </p:grpSpPr>
        <p:sp>
          <p:nvSpPr>
            <p:cNvPr id="14726" name="Google Shape;14726;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0" name="Google Shape;14730;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1" name="Google Shape;14731;p79"/>
          <p:cNvGrpSpPr/>
          <p:nvPr/>
        </p:nvGrpSpPr>
        <p:grpSpPr>
          <a:xfrm>
            <a:off x="1290494" y="2928284"/>
            <a:ext cx="360109" cy="358199"/>
            <a:chOff x="-47160325" y="1974175"/>
            <a:chExt cx="301700" cy="300100"/>
          </a:xfrm>
        </p:grpSpPr>
        <p:sp>
          <p:nvSpPr>
            <p:cNvPr id="14732" name="Google Shape;14732;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4" name="Google Shape;14734;p79"/>
          <p:cNvGrpSpPr/>
          <p:nvPr/>
        </p:nvGrpSpPr>
        <p:grpSpPr>
          <a:xfrm>
            <a:off x="1290971" y="3374818"/>
            <a:ext cx="359154" cy="359124"/>
            <a:chOff x="-47159525" y="2342000"/>
            <a:chExt cx="300900" cy="300875"/>
          </a:xfrm>
        </p:grpSpPr>
        <p:sp>
          <p:nvSpPr>
            <p:cNvPr id="14735" name="Google Shape;14735;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0" name="Google Shape;14740;p79"/>
          <p:cNvGrpSpPr/>
          <p:nvPr/>
        </p:nvGrpSpPr>
        <p:grpSpPr>
          <a:xfrm>
            <a:off x="1291448" y="3831654"/>
            <a:ext cx="358199" cy="359154"/>
            <a:chOff x="-47157950" y="2712175"/>
            <a:chExt cx="300100" cy="300900"/>
          </a:xfrm>
        </p:grpSpPr>
        <p:sp>
          <p:nvSpPr>
            <p:cNvPr id="14741" name="Google Shape;14741;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8" name="Google Shape;14748;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9" name="Google Shape;14749;p79"/>
          <p:cNvGrpSpPr/>
          <p:nvPr/>
        </p:nvGrpSpPr>
        <p:grpSpPr>
          <a:xfrm>
            <a:off x="3535175" y="3364463"/>
            <a:ext cx="315886" cy="358199"/>
            <a:chOff x="-45278675" y="2333325"/>
            <a:chExt cx="264650" cy="300100"/>
          </a:xfrm>
        </p:grpSpPr>
        <p:sp>
          <p:nvSpPr>
            <p:cNvPr id="14750" name="Google Shape;14750;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4" name="Google Shape;14754;p79"/>
          <p:cNvGrpSpPr/>
          <p:nvPr/>
        </p:nvGrpSpPr>
        <p:grpSpPr>
          <a:xfrm>
            <a:off x="3545500" y="3819420"/>
            <a:ext cx="295237" cy="358229"/>
            <a:chOff x="-45270025" y="2701925"/>
            <a:chExt cx="247350" cy="300125"/>
          </a:xfrm>
        </p:grpSpPr>
        <p:sp>
          <p:nvSpPr>
            <p:cNvPr id="14755" name="Google Shape;14755;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9" name="Google Shape;14759;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0" name="Google Shape;14760;p79"/>
          <p:cNvGrpSpPr/>
          <p:nvPr/>
        </p:nvGrpSpPr>
        <p:grpSpPr>
          <a:xfrm>
            <a:off x="2209567" y="2078266"/>
            <a:ext cx="307444" cy="260626"/>
            <a:chOff x="1636184" y="2959225"/>
            <a:chExt cx="232666" cy="197250"/>
          </a:xfrm>
        </p:grpSpPr>
        <p:sp>
          <p:nvSpPr>
            <p:cNvPr id="14761" name="Google Shape;14761;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4764" name="Google Shape;14764;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4765" name="Google Shape;14765;p79"/>
          <p:cNvGrpSpPr/>
          <p:nvPr/>
        </p:nvGrpSpPr>
        <p:grpSpPr>
          <a:xfrm>
            <a:off x="3577265" y="2463611"/>
            <a:ext cx="258542" cy="365154"/>
            <a:chOff x="-47300587" y="123275"/>
            <a:chExt cx="190975" cy="269725"/>
          </a:xfrm>
        </p:grpSpPr>
        <p:sp>
          <p:nvSpPr>
            <p:cNvPr id="14766" name="Google Shape;14766;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9"/>
          <p:cNvGrpSpPr/>
          <p:nvPr/>
        </p:nvGrpSpPr>
        <p:grpSpPr>
          <a:xfrm>
            <a:off x="4870788" y="1532801"/>
            <a:ext cx="342328" cy="339793"/>
            <a:chOff x="-13966675" y="1639700"/>
            <a:chExt cx="354450" cy="351825"/>
          </a:xfrm>
        </p:grpSpPr>
        <p:sp>
          <p:nvSpPr>
            <p:cNvPr id="14772" name="Google Shape;14772;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9" name="Google Shape;14779;p79"/>
          <p:cNvGrpSpPr/>
          <p:nvPr/>
        </p:nvGrpSpPr>
        <p:grpSpPr>
          <a:xfrm>
            <a:off x="6667277" y="1532487"/>
            <a:ext cx="340034" cy="340420"/>
            <a:chOff x="-12199250" y="1662675"/>
            <a:chExt cx="352075" cy="352475"/>
          </a:xfrm>
        </p:grpSpPr>
        <p:sp>
          <p:nvSpPr>
            <p:cNvPr id="14780" name="Google Shape;14780;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3" name="Google Shape;14783;p79"/>
          <p:cNvGrpSpPr/>
          <p:nvPr/>
        </p:nvGrpSpPr>
        <p:grpSpPr>
          <a:xfrm>
            <a:off x="6666130" y="1939354"/>
            <a:ext cx="342328" cy="342328"/>
            <a:chOff x="-12199250" y="2096250"/>
            <a:chExt cx="354450" cy="354450"/>
          </a:xfrm>
        </p:grpSpPr>
        <p:sp>
          <p:nvSpPr>
            <p:cNvPr id="14784" name="Google Shape;14784;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6" name="Google Shape;14786;p79"/>
          <p:cNvGrpSpPr/>
          <p:nvPr/>
        </p:nvGrpSpPr>
        <p:grpSpPr>
          <a:xfrm>
            <a:off x="6667277" y="2348308"/>
            <a:ext cx="340034" cy="341579"/>
            <a:chOff x="-12199250" y="2530225"/>
            <a:chExt cx="352075" cy="353675"/>
          </a:xfrm>
        </p:grpSpPr>
        <p:sp>
          <p:nvSpPr>
            <p:cNvPr id="14787" name="Google Shape;14787;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9"/>
          <p:cNvGrpSpPr/>
          <p:nvPr/>
        </p:nvGrpSpPr>
        <p:grpSpPr>
          <a:xfrm>
            <a:off x="4870788" y="3188088"/>
            <a:ext cx="342328" cy="339310"/>
            <a:chOff x="-10462550" y="2057650"/>
            <a:chExt cx="354450" cy="351325"/>
          </a:xfrm>
        </p:grpSpPr>
        <p:sp>
          <p:nvSpPr>
            <p:cNvPr id="14793" name="Google Shape;14793;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6" name="Google Shape;14796;p79"/>
          <p:cNvGrpSpPr/>
          <p:nvPr/>
        </p:nvGrpSpPr>
        <p:grpSpPr>
          <a:xfrm>
            <a:off x="6649772" y="2779651"/>
            <a:ext cx="375044" cy="340541"/>
            <a:chOff x="-8692750" y="1622100"/>
            <a:chExt cx="388325" cy="352600"/>
          </a:xfrm>
        </p:grpSpPr>
        <p:sp>
          <p:nvSpPr>
            <p:cNvPr id="14797" name="Google Shape;14797;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9"/>
          <p:cNvGrpSpPr/>
          <p:nvPr/>
        </p:nvGrpSpPr>
        <p:grpSpPr>
          <a:xfrm>
            <a:off x="5304253" y="1531907"/>
            <a:ext cx="341555" cy="341579"/>
            <a:chOff x="-13529550" y="1639425"/>
            <a:chExt cx="353650" cy="353675"/>
          </a:xfrm>
        </p:grpSpPr>
        <p:sp>
          <p:nvSpPr>
            <p:cNvPr id="14800" name="Google Shape;14800;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8" name="Google Shape;14808;p79"/>
          <p:cNvGrpSpPr/>
          <p:nvPr/>
        </p:nvGrpSpPr>
        <p:grpSpPr>
          <a:xfrm>
            <a:off x="5303106" y="1940489"/>
            <a:ext cx="343849" cy="340058"/>
            <a:chOff x="-13531925" y="2075775"/>
            <a:chExt cx="356025" cy="352100"/>
          </a:xfrm>
        </p:grpSpPr>
        <p:sp>
          <p:nvSpPr>
            <p:cNvPr id="14809" name="Google Shape;14809;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1" name="Google Shape;14811;p79"/>
          <p:cNvGrpSpPr/>
          <p:nvPr/>
        </p:nvGrpSpPr>
        <p:grpSpPr>
          <a:xfrm>
            <a:off x="5304627" y="2348694"/>
            <a:ext cx="340807" cy="340807"/>
            <a:chOff x="-13528775" y="2507400"/>
            <a:chExt cx="352875" cy="352875"/>
          </a:xfrm>
        </p:grpSpPr>
        <p:sp>
          <p:nvSpPr>
            <p:cNvPr id="14812" name="Google Shape;14812;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5" name="Google Shape;14815;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7" name="Google Shape;14817;p79"/>
          <p:cNvGrpSpPr/>
          <p:nvPr/>
        </p:nvGrpSpPr>
        <p:grpSpPr>
          <a:xfrm>
            <a:off x="7140133" y="2348308"/>
            <a:ext cx="308090" cy="341579"/>
            <a:chOff x="-11747150" y="2530225"/>
            <a:chExt cx="319000" cy="353675"/>
          </a:xfrm>
        </p:grpSpPr>
        <p:sp>
          <p:nvSpPr>
            <p:cNvPr id="14818" name="Google Shape;14818;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79"/>
          <p:cNvGrpSpPr/>
          <p:nvPr/>
        </p:nvGrpSpPr>
        <p:grpSpPr>
          <a:xfrm>
            <a:off x="5304627" y="2779519"/>
            <a:ext cx="340807" cy="340807"/>
            <a:chOff x="-10027775" y="1622900"/>
            <a:chExt cx="352875" cy="352875"/>
          </a:xfrm>
        </p:grpSpPr>
        <p:sp>
          <p:nvSpPr>
            <p:cNvPr id="14821" name="Google Shape;14821;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27" name="Google Shape;14827;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28" name="Google Shape;14828;p79"/>
          <p:cNvGrpSpPr/>
          <p:nvPr/>
        </p:nvGrpSpPr>
        <p:grpSpPr>
          <a:xfrm>
            <a:off x="8031595" y="2805183"/>
            <a:ext cx="322553" cy="342328"/>
            <a:chOff x="-10019125" y="2490075"/>
            <a:chExt cx="333975" cy="354450"/>
          </a:xfrm>
        </p:grpSpPr>
        <p:sp>
          <p:nvSpPr>
            <p:cNvPr id="14829" name="Google Shape;14829;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9"/>
          <p:cNvGrpSpPr/>
          <p:nvPr/>
        </p:nvGrpSpPr>
        <p:grpSpPr>
          <a:xfrm>
            <a:off x="6661180" y="3186193"/>
            <a:ext cx="352227" cy="343100"/>
            <a:chOff x="-8684100" y="2032450"/>
            <a:chExt cx="364700" cy="355250"/>
          </a:xfrm>
        </p:grpSpPr>
        <p:sp>
          <p:nvSpPr>
            <p:cNvPr id="14834" name="Google Shape;14834;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7" name="Google Shape;14837;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8" name="Google Shape;14838;p79"/>
          <p:cNvGrpSpPr/>
          <p:nvPr/>
        </p:nvGrpSpPr>
        <p:grpSpPr>
          <a:xfrm>
            <a:off x="5752039" y="1939656"/>
            <a:ext cx="343849" cy="341724"/>
            <a:chOff x="-13095575" y="2073400"/>
            <a:chExt cx="356025" cy="353825"/>
          </a:xfrm>
        </p:grpSpPr>
        <p:sp>
          <p:nvSpPr>
            <p:cNvPr id="14839" name="Google Shape;14839;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7" name="Google Shape;14847;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8" name="Google Shape;14848;p79"/>
          <p:cNvGrpSpPr/>
          <p:nvPr/>
        </p:nvGrpSpPr>
        <p:grpSpPr>
          <a:xfrm>
            <a:off x="7576787" y="1531485"/>
            <a:ext cx="343100" cy="342424"/>
            <a:chOff x="-11332875" y="1660700"/>
            <a:chExt cx="355250" cy="354550"/>
          </a:xfrm>
        </p:grpSpPr>
        <p:sp>
          <p:nvSpPr>
            <p:cNvPr id="14849" name="Google Shape;14849;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3" name="Google Shape;14853;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5" name="Google Shape;14855;p79"/>
          <p:cNvGrpSpPr/>
          <p:nvPr/>
        </p:nvGrpSpPr>
        <p:grpSpPr>
          <a:xfrm>
            <a:off x="5774096" y="2777997"/>
            <a:ext cx="299736" cy="343849"/>
            <a:chOff x="-9570950" y="1622100"/>
            <a:chExt cx="310350" cy="356025"/>
          </a:xfrm>
        </p:grpSpPr>
        <p:sp>
          <p:nvSpPr>
            <p:cNvPr id="14856" name="Google Shape;14856;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8" name="Google Shape;14858;p79"/>
          <p:cNvGrpSpPr/>
          <p:nvPr/>
        </p:nvGrpSpPr>
        <p:grpSpPr>
          <a:xfrm>
            <a:off x="5752800" y="3186953"/>
            <a:ext cx="342328" cy="341579"/>
            <a:chOff x="-9594575" y="2056875"/>
            <a:chExt cx="354450" cy="353675"/>
          </a:xfrm>
        </p:grpSpPr>
        <p:sp>
          <p:nvSpPr>
            <p:cNvPr id="14859" name="Google Shape;14859;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2" name="Google Shape;14862;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3" name="Google Shape;14863;p79"/>
          <p:cNvGrpSpPr/>
          <p:nvPr/>
        </p:nvGrpSpPr>
        <p:grpSpPr>
          <a:xfrm>
            <a:off x="6208482" y="1532293"/>
            <a:ext cx="342328" cy="340807"/>
            <a:chOff x="-12661600" y="1640225"/>
            <a:chExt cx="354450" cy="352875"/>
          </a:xfrm>
        </p:grpSpPr>
        <p:sp>
          <p:nvSpPr>
            <p:cNvPr id="14864" name="Google Shape;14864;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9"/>
          <p:cNvGrpSpPr/>
          <p:nvPr/>
        </p:nvGrpSpPr>
        <p:grpSpPr>
          <a:xfrm>
            <a:off x="6208857" y="1960831"/>
            <a:ext cx="341579" cy="299374"/>
            <a:chOff x="-12660025" y="2096250"/>
            <a:chExt cx="353675" cy="309975"/>
          </a:xfrm>
        </p:grpSpPr>
        <p:sp>
          <p:nvSpPr>
            <p:cNvPr id="14868" name="Google Shape;14868;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9"/>
          <p:cNvGrpSpPr/>
          <p:nvPr/>
        </p:nvGrpSpPr>
        <p:grpSpPr>
          <a:xfrm>
            <a:off x="6207335" y="2348127"/>
            <a:ext cx="344622" cy="341941"/>
            <a:chOff x="-12663175" y="2506800"/>
            <a:chExt cx="356825" cy="354050"/>
          </a:xfrm>
        </p:grpSpPr>
        <p:sp>
          <p:nvSpPr>
            <p:cNvPr id="14875" name="Google Shape;14875;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9" name="Google Shape;14879;p79"/>
          <p:cNvGrpSpPr/>
          <p:nvPr/>
        </p:nvGrpSpPr>
        <p:grpSpPr>
          <a:xfrm>
            <a:off x="8022468" y="1531907"/>
            <a:ext cx="340807" cy="341579"/>
            <a:chOff x="-10896525" y="1663050"/>
            <a:chExt cx="352875" cy="353675"/>
          </a:xfrm>
        </p:grpSpPr>
        <p:sp>
          <p:nvSpPr>
            <p:cNvPr id="14880" name="Google Shape;14880;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2" name="Google Shape;14882;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83" name="Google Shape;14883;p79"/>
          <p:cNvGrpSpPr/>
          <p:nvPr/>
        </p:nvGrpSpPr>
        <p:grpSpPr>
          <a:xfrm>
            <a:off x="8022082" y="2359342"/>
            <a:ext cx="341579" cy="319511"/>
            <a:chOff x="-10898100" y="2542050"/>
            <a:chExt cx="353675" cy="330825"/>
          </a:xfrm>
        </p:grpSpPr>
        <p:sp>
          <p:nvSpPr>
            <p:cNvPr id="14884" name="Google Shape;14884;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0" name="Google Shape;14890;p79"/>
          <p:cNvGrpSpPr/>
          <p:nvPr/>
        </p:nvGrpSpPr>
        <p:grpSpPr>
          <a:xfrm>
            <a:off x="6209617" y="2780207"/>
            <a:ext cx="340058" cy="339430"/>
            <a:chOff x="-9157450" y="1622750"/>
            <a:chExt cx="352100" cy="351450"/>
          </a:xfrm>
        </p:grpSpPr>
        <p:sp>
          <p:nvSpPr>
            <p:cNvPr id="14891" name="Google Shape;14891;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3" name="Google Shape;14893;p79"/>
          <p:cNvGrpSpPr/>
          <p:nvPr/>
        </p:nvGrpSpPr>
        <p:grpSpPr>
          <a:xfrm>
            <a:off x="6247658" y="3188474"/>
            <a:ext cx="263977" cy="338537"/>
            <a:chOff x="-9119650" y="2056875"/>
            <a:chExt cx="273325" cy="350525"/>
          </a:xfrm>
        </p:grpSpPr>
        <p:sp>
          <p:nvSpPr>
            <p:cNvPr id="14894" name="Google Shape;14894;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96" name="Google Shape;14896;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98" name="Google Shape;14898;p79"/>
          <p:cNvGrpSpPr/>
          <p:nvPr/>
        </p:nvGrpSpPr>
        <p:grpSpPr>
          <a:xfrm>
            <a:off x="7576790" y="3217879"/>
            <a:ext cx="343094" cy="341569"/>
            <a:chOff x="6001575" y="3119050"/>
            <a:chExt cx="315025" cy="313625"/>
          </a:xfrm>
        </p:grpSpPr>
        <p:sp>
          <p:nvSpPr>
            <p:cNvPr id="14899" name="Google Shape;14899;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04"/>
        <p:cNvGrpSpPr/>
        <p:nvPr/>
      </p:nvGrpSpPr>
      <p:grpSpPr>
        <a:xfrm>
          <a:off x="0" y="0"/>
          <a:ext cx="0" cy="0"/>
          <a:chOff x="0" y="0"/>
          <a:chExt cx="0" cy="0"/>
        </a:xfrm>
      </p:grpSpPr>
      <p:sp>
        <p:nvSpPr>
          <p:cNvPr id="14905" name="Google Shape;14905;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06" name="Google Shape;14906;p80"/>
          <p:cNvGrpSpPr/>
          <p:nvPr/>
        </p:nvGrpSpPr>
        <p:grpSpPr>
          <a:xfrm>
            <a:off x="845233" y="2273195"/>
            <a:ext cx="476329" cy="476213"/>
            <a:chOff x="-21298675" y="2414425"/>
            <a:chExt cx="306400" cy="306325"/>
          </a:xfrm>
        </p:grpSpPr>
        <p:sp>
          <p:nvSpPr>
            <p:cNvPr id="14907" name="Google Shape;14907;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0" name="Google Shape;14910;p80"/>
          <p:cNvGrpSpPr/>
          <p:nvPr/>
        </p:nvGrpSpPr>
        <p:grpSpPr>
          <a:xfrm>
            <a:off x="844611" y="2865128"/>
            <a:ext cx="477573" cy="445432"/>
            <a:chOff x="-21299475" y="2798025"/>
            <a:chExt cx="307200" cy="286525"/>
          </a:xfrm>
        </p:grpSpPr>
        <p:sp>
          <p:nvSpPr>
            <p:cNvPr id="14911" name="Google Shape;14911;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3" name="Google Shape;14923;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6" name="Google Shape;14926;p80"/>
          <p:cNvGrpSpPr/>
          <p:nvPr/>
        </p:nvGrpSpPr>
        <p:grpSpPr>
          <a:xfrm>
            <a:off x="6713966" y="1688917"/>
            <a:ext cx="413912" cy="472676"/>
            <a:chOff x="-17545650" y="2051350"/>
            <a:chExt cx="266250" cy="304050"/>
          </a:xfrm>
        </p:grpSpPr>
        <p:sp>
          <p:nvSpPr>
            <p:cNvPr id="14927" name="Google Shape;14927;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1" name="Google Shape;14931;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2" name="Google Shape;14932;p80"/>
          <p:cNvGrpSpPr/>
          <p:nvPr/>
        </p:nvGrpSpPr>
        <p:grpSpPr>
          <a:xfrm>
            <a:off x="6684584" y="2865574"/>
            <a:ext cx="472676" cy="444538"/>
            <a:chOff x="-17565350" y="2809825"/>
            <a:chExt cx="304050" cy="285950"/>
          </a:xfrm>
        </p:grpSpPr>
        <p:sp>
          <p:nvSpPr>
            <p:cNvPr id="14933" name="Google Shape;14933;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38" name="Google Shape;14938;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41" name="Google Shape;14941;p80"/>
          <p:cNvGrpSpPr/>
          <p:nvPr/>
        </p:nvGrpSpPr>
        <p:grpSpPr>
          <a:xfrm>
            <a:off x="1457493" y="2850904"/>
            <a:ext cx="416283" cy="473881"/>
            <a:chOff x="-20904875" y="2788575"/>
            <a:chExt cx="267775" cy="304825"/>
          </a:xfrm>
        </p:grpSpPr>
        <p:sp>
          <p:nvSpPr>
            <p:cNvPr id="14942" name="Google Shape;14942;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4" name="Google Shape;14944;p80"/>
          <p:cNvGrpSpPr/>
          <p:nvPr/>
        </p:nvGrpSpPr>
        <p:grpSpPr>
          <a:xfrm>
            <a:off x="4397908" y="2275564"/>
            <a:ext cx="360045" cy="471471"/>
            <a:chOff x="-19006700" y="2434925"/>
            <a:chExt cx="231600" cy="303275"/>
          </a:xfrm>
        </p:grpSpPr>
        <p:sp>
          <p:nvSpPr>
            <p:cNvPr id="14945" name="Google Shape;14945;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9" name="Google Shape;14949;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1" name="Google Shape;14951;p80"/>
          <p:cNvGrpSpPr/>
          <p:nvPr/>
        </p:nvGrpSpPr>
        <p:grpSpPr>
          <a:xfrm>
            <a:off x="7276507" y="2289051"/>
            <a:ext cx="473881" cy="444499"/>
            <a:chOff x="-17190425" y="2435725"/>
            <a:chExt cx="304825" cy="285925"/>
          </a:xfrm>
        </p:grpSpPr>
        <p:sp>
          <p:nvSpPr>
            <p:cNvPr id="14952" name="Google Shape;14952;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55" name="Google Shape;14955;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6" name="Google Shape;14956;p80"/>
          <p:cNvGrpSpPr/>
          <p:nvPr/>
        </p:nvGrpSpPr>
        <p:grpSpPr>
          <a:xfrm>
            <a:off x="4931233" y="3444650"/>
            <a:ext cx="476329" cy="475086"/>
            <a:chOff x="-15719925" y="2416825"/>
            <a:chExt cx="306400" cy="305600"/>
          </a:xfrm>
        </p:grpSpPr>
        <p:sp>
          <p:nvSpPr>
            <p:cNvPr id="14957" name="Google Shape;14957;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60" name="Google Shape;14960;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62" name="Google Shape;14962;p80"/>
          <p:cNvGrpSpPr/>
          <p:nvPr/>
        </p:nvGrpSpPr>
        <p:grpSpPr>
          <a:xfrm>
            <a:off x="2017527" y="2851506"/>
            <a:ext cx="479983" cy="472676"/>
            <a:chOff x="-20550425" y="2789350"/>
            <a:chExt cx="308750" cy="304050"/>
          </a:xfrm>
        </p:grpSpPr>
        <p:sp>
          <p:nvSpPr>
            <p:cNvPr id="14963" name="Google Shape;14963;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80"/>
          <p:cNvGrpSpPr/>
          <p:nvPr/>
        </p:nvGrpSpPr>
        <p:grpSpPr>
          <a:xfrm>
            <a:off x="4932894" y="1688158"/>
            <a:ext cx="473920" cy="474192"/>
            <a:chOff x="-18666450" y="2059825"/>
            <a:chExt cx="304850" cy="305025"/>
          </a:xfrm>
        </p:grpSpPr>
        <p:sp>
          <p:nvSpPr>
            <p:cNvPr id="14966" name="Google Shape;14966;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8" name="Google Shape;14968;p80"/>
          <p:cNvGrpSpPr/>
          <p:nvPr/>
        </p:nvGrpSpPr>
        <p:grpSpPr>
          <a:xfrm>
            <a:off x="4932292" y="2275584"/>
            <a:ext cx="475125" cy="471432"/>
            <a:chOff x="-18668025" y="2435725"/>
            <a:chExt cx="305625" cy="303250"/>
          </a:xfrm>
        </p:grpSpPr>
        <p:sp>
          <p:nvSpPr>
            <p:cNvPr id="14969" name="Google Shape;14969;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80"/>
          <p:cNvGrpSpPr/>
          <p:nvPr/>
        </p:nvGrpSpPr>
        <p:grpSpPr>
          <a:xfrm>
            <a:off x="4931689" y="2850902"/>
            <a:ext cx="476329" cy="473881"/>
            <a:chOff x="-18668800" y="2807475"/>
            <a:chExt cx="306400" cy="304825"/>
          </a:xfrm>
        </p:grpSpPr>
        <p:sp>
          <p:nvSpPr>
            <p:cNvPr id="14972" name="Google Shape;14972;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1" name="Google Shape;14981;p80"/>
          <p:cNvGrpSpPr/>
          <p:nvPr/>
        </p:nvGrpSpPr>
        <p:grpSpPr>
          <a:xfrm>
            <a:off x="7885658" y="1687693"/>
            <a:ext cx="416361" cy="475125"/>
            <a:chOff x="-16798200" y="2050575"/>
            <a:chExt cx="267825" cy="305625"/>
          </a:xfrm>
        </p:grpSpPr>
        <p:sp>
          <p:nvSpPr>
            <p:cNvPr id="14982" name="Google Shape;14982;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80"/>
          <p:cNvGrpSpPr/>
          <p:nvPr/>
        </p:nvGrpSpPr>
        <p:grpSpPr>
          <a:xfrm>
            <a:off x="7856276" y="2852127"/>
            <a:ext cx="475125" cy="471432"/>
            <a:chOff x="-16817100" y="2801175"/>
            <a:chExt cx="305625" cy="303250"/>
          </a:xfrm>
        </p:grpSpPr>
        <p:sp>
          <p:nvSpPr>
            <p:cNvPr id="14986" name="Google Shape;14986;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80"/>
          <p:cNvGrpSpPr/>
          <p:nvPr/>
        </p:nvGrpSpPr>
        <p:grpSpPr>
          <a:xfrm>
            <a:off x="7263396" y="3444614"/>
            <a:ext cx="476329" cy="475125"/>
            <a:chOff x="-15717575" y="2786200"/>
            <a:chExt cx="306400" cy="305625"/>
          </a:xfrm>
        </p:grpSpPr>
        <p:sp>
          <p:nvSpPr>
            <p:cNvPr id="14995" name="Google Shape;14995;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2" name="Google Shape;15002;p80"/>
          <p:cNvGrpSpPr/>
          <p:nvPr/>
        </p:nvGrpSpPr>
        <p:grpSpPr>
          <a:xfrm>
            <a:off x="2600969" y="1688296"/>
            <a:ext cx="475125" cy="473920"/>
            <a:chOff x="-20173175" y="2038750"/>
            <a:chExt cx="305625" cy="304850"/>
          </a:xfrm>
        </p:grpSpPr>
        <p:sp>
          <p:nvSpPr>
            <p:cNvPr id="15003" name="Google Shape;15003;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80"/>
          <p:cNvGrpSpPr/>
          <p:nvPr/>
        </p:nvGrpSpPr>
        <p:grpSpPr>
          <a:xfrm>
            <a:off x="2602193" y="2850282"/>
            <a:ext cx="472676" cy="475125"/>
            <a:chOff x="-20173175" y="2787775"/>
            <a:chExt cx="304050" cy="305625"/>
          </a:xfrm>
        </p:grpSpPr>
        <p:sp>
          <p:nvSpPr>
            <p:cNvPr id="15007" name="Google Shape;15007;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80"/>
          <p:cNvGrpSpPr/>
          <p:nvPr/>
        </p:nvGrpSpPr>
        <p:grpSpPr>
          <a:xfrm>
            <a:off x="5527177" y="2275564"/>
            <a:ext cx="473881" cy="471471"/>
            <a:chOff x="-18294675" y="2434925"/>
            <a:chExt cx="304825" cy="303275"/>
          </a:xfrm>
        </p:grpSpPr>
        <p:sp>
          <p:nvSpPr>
            <p:cNvPr id="15015" name="Google Shape;15015;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80"/>
          <p:cNvGrpSpPr/>
          <p:nvPr/>
        </p:nvGrpSpPr>
        <p:grpSpPr>
          <a:xfrm>
            <a:off x="5583492" y="2852107"/>
            <a:ext cx="361250" cy="471471"/>
            <a:chOff x="-18258450" y="2809825"/>
            <a:chExt cx="232375" cy="303275"/>
          </a:xfrm>
        </p:grpSpPr>
        <p:sp>
          <p:nvSpPr>
            <p:cNvPr id="15019" name="Google Shape;15019;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22" name="Google Shape;15022;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23" name="Google Shape;15023;p80"/>
          <p:cNvGrpSpPr/>
          <p:nvPr/>
        </p:nvGrpSpPr>
        <p:grpSpPr>
          <a:xfrm>
            <a:off x="3793692" y="3445233"/>
            <a:ext cx="415117" cy="473920"/>
            <a:chOff x="-16422500" y="2425450"/>
            <a:chExt cx="267025" cy="304850"/>
          </a:xfrm>
        </p:grpSpPr>
        <p:sp>
          <p:nvSpPr>
            <p:cNvPr id="15024" name="Google Shape;15024;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7" name="Google Shape;15027;p80"/>
          <p:cNvGrpSpPr/>
          <p:nvPr/>
        </p:nvGrpSpPr>
        <p:grpSpPr>
          <a:xfrm>
            <a:off x="6096453" y="3445838"/>
            <a:ext cx="473920" cy="472676"/>
            <a:chOff x="-16442200" y="2801175"/>
            <a:chExt cx="304850" cy="304050"/>
          </a:xfrm>
        </p:grpSpPr>
        <p:sp>
          <p:nvSpPr>
            <p:cNvPr id="15028" name="Google Shape;15028;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31" name="Google Shape;15031;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33" name="Google Shape;15033;p80"/>
          <p:cNvGrpSpPr/>
          <p:nvPr/>
        </p:nvGrpSpPr>
        <p:grpSpPr>
          <a:xfrm>
            <a:off x="3172167" y="2276343"/>
            <a:ext cx="481265" cy="469917"/>
            <a:chOff x="-19802200" y="2416025"/>
            <a:chExt cx="309575" cy="302275"/>
          </a:xfrm>
        </p:grpSpPr>
        <p:sp>
          <p:nvSpPr>
            <p:cNvPr id="15034" name="Google Shape;15034;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9" name="Google Shape;15039;p80"/>
          <p:cNvGrpSpPr/>
          <p:nvPr/>
        </p:nvGrpSpPr>
        <p:grpSpPr>
          <a:xfrm>
            <a:off x="3175238" y="2851506"/>
            <a:ext cx="475125" cy="472676"/>
            <a:chOff x="-19801400" y="2788575"/>
            <a:chExt cx="305625" cy="304050"/>
          </a:xfrm>
        </p:grpSpPr>
        <p:sp>
          <p:nvSpPr>
            <p:cNvPr id="15040" name="Google Shape;15040;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80"/>
          <p:cNvGrpSpPr/>
          <p:nvPr/>
        </p:nvGrpSpPr>
        <p:grpSpPr>
          <a:xfrm>
            <a:off x="6130314" y="1688916"/>
            <a:ext cx="422463" cy="472676"/>
            <a:chOff x="-17903225" y="2060800"/>
            <a:chExt cx="271750" cy="304050"/>
          </a:xfrm>
        </p:grpSpPr>
        <p:sp>
          <p:nvSpPr>
            <p:cNvPr id="15047" name="Google Shape;15047;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0" name="Google Shape;15050;p80"/>
          <p:cNvGrpSpPr/>
          <p:nvPr/>
        </p:nvGrpSpPr>
        <p:grpSpPr>
          <a:xfrm>
            <a:off x="6104605" y="2274962"/>
            <a:ext cx="473881" cy="472676"/>
            <a:chOff x="-17918975" y="2435725"/>
            <a:chExt cx="304825" cy="304050"/>
          </a:xfrm>
        </p:grpSpPr>
        <p:sp>
          <p:nvSpPr>
            <p:cNvPr id="15051" name="Google Shape;15051;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80"/>
          <p:cNvGrpSpPr/>
          <p:nvPr/>
        </p:nvGrpSpPr>
        <p:grpSpPr>
          <a:xfrm>
            <a:off x="6133365" y="2852729"/>
            <a:ext cx="416361" cy="470228"/>
            <a:chOff x="-17899300" y="2810625"/>
            <a:chExt cx="267825" cy="302475"/>
          </a:xfrm>
        </p:grpSpPr>
        <p:sp>
          <p:nvSpPr>
            <p:cNvPr id="15054" name="Google Shape;15054;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7" name="Google Shape;15057;p80"/>
          <p:cNvGrpSpPr/>
          <p:nvPr/>
        </p:nvGrpSpPr>
        <p:grpSpPr>
          <a:xfrm>
            <a:off x="2039218" y="3461166"/>
            <a:ext cx="472676" cy="442089"/>
            <a:chOff x="-16066500" y="2060800"/>
            <a:chExt cx="304050" cy="284375"/>
          </a:xfrm>
        </p:grpSpPr>
        <p:sp>
          <p:nvSpPr>
            <p:cNvPr id="15058" name="Google Shape;15058;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3" name="Google Shape;15063;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6" name="Google Shape;15066;p80"/>
          <p:cNvGrpSpPr/>
          <p:nvPr/>
        </p:nvGrpSpPr>
        <p:grpSpPr>
          <a:xfrm>
            <a:off x="7923925" y="2297751"/>
            <a:ext cx="368362" cy="419314"/>
            <a:chOff x="4995050" y="3245650"/>
            <a:chExt cx="236950" cy="269725"/>
          </a:xfrm>
        </p:grpSpPr>
        <p:sp>
          <p:nvSpPr>
            <p:cNvPr id="15067" name="Google Shape;15067;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70" name="Google Shape;15070;p80"/>
            <p:cNvGrpSpPr/>
            <p:nvPr/>
          </p:nvGrpSpPr>
          <p:grpSpPr>
            <a:xfrm>
              <a:off x="4995050" y="3245650"/>
              <a:ext cx="236950" cy="269725"/>
              <a:chOff x="4995050" y="3245650"/>
              <a:chExt cx="236950" cy="269725"/>
            </a:xfrm>
          </p:grpSpPr>
          <p:sp>
            <p:nvSpPr>
              <p:cNvPr id="15071" name="Google Shape;15071;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073" name="Google Shape;15073;p80"/>
          <p:cNvGrpSpPr/>
          <p:nvPr/>
        </p:nvGrpSpPr>
        <p:grpSpPr>
          <a:xfrm>
            <a:off x="5523718" y="1689744"/>
            <a:ext cx="483749" cy="481292"/>
            <a:chOff x="4724650" y="2885700"/>
            <a:chExt cx="270750" cy="269375"/>
          </a:xfrm>
        </p:grpSpPr>
        <p:sp>
          <p:nvSpPr>
            <p:cNvPr id="15074" name="Google Shape;15074;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1" name="Google Shape;15081;p80"/>
          <p:cNvGrpSpPr/>
          <p:nvPr/>
        </p:nvGrpSpPr>
        <p:grpSpPr>
          <a:xfrm>
            <a:off x="4390823" y="1683870"/>
            <a:ext cx="389425" cy="467822"/>
            <a:chOff x="4459350" y="2882125"/>
            <a:chExt cx="228375" cy="274350"/>
          </a:xfrm>
        </p:grpSpPr>
        <p:sp>
          <p:nvSpPr>
            <p:cNvPr id="15082" name="Google Shape;15082;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5087" name="Google Shape;15087;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5088" name="Google Shape;15088;p80"/>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92"/>
        <p:cNvGrpSpPr/>
        <p:nvPr/>
      </p:nvGrpSpPr>
      <p:grpSpPr>
        <a:xfrm>
          <a:off x="0" y="0"/>
          <a:ext cx="0" cy="0"/>
          <a:chOff x="0" y="0"/>
          <a:chExt cx="0" cy="0"/>
        </a:xfrm>
      </p:grpSpPr>
      <p:sp>
        <p:nvSpPr>
          <p:cNvPr id="15093" name="Google Shape;15093;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5094" name="Google Shape;15094;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5" name="Google Shape;15095;p81"/>
          <p:cNvGrpSpPr/>
          <p:nvPr/>
        </p:nvGrpSpPr>
        <p:grpSpPr>
          <a:xfrm>
            <a:off x="847082" y="2140412"/>
            <a:ext cx="426462" cy="420796"/>
            <a:chOff x="-6713450" y="2397900"/>
            <a:chExt cx="295375" cy="291450"/>
          </a:xfrm>
        </p:grpSpPr>
        <p:sp>
          <p:nvSpPr>
            <p:cNvPr id="15096" name="Google Shape;15096;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98" name="Google Shape;15098;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99" name="Google Shape;15099;p81"/>
          <p:cNvGrpSpPr/>
          <p:nvPr/>
        </p:nvGrpSpPr>
        <p:grpSpPr>
          <a:xfrm>
            <a:off x="3551844" y="1631401"/>
            <a:ext cx="423069" cy="420507"/>
            <a:chOff x="-4932650" y="2046625"/>
            <a:chExt cx="293025" cy="291250"/>
          </a:xfrm>
        </p:grpSpPr>
        <p:sp>
          <p:nvSpPr>
            <p:cNvPr id="15100" name="Google Shape;15100;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02" name="Google Shape;15102;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03" name="Google Shape;15103;p81"/>
          <p:cNvGrpSpPr/>
          <p:nvPr/>
        </p:nvGrpSpPr>
        <p:grpSpPr>
          <a:xfrm>
            <a:off x="3563775" y="2660957"/>
            <a:ext cx="423069" cy="420796"/>
            <a:chOff x="-4931075" y="2765725"/>
            <a:chExt cx="293025" cy="291450"/>
          </a:xfrm>
        </p:grpSpPr>
        <p:sp>
          <p:nvSpPr>
            <p:cNvPr id="15104" name="Google Shape;15104;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6" name="Google Shape;15106;p81"/>
          <p:cNvGrpSpPr/>
          <p:nvPr/>
        </p:nvGrpSpPr>
        <p:grpSpPr>
          <a:xfrm>
            <a:off x="6269343" y="1656289"/>
            <a:ext cx="420796" cy="370732"/>
            <a:chOff x="-3137650" y="2067900"/>
            <a:chExt cx="291450" cy="256775"/>
          </a:xfrm>
        </p:grpSpPr>
        <p:sp>
          <p:nvSpPr>
            <p:cNvPr id="15107" name="Google Shape;15107;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0" name="Google Shape;15110;p81"/>
          <p:cNvGrpSpPr/>
          <p:nvPr/>
        </p:nvGrpSpPr>
        <p:grpSpPr>
          <a:xfrm>
            <a:off x="6269343" y="2139926"/>
            <a:ext cx="420796" cy="421770"/>
            <a:chOff x="-3137650" y="2408950"/>
            <a:chExt cx="291450" cy="292125"/>
          </a:xfrm>
        </p:grpSpPr>
        <p:sp>
          <p:nvSpPr>
            <p:cNvPr id="15111" name="Google Shape;15111;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81"/>
          <p:cNvGrpSpPr/>
          <p:nvPr/>
        </p:nvGrpSpPr>
        <p:grpSpPr>
          <a:xfrm>
            <a:off x="6281274" y="2685412"/>
            <a:ext cx="420796" cy="371887"/>
            <a:chOff x="-3137650" y="2787000"/>
            <a:chExt cx="291450" cy="257575"/>
          </a:xfrm>
        </p:grpSpPr>
        <p:sp>
          <p:nvSpPr>
            <p:cNvPr id="15117" name="Google Shape;15117;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5" name="Google Shape;15125;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8" name="Google Shape;15128;p81"/>
          <p:cNvGrpSpPr/>
          <p:nvPr/>
        </p:nvGrpSpPr>
        <p:grpSpPr>
          <a:xfrm>
            <a:off x="1399451" y="2660397"/>
            <a:ext cx="421914" cy="421914"/>
            <a:chOff x="-6354300" y="2757075"/>
            <a:chExt cx="292225" cy="292225"/>
          </a:xfrm>
        </p:grpSpPr>
        <p:sp>
          <p:nvSpPr>
            <p:cNvPr id="15129" name="Google Shape;15129;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1"/>
          <p:cNvGrpSpPr/>
          <p:nvPr/>
        </p:nvGrpSpPr>
        <p:grpSpPr>
          <a:xfrm>
            <a:off x="4093454" y="1629560"/>
            <a:ext cx="424188" cy="424188"/>
            <a:chOff x="-4573475" y="2045850"/>
            <a:chExt cx="293800" cy="293800"/>
          </a:xfrm>
        </p:grpSpPr>
        <p:sp>
          <p:nvSpPr>
            <p:cNvPr id="15134" name="Google Shape;15134;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6" name="Google Shape;15136;p81"/>
          <p:cNvGrpSpPr/>
          <p:nvPr/>
        </p:nvGrpSpPr>
        <p:grpSpPr>
          <a:xfrm>
            <a:off x="4092877" y="2138699"/>
            <a:ext cx="425343" cy="424225"/>
            <a:chOff x="-4570325" y="2405775"/>
            <a:chExt cx="294600" cy="293825"/>
          </a:xfrm>
        </p:grpSpPr>
        <p:sp>
          <p:nvSpPr>
            <p:cNvPr id="15137" name="Google Shape;15137;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9" name="Google Shape;15139;p81"/>
          <p:cNvGrpSpPr/>
          <p:nvPr/>
        </p:nvGrpSpPr>
        <p:grpSpPr>
          <a:xfrm>
            <a:off x="4105945" y="2659838"/>
            <a:ext cx="423069" cy="423033"/>
            <a:chOff x="-4572700" y="2764950"/>
            <a:chExt cx="293025" cy="293000"/>
          </a:xfrm>
        </p:grpSpPr>
        <p:sp>
          <p:nvSpPr>
            <p:cNvPr id="15140" name="Google Shape;15140;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5" name="Google Shape;15145;p81"/>
          <p:cNvGrpSpPr/>
          <p:nvPr/>
        </p:nvGrpSpPr>
        <p:grpSpPr>
          <a:xfrm>
            <a:off x="6824707" y="1631239"/>
            <a:ext cx="414840" cy="420832"/>
            <a:chOff x="-2777700" y="2049775"/>
            <a:chExt cx="287325" cy="291475"/>
          </a:xfrm>
        </p:grpSpPr>
        <p:sp>
          <p:nvSpPr>
            <p:cNvPr id="15146" name="Google Shape;15146;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81"/>
          <p:cNvGrpSpPr/>
          <p:nvPr/>
        </p:nvGrpSpPr>
        <p:grpSpPr>
          <a:xfrm>
            <a:off x="6821170" y="2140431"/>
            <a:ext cx="421914" cy="420759"/>
            <a:chOff x="-2571737" y="2403625"/>
            <a:chExt cx="292225" cy="291425"/>
          </a:xfrm>
        </p:grpSpPr>
        <p:sp>
          <p:nvSpPr>
            <p:cNvPr id="15150" name="Google Shape;15150;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7" name="Google Shape;15157;p81"/>
          <p:cNvGrpSpPr/>
          <p:nvPr/>
        </p:nvGrpSpPr>
        <p:grpSpPr>
          <a:xfrm>
            <a:off x="6821170" y="2661534"/>
            <a:ext cx="421914" cy="419640"/>
            <a:chOff x="-2571737" y="2764550"/>
            <a:chExt cx="292225" cy="290650"/>
          </a:xfrm>
        </p:grpSpPr>
        <p:sp>
          <p:nvSpPr>
            <p:cNvPr id="15158" name="Google Shape;15158;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1" name="Google Shape;15161;p81"/>
          <p:cNvGrpSpPr/>
          <p:nvPr/>
        </p:nvGrpSpPr>
        <p:grpSpPr>
          <a:xfrm>
            <a:off x="3020671" y="3230538"/>
            <a:ext cx="421914" cy="423864"/>
            <a:chOff x="-1333975" y="2365850"/>
            <a:chExt cx="292225" cy="293575"/>
          </a:xfrm>
        </p:grpSpPr>
        <p:sp>
          <p:nvSpPr>
            <p:cNvPr id="15162" name="Google Shape;15162;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0" name="Google Shape;15170;p81"/>
          <p:cNvGrpSpPr/>
          <p:nvPr/>
        </p:nvGrpSpPr>
        <p:grpSpPr>
          <a:xfrm>
            <a:off x="1954146" y="2660397"/>
            <a:ext cx="398020" cy="421914"/>
            <a:chOff x="-5995925" y="2757850"/>
            <a:chExt cx="275675" cy="292225"/>
          </a:xfrm>
        </p:grpSpPr>
        <p:sp>
          <p:nvSpPr>
            <p:cNvPr id="15171" name="Google Shape;15171;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81"/>
          <p:cNvGrpSpPr/>
          <p:nvPr/>
        </p:nvGrpSpPr>
        <p:grpSpPr>
          <a:xfrm>
            <a:off x="4634433" y="1631816"/>
            <a:ext cx="421951" cy="419677"/>
            <a:chOff x="-4211975" y="2046625"/>
            <a:chExt cx="292250" cy="290675"/>
          </a:xfrm>
        </p:grpSpPr>
        <p:sp>
          <p:nvSpPr>
            <p:cNvPr id="15181" name="Google Shape;15181;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1"/>
          <p:cNvGrpSpPr/>
          <p:nvPr/>
        </p:nvGrpSpPr>
        <p:grpSpPr>
          <a:xfrm>
            <a:off x="4684479" y="2138699"/>
            <a:ext cx="321859" cy="424225"/>
            <a:chOff x="-4178875" y="2405775"/>
            <a:chExt cx="222925" cy="293825"/>
          </a:xfrm>
        </p:grpSpPr>
        <p:sp>
          <p:nvSpPr>
            <p:cNvPr id="15184" name="Google Shape;15184;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81"/>
          <p:cNvGrpSpPr/>
          <p:nvPr/>
        </p:nvGrpSpPr>
        <p:grpSpPr>
          <a:xfrm>
            <a:off x="4646942" y="2673483"/>
            <a:ext cx="420796" cy="395746"/>
            <a:chOff x="-4211975" y="2783850"/>
            <a:chExt cx="291450" cy="274100"/>
          </a:xfrm>
        </p:grpSpPr>
        <p:sp>
          <p:nvSpPr>
            <p:cNvPr id="15188" name="Google Shape;15188;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91" name="Google Shape;15191;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92" name="Google Shape;15192;p81"/>
          <p:cNvGrpSpPr/>
          <p:nvPr/>
        </p:nvGrpSpPr>
        <p:grpSpPr>
          <a:xfrm>
            <a:off x="7351871" y="2140413"/>
            <a:ext cx="420796" cy="420796"/>
            <a:chOff x="-2419325" y="2408150"/>
            <a:chExt cx="291450" cy="291450"/>
          </a:xfrm>
        </p:grpSpPr>
        <p:sp>
          <p:nvSpPr>
            <p:cNvPr id="15193" name="Google Shape;15193;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0" name="Google Shape;15200;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01" name="Google Shape;15201;p81"/>
          <p:cNvGrpSpPr/>
          <p:nvPr/>
        </p:nvGrpSpPr>
        <p:grpSpPr>
          <a:xfrm>
            <a:off x="4673396" y="3231514"/>
            <a:ext cx="420796" cy="421914"/>
            <a:chOff x="-1333200" y="2770450"/>
            <a:chExt cx="291450" cy="292225"/>
          </a:xfrm>
        </p:grpSpPr>
        <p:sp>
          <p:nvSpPr>
            <p:cNvPr id="15202" name="Google Shape;15202;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81"/>
          <p:cNvGrpSpPr/>
          <p:nvPr/>
        </p:nvGrpSpPr>
        <p:grpSpPr>
          <a:xfrm>
            <a:off x="2470009" y="1631256"/>
            <a:ext cx="423069" cy="420796"/>
            <a:chOff x="-5635200" y="2037975"/>
            <a:chExt cx="293025" cy="291450"/>
          </a:xfrm>
        </p:grpSpPr>
        <p:sp>
          <p:nvSpPr>
            <p:cNvPr id="15205" name="Google Shape;15205;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7" name="Google Shape;15207;p81"/>
          <p:cNvGrpSpPr/>
          <p:nvPr/>
        </p:nvGrpSpPr>
        <p:grpSpPr>
          <a:xfrm>
            <a:off x="2468295" y="2140412"/>
            <a:ext cx="426499" cy="420796"/>
            <a:chOff x="-5637575" y="2397900"/>
            <a:chExt cx="295400" cy="291450"/>
          </a:xfrm>
        </p:grpSpPr>
        <p:sp>
          <p:nvSpPr>
            <p:cNvPr id="15208" name="Google Shape;15208;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2" name="Google Shape;15212;p81"/>
          <p:cNvGrpSpPr/>
          <p:nvPr/>
        </p:nvGrpSpPr>
        <p:grpSpPr>
          <a:xfrm>
            <a:off x="2481958" y="2660397"/>
            <a:ext cx="423033" cy="421914"/>
            <a:chOff x="-5635975" y="2757075"/>
            <a:chExt cx="293000" cy="292225"/>
          </a:xfrm>
        </p:grpSpPr>
        <p:sp>
          <p:nvSpPr>
            <p:cNvPr id="15213" name="Google Shape;15213;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81"/>
          <p:cNvGrpSpPr/>
          <p:nvPr/>
        </p:nvGrpSpPr>
        <p:grpSpPr>
          <a:xfrm>
            <a:off x="5165893" y="1631256"/>
            <a:ext cx="423069" cy="420796"/>
            <a:chOff x="-3854375" y="2046625"/>
            <a:chExt cx="293025" cy="291450"/>
          </a:xfrm>
        </p:grpSpPr>
        <p:sp>
          <p:nvSpPr>
            <p:cNvPr id="15216" name="Google Shape;15216;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81"/>
          <p:cNvGrpSpPr/>
          <p:nvPr/>
        </p:nvGrpSpPr>
        <p:grpSpPr>
          <a:xfrm>
            <a:off x="5164756" y="2138717"/>
            <a:ext cx="425343" cy="424188"/>
            <a:chOff x="-3854375" y="2405000"/>
            <a:chExt cx="294600" cy="293800"/>
          </a:xfrm>
        </p:grpSpPr>
        <p:sp>
          <p:nvSpPr>
            <p:cNvPr id="15219" name="Google Shape;15219;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81"/>
          <p:cNvGrpSpPr/>
          <p:nvPr/>
        </p:nvGrpSpPr>
        <p:grpSpPr>
          <a:xfrm>
            <a:off x="5178961" y="2659838"/>
            <a:ext cx="420796" cy="423033"/>
            <a:chOff x="-3852025" y="2764950"/>
            <a:chExt cx="291450" cy="293000"/>
          </a:xfrm>
        </p:grpSpPr>
        <p:sp>
          <p:nvSpPr>
            <p:cNvPr id="15222" name="Google Shape;15222;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24" name="Google Shape;15224;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26" name="Google Shape;15226;p81"/>
          <p:cNvGrpSpPr/>
          <p:nvPr/>
        </p:nvGrpSpPr>
        <p:grpSpPr>
          <a:xfrm>
            <a:off x="7901550" y="2660398"/>
            <a:ext cx="420796" cy="421914"/>
            <a:chOff x="-2060175" y="2768875"/>
            <a:chExt cx="291450" cy="292225"/>
          </a:xfrm>
        </p:grpSpPr>
        <p:sp>
          <p:nvSpPr>
            <p:cNvPr id="15227" name="Google Shape;15227;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9" name="Google Shape;15229;p81"/>
          <p:cNvGrpSpPr/>
          <p:nvPr/>
        </p:nvGrpSpPr>
        <p:grpSpPr>
          <a:xfrm>
            <a:off x="1915160" y="3232071"/>
            <a:ext cx="421914" cy="420796"/>
            <a:chOff x="-937025" y="2064750"/>
            <a:chExt cx="292225" cy="291450"/>
          </a:xfrm>
        </p:grpSpPr>
        <p:sp>
          <p:nvSpPr>
            <p:cNvPr id="15230" name="Google Shape;15230;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3" name="Google Shape;15233;p81"/>
          <p:cNvGrpSpPr/>
          <p:nvPr/>
        </p:nvGrpSpPr>
        <p:grpSpPr>
          <a:xfrm>
            <a:off x="3018323" y="1630697"/>
            <a:ext cx="421951" cy="421914"/>
            <a:chOff x="-5276050" y="2037975"/>
            <a:chExt cx="292250" cy="292225"/>
          </a:xfrm>
        </p:grpSpPr>
        <p:sp>
          <p:nvSpPr>
            <p:cNvPr id="15234" name="Google Shape;15234;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7" name="Google Shape;15237;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39" name="Google Shape;15239;p81"/>
          <p:cNvGrpSpPr/>
          <p:nvPr/>
        </p:nvGrpSpPr>
        <p:grpSpPr>
          <a:xfrm>
            <a:off x="5777136" y="1631256"/>
            <a:ext cx="324133" cy="420796"/>
            <a:chOff x="-3462150" y="2046625"/>
            <a:chExt cx="224500" cy="291450"/>
          </a:xfrm>
        </p:grpSpPr>
        <p:sp>
          <p:nvSpPr>
            <p:cNvPr id="15240" name="Google Shape;15240;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7" name="Google Shape;15247;p81"/>
          <p:cNvGrpSpPr/>
          <p:nvPr/>
        </p:nvGrpSpPr>
        <p:grpSpPr>
          <a:xfrm>
            <a:off x="5752700" y="2139276"/>
            <a:ext cx="373006" cy="423069"/>
            <a:chOff x="-3478675" y="2405775"/>
            <a:chExt cx="258350" cy="293025"/>
          </a:xfrm>
        </p:grpSpPr>
        <p:sp>
          <p:nvSpPr>
            <p:cNvPr id="15248" name="Google Shape;15248;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2" name="Google Shape;15252;p81"/>
          <p:cNvGrpSpPr/>
          <p:nvPr/>
        </p:nvGrpSpPr>
        <p:grpSpPr>
          <a:xfrm>
            <a:off x="5815218" y="2660398"/>
            <a:ext cx="271831" cy="421914"/>
            <a:chOff x="-3443250" y="2765725"/>
            <a:chExt cx="188275" cy="292225"/>
          </a:xfrm>
        </p:grpSpPr>
        <p:sp>
          <p:nvSpPr>
            <p:cNvPr id="15253" name="Google Shape;15253;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1"/>
          <p:cNvGrpSpPr/>
          <p:nvPr/>
        </p:nvGrpSpPr>
        <p:grpSpPr>
          <a:xfrm>
            <a:off x="844114" y="3230934"/>
            <a:ext cx="371887" cy="423069"/>
            <a:chOff x="-1684475" y="2049000"/>
            <a:chExt cx="257575" cy="293025"/>
          </a:xfrm>
        </p:grpSpPr>
        <p:sp>
          <p:nvSpPr>
            <p:cNvPr id="15258" name="Google Shape;15258;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2" name="Google Shape;15262;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3" name="Google Shape;15263;p81"/>
          <p:cNvGrpSpPr/>
          <p:nvPr/>
        </p:nvGrpSpPr>
        <p:grpSpPr>
          <a:xfrm>
            <a:off x="4134007" y="3231514"/>
            <a:ext cx="420796" cy="421914"/>
            <a:chOff x="-1700225" y="2768875"/>
            <a:chExt cx="291450" cy="292225"/>
          </a:xfrm>
        </p:grpSpPr>
        <p:sp>
          <p:nvSpPr>
            <p:cNvPr id="15264" name="Google Shape;15264;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81"/>
          <p:cNvGrpSpPr/>
          <p:nvPr/>
        </p:nvGrpSpPr>
        <p:grpSpPr>
          <a:xfrm>
            <a:off x="3602355" y="3230935"/>
            <a:ext cx="371887" cy="423069"/>
            <a:chOff x="-919700" y="2420750"/>
            <a:chExt cx="257575" cy="293025"/>
          </a:xfrm>
        </p:grpSpPr>
        <p:sp>
          <p:nvSpPr>
            <p:cNvPr id="15271" name="Google Shape;15271;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1"/>
          <p:cNvGrpSpPr/>
          <p:nvPr/>
        </p:nvGrpSpPr>
        <p:grpSpPr>
          <a:xfrm>
            <a:off x="1937547" y="1645950"/>
            <a:ext cx="409531" cy="410617"/>
            <a:chOff x="6679825" y="2693700"/>
            <a:chExt cx="257875" cy="258575"/>
          </a:xfrm>
        </p:grpSpPr>
        <p:sp>
          <p:nvSpPr>
            <p:cNvPr id="15275" name="Google Shape;15275;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7" name="Google Shape;15277;p81"/>
          <p:cNvGrpSpPr/>
          <p:nvPr/>
        </p:nvGrpSpPr>
        <p:grpSpPr>
          <a:xfrm>
            <a:off x="1927121" y="2142110"/>
            <a:ext cx="420531" cy="417262"/>
            <a:chOff x="6790450" y="3119050"/>
            <a:chExt cx="262750" cy="260675"/>
          </a:xfrm>
        </p:grpSpPr>
        <p:sp>
          <p:nvSpPr>
            <p:cNvPr id="15278" name="Google Shape;15278;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81"/>
          <p:cNvGrpSpPr/>
          <p:nvPr/>
        </p:nvGrpSpPr>
        <p:grpSpPr>
          <a:xfrm>
            <a:off x="7908242" y="3238780"/>
            <a:ext cx="407411" cy="407411"/>
            <a:chOff x="2964567" y="2571753"/>
            <a:chExt cx="417045" cy="417045"/>
          </a:xfrm>
        </p:grpSpPr>
        <p:sp>
          <p:nvSpPr>
            <p:cNvPr id="15281" name="Google Shape;15281;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3" name="Google Shape;15283;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4" name="Google Shape;15284;p81"/>
          <p:cNvGrpSpPr/>
          <p:nvPr/>
        </p:nvGrpSpPr>
        <p:grpSpPr>
          <a:xfrm>
            <a:off x="5733329" y="3238790"/>
            <a:ext cx="407432" cy="407391"/>
            <a:chOff x="812101" y="2571761"/>
            <a:chExt cx="417066" cy="417024"/>
          </a:xfrm>
        </p:grpSpPr>
        <p:sp>
          <p:nvSpPr>
            <p:cNvPr id="15285" name="Google Shape;15285;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9" name="Google Shape;15289;p81"/>
          <p:cNvGrpSpPr/>
          <p:nvPr/>
        </p:nvGrpSpPr>
        <p:grpSpPr>
          <a:xfrm>
            <a:off x="6253923" y="3238790"/>
            <a:ext cx="407391" cy="407391"/>
            <a:chOff x="1323129" y="2571761"/>
            <a:chExt cx="417024" cy="417024"/>
          </a:xfrm>
        </p:grpSpPr>
        <p:sp>
          <p:nvSpPr>
            <p:cNvPr id="15290" name="Google Shape;15290;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4" name="Google Shape;15294;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5" name="Google Shape;15295;p81"/>
          <p:cNvGrpSpPr/>
          <p:nvPr/>
        </p:nvGrpSpPr>
        <p:grpSpPr>
          <a:xfrm>
            <a:off x="7390398" y="3238843"/>
            <a:ext cx="408023" cy="407411"/>
            <a:chOff x="2344476" y="2571761"/>
            <a:chExt cx="417671" cy="417045"/>
          </a:xfrm>
        </p:grpSpPr>
        <p:sp>
          <p:nvSpPr>
            <p:cNvPr id="15296" name="Google Shape;15296;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8" name="Google Shape;15298;p81"/>
          <p:cNvGrpSpPr/>
          <p:nvPr/>
        </p:nvGrpSpPr>
        <p:grpSpPr>
          <a:xfrm>
            <a:off x="6554233" y="3755436"/>
            <a:ext cx="358093" cy="407391"/>
            <a:chOff x="7660859" y="2571753"/>
            <a:chExt cx="366561" cy="417024"/>
          </a:xfrm>
        </p:grpSpPr>
        <p:sp>
          <p:nvSpPr>
            <p:cNvPr id="15299" name="Google Shape;15299;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81"/>
          <p:cNvGrpSpPr/>
          <p:nvPr/>
        </p:nvGrpSpPr>
        <p:grpSpPr>
          <a:xfrm>
            <a:off x="4088914" y="3755436"/>
            <a:ext cx="407391" cy="407391"/>
            <a:chOff x="5566722" y="2571753"/>
            <a:chExt cx="417024" cy="417024"/>
          </a:xfrm>
        </p:grpSpPr>
        <p:sp>
          <p:nvSpPr>
            <p:cNvPr id="15303" name="Google Shape;15303;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5" name="Google Shape;15305;p81"/>
          <p:cNvGrpSpPr/>
          <p:nvPr/>
        </p:nvGrpSpPr>
        <p:grpSpPr>
          <a:xfrm>
            <a:off x="4705247" y="3857692"/>
            <a:ext cx="407381" cy="202880"/>
            <a:chOff x="6090251" y="2676413"/>
            <a:chExt cx="417014" cy="207677"/>
          </a:xfrm>
        </p:grpSpPr>
        <p:sp>
          <p:nvSpPr>
            <p:cNvPr id="15306" name="Google Shape;15306;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0" name="Google Shape;15310;p81"/>
          <p:cNvGrpSpPr/>
          <p:nvPr/>
        </p:nvGrpSpPr>
        <p:grpSpPr>
          <a:xfrm>
            <a:off x="5937901" y="3755436"/>
            <a:ext cx="407391" cy="407391"/>
            <a:chOff x="7137330" y="2571753"/>
            <a:chExt cx="417024" cy="417024"/>
          </a:xfrm>
        </p:grpSpPr>
        <p:sp>
          <p:nvSpPr>
            <p:cNvPr id="15311" name="Google Shape;15311;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81"/>
          <p:cNvGrpSpPr/>
          <p:nvPr/>
        </p:nvGrpSpPr>
        <p:grpSpPr>
          <a:xfrm>
            <a:off x="5321569" y="3755436"/>
            <a:ext cx="407391" cy="407391"/>
            <a:chOff x="6613801" y="2571753"/>
            <a:chExt cx="417024" cy="417024"/>
          </a:xfrm>
        </p:grpSpPr>
        <p:sp>
          <p:nvSpPr>
            <p:cNvPr id="15315" name="Google Shape;15315;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81"/>
          <p:cNvGrpSpPr/>
          <p:nvPr/>
        </p:nvGrpSpPr>
        <p:grpSpPr>
          <a:xfrm>
            <a:off x="1623565" y="3815897"/>
            <a:ext cx="407391" cy="286470"/>
            <a:chOff x="3476576" y="2633631"/>
            <a:chExt cx="417024" cy="293244"/>
          </a:xfrm>
        </p:grpSpPr>
        <p:sp>
          <p:nvSpPr>
            <p:cNvPr id="15321" name="Google Shape;15321;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3" name="Google Shape;15323;p81"/>
          <p:cNvGrpSpPr/>
          <p:nvPr/>
        </p:nvGrpSpPr>
        <p:grpSpPr>
          <a:xfrm>
            <a:off x="2239897" y="3755508"/>
            <a:ext cx="407411" cy="407248"/>
            <a:chOff x="3988564" y="2571836"/>
            <a:chExt cx="417045" cy="416878"/>
          </a:xfrm>
        </p:grpSpPr>
        <p:sp>
          <p:nvSpPr>
            <p:cNvPr id="15324" name="Google Shape;15324;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81"/>
          <p:cNvGrpSpPr/>
          <p:nvPr/>
        </p:nvGrpSpPr>
        <p:grpSpPr>
          <a:xfrm>
            <a:off x="2856250" y="3755436"/>
            <a:ext cx="407391" cy="407391"/>
            <a:chOff x="4500573" y="2571753"/>
            <a:chExt cx="417024" cy="417024"/>
          </a:xfrm>
        </p:grpSpPr>
        <p:sp>
          <p:nvSpPr>
            <p:cNvPr id="15327" name="Google Shape;15327;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9" name="Google Shape;15329;p81"/>
          <p:cNvGrpSpPr/>
          <p:nvPr/>
        </p:nvGrpSpPr>
        <p:grpSpPr>
          <a:xfrm>
            <a:off x="3472582" y="3755436"/>
            <a:ext cx="407391" cy="407391"/>
            <a:chOff x="5012603" y="2571753"/>
            <a:chExt cx="417024" cy="417024"/>
          </a:xfrm>
        </p:grpSpPr>
        <p:sp>
          <p:nvSpPr>
            <p:cNvPr id="15330" name="Google Shape;15330;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81"/>
          <p:cNvGrpSpPr/>
          <p:nvPr/>
        </p:nvGrpSpPr>
        <p:grpSpPr>
          <a:xfrm>
            <a:off x="7121258" y="3759535"/>
            <a:ext cx="399178" cy="399178"/>
            <a:chOff x="2038375" y="3798025"/>
            <a:chExt cx="841792" cy="841792"/>
          </a:xfrm>
        </p:grpSpPr>
        <p:sp>
          <p:nvSpPr>
            <p:cNvPr id="15333" name="Google Shape;15333;p8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38"/>
        <p:cNvGrpSpPr/>
        <p:nvPr/>
      </p:nvGrpSpPr>
      <p:grpSpPr>
        <a:xfrm>
          <a:off x="0" y="0"/>
          <a:ext cx="0" cy="0"/>
          <a:chOff x="0" y="0"/>
          <a:chExt cx="0" cy="0"/>
        </a:xfrm>
      </p:grpSpPr>
      <p:pic>
        <p:nvPicPr>
          <p:cNvPr id="15339" name="Google Shape;15339;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9" name="Google Shape;2139;p37"/>
          <p:cNvSpPr txBox="1">
            <a:spLocks noGrp="1"/>
          </p:cNvSpPr>
          <p:nvPr>
            <p:ph type="subTitle" idx="2"/>
          </p:nvPr>
        </p:nvSpPr>
        <p:spPr>
          <a:xfrm>
            <a:off x="1614658" y="722376"/>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dirty="0"/>
              <a:t>Vamos supor que...</a:t>
            </a:r>
            <a:endParaRPr dirty="0">
              <a:latin typeface="Barlow Semi Condensed"/>
              <a:ea typeface="Barlow Semi Condensed"/>
              <a:cs typeface="Barlow Semi Condensed"/>
              <a:sym typeface="Barlow Semi Condensed"/>
            </a:endParaRPr>
          </a:p>
        </p:txBody>
      </p:sp>
      <p:sp>
        <p:nvSpPr>
          <p:cNvPr id="2140" name="Google Shape;2140;p37"/>
          <p:cNvSpPr txBox="1">
            <a:spLocks noGrp="1"/>
          </p:cNvSpPr>
          <p:nvPr>
            <p:ph type="subTitle" idx="1"/>
          </p:nvPr>
        </p:nvSpPr>
        <p:spPr>
          <a:xfrm>
            <a:off x="1583203" y="440647"/>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pt-BR" sz="1800" dirty="0">
                <a:solidFill>
                  <a:schemeClr val="accent1"/>
                </a:solidFill>
              </a:rPr>
              <a:t>P</a:t>
            </a:r>
            <a:r>
              <a:rPr lang="en" sz="1800" dirty="0">
                <a:solidFill>
                  <a:schemeClr val="accent1"/>
                </a:solidFill>
              </a:rPr>
              <a:t>roblema e Solução</a:t>
            </a:r>
            <a:endParaRPr dirty="0"/>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pic>
        <p:nvPicPr>
          <p:cNvPr id="3" name="Imagem 2">
            <a:extLst>
              <a:ext uri="{FF2B5EF4-FFF2-40B4-BE49-F238E27FC236}">
                <a16:creationId xmlns:a16="http://schemas.microsoft.com/office/drawing/2014/main" id="{5A53A1EB-A9D6-457A-8BBF-F873ED4D4EEB}"/>
              </a:ext>
            </a:extLst>
          </p:cNvPr>
          <p:cNvPicPr>
            <a:picLocks noChangeAspect="1"/>
          </p:cNvPicPr>
          <p:nvPr/>
        </p:nvPicPr>
        <p:blipFill>
          <a:blip r:embed="rId4"/>
          <a:stretch>
            <a:fillRect/>
          </a:stretch>
        </p:blipFill>
        <p:spPr>
          <a:xfrm>
            <a:off x="1211580" y="1308213"/>
            <a:ext cx="3603950" cy="3261714"/>
          </a:xfrm>
          <a:prstGeom prst="rect">
            <a:avLst/>
          </a:prstGeom>
        </p:spPr>
      </p:pic>
      <p:pic>
        <p:nvPicPr>
          <p:cNvPr id="5" name="Imagem 4">
            <a:extLst>
              <a:ext uri="{FF2B5EF4-FFF2-40B4-BE49-F238E27FC236}">
                <a16:creationId xmlns:a16="http://schemas.microsoft.com/office/drawing/2014/main" id="{F2A4057F-AA22-469D-A65D-C4F6310436A1}"/>
              </a:ext>
            </a:extLst>
          </p:cNvPr>
          <p:cNvPicPr>
            <a:picLocks noChangeAspect="1"/>
          </p:cNvPicPr>
          <p:nvPr/>
        </p:nvPicPr>
        <p:blipFill>
          <a:blip r:embed="rId5"/>
          <a:stretch>
            <a:fillRect/>
          </a:stretch>
        </p:blipFill>
        <p:spPr>
          <a:xfrm>
            <a:off x="5063441" y="1281213"/>
            <a:ext cx="3632682" cy="3261714"/>
          </a:xfrm>
          <a:prstGeom prst="rect">
            <a:avLst/>
          </a:prstGeom>
        </p:spPr>
      </p:pic>
    </p:spTree>
    <p:extLst>
      <p:ext uri="{BB962C8B-B14F-4D97-AF65-F5344CB8AC3E}">
        <p14:creationId xmlns:p14="http://schemas.microsoft.com/office/powerpoint/2010/main" val="2361002875"/>
      </p:ext>
    </p:extLst>
  </p:cSld>
  <p:clrMapOvr>
    <a:masterClrMapping/>
  </p:clrMapOvr>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grpSp>
        <p:nvGrpSpPr>
          <p:cNvPr id="2106" name="Google Shape;2106;p37"/>
          <p:cNvGrpSpPr/>
          <p:nvPr/>
        </p:nvGrpSpPr>
        <p:grpSpPr>
          <a:xfrm>
            <a:off x="731647" y="573573"/>
            <a:ext cx="635100" cy="734640"/>
            <a:chOff x="731647" y="573573"/>
            <a:chExt cx="635100" cy="734640"/>
          </a:xfrm>
        </p:grpSpPr>
        <p:grpSp>
          <p:nvGrpSpPr>
            <p:cNvPr id="2107" name="Google Shape;2107;p37"/>
            <p:cNvGrpSpPr/>
            <p:nvPr/>
          </p:nvGrpSpPr>
          <p:grpSpPr>
            <a:xfrm>
              <a:off x="731647" y="573573"/>
              <a:ext cx="635100" cy="635100"/>
              <a:chOff x="917231" y="750460"/>
              <a:chExt cx="635100" cy="635100"/>
            </a:xfrm>
          </p:grpSpPr>
          <p:sp>
            <p:nvSpPr>
              <p:cNvPr id="2108" name="Google Shape;2108;p37"/>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37"/>
            <p:cNvGrpSpPr/>
            <p:nvPr/>
          </p:nvGrpSpPr>
          <p:grpSpPr>
            <a:xfrm>
              <a:off x="961679" y="1281213"/>
              <a:ext cx="175013" cy="27000"/>
              <a:chOff x="5662375" y="212375"/>
              <a:chExt cx="175013" cy="27000"/>
            </a:xfrm>
          </p:grpSpPr>
          <p:sp>
            <p:nvSpPr>
              <p:cNvPr id="2111" name="Google Shape;2111;p37"/>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2" name="Google Shape;2112;p37"/>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113" name="Google Shape;2113;p37"/>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2139" name="Google Shape;2139;p37"/>
          <p:cNvSpPr txBox="1">
            <a:spLocks noGrp="1"/>
          </p:cNvSpPr>
          <p:nvPr>
            <p:ph type="subTitle" idx="2"/>
          </p:nvPr>
        </p:nvSpPr>
        <p:spPr>
          <a:xfrm>
            <a:off x="1614658" y="722376"/>
            <a:ext cx="26151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pt-BR" dirty="0"/>
              <a:t>Vamos supor que...</a:t>
            </a:r>
            <a:endParaRPr dirty="0">
              <a:latin typeface="Barlow Semi Condensed"/>
              <a:ea typeface="Barlow Semi Condensed"/>
              <a:cs typeface="Barlow Semi Condensed"/>
              <a:sym typeface="Barlow Semi Condensed"/>
            </a:endParaRPr>
          </a:p>
        </p:txBody>
      </p:sp>
      <p:sp>
        <p:nvSpPr>
          <p:cNvPr id="2140" name="Google Shape;2140;p37"/>
          <p:cNvSpPr txBox="1">
            <a:spLocks noGrp="1"/>
          </p:cNvSpPr>
          <p:nvPr>
            <p:ph type="subTitle" idx="1"/>
          </p:nvPr>
        </p:nvSpPr>
        <p:spPr>
          <a:xfrm>
            <a:off x="1583203" y="440647"/>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pt-BR" sz="1800" dirty="0">
                <a:solidFill>
                  <a:schemeClr val="accent1"/>
                </a:solidFill>
              </a:rPr>
              <a:t>P</a:t>
            </a:r>
            <a:r>
              <a:rPr lang="en" sz="1800" dirty="0">
                <a:solidFill>
                  <a:schemeClr val="accent1"/>
                </a:solidFill>
              </a:rPr>
              <a:t>roblema e Solução</a:t>
            </a:r>
            <a:endParaRPr dirty="0"/>
          </a:p>
        </p:txBody>
      </p:sp>
      <p:sp>
        <p:nvSpPr>
          <p:cNvPr id="2147" name="Google Shape;2147;p37"/>
          <p:cNvSpPr txBox="1">
            <a:spLocks noGrp="1"/>
          </p:cNvSpPr>
          <p:nvPr>
            <p:ph type="title" idx="9"/>
          </p:nvPr>
        </p:nvSpPr>
        <p:spPr>
          <a:xfrm>
            <a:off x="813816" y="722376"/>
            <a:ext cx="457200" cy="34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pic>
        <p:nvPicPr>
          <p:cNvPr id="3" name="Imagem 2">
            <a:extLst>
              <a:ext uri="{FF2B5EF4-FFF2-40B4-BE49-F238E27FC236}">
                <a16:creationId xmlns:a16="http://schemas.microsoft.com/office/drawing/2014/main" id="{7234A9E2-F659-4EE2-8833-D3398953DD4C}"/>
              </a:ext>
            </a:extLst>
          </p:cNvPr>
          <p:cNvPicPr>
            <a:picLocks noChangeAspect="1"/>
          </p:cNvPicPr>
          <p:nvPr/>
        </p:nvPicPr>
        <p:blipFill>
          <a:blip r:embed="rId4"/>
          <a:stretch>
            <a:fillRect/>
          </a:stretch>
        </p:blipFill>
        <p:spPr>
          <a:xfrm>
            <a:off x="1183699" y="1308213"/>
            <a:ext cx="3594041" cy="3258410"/>
          </a:xfrm>
          <a:prstGeom prst="rect">
            <a:avLst/>
          </a:prstGeom>
        </p:spPr>
      </p:pic>
      <p:pic>
        <p:nvPicPr>
          <p:cNvPr id="5" name="Imagem 4">
            <a:extLst>
              <a:ext uri="{FF2B5EF4-FFF2-40B4-BE49-F238E27FC236}">
                <a16:creationId xmlns:a16="http://schemas.microsoft.com/office/drawing/2014/main" id="{A2D9E53F-9375-4F12-9260-EFB74385F0AE}"/>
              </a:ext>
            </a:extLst>
          </p:cNvPr>
          <p:cNvPicPr>
            <a:picLocks noChangeAspect="1"/>
          </p:cNvPicPr>
          <p:nvPr/>
        </p:nvPicPr>
        <p:blipFill>
          <a:blip r:embed="rId5"/>
          <a:stretch>
            <a:fillRect/>
          </a:stretch>
        </p:blipFill>
        <p:spPr>
          <a:xfrm>
            <a:off x="4824747" y="1281213"/>
            <a:ext cx="3624183" cy="3289643"/>
          </a:xfrm>
          <a:prstGeom prst="rect">
            <a:avLst/>
          </a:prstGeom>
        </p:spPr>
      </p:pic>
    </p:spTree>
    <p:extLst>
      <p:ext uri="{BB962C8B-B14F-4D97-AF65-F5344CB8AC3E}">
        <p14:creationId xmlns:p14="http://schemas.microsoft.com/office/powerpoint/2010/main" val="1988378955"/>
      </p:ext>
    </p:extLst>
  </p:cSld>
  <p:clrMapOvr>
    <a:masterClrMapping/>
  </p:clrMapOvr>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8" name="Google Shape;2114;p37">
            <a:extLst>
              <a:ext uri="{FF2B5EF4-FFF2-40B4-BE49-F238E27FC236}">
                <a16:creationId xmlns:a16="http://schemas.microsoft.com/office/drawing/2014/main" id="{6F333E76-00E0-479D-9393-D707F50DF0F4}"/>
              </a:ext>
            </a:extLst>
          </p:cNvPr>
          <p:cNvGrpSpPr/>
          <p:nvPr/>
        </p:nvGrpSpPr>
        <p:grpSpPr>
          <a:xfrm>
            <a:off x="731647" y="1650460"/>
            <a:ext cx="635100" cy="733490"/>
            <a:chOff x="731647" y="1650460"/>
            <a:chExt cx="635100" cy="733490"/>
          </a:xfrm>
        </p:grpSpPr>
        <p:grpSp>
          <p:nvGrpSpPr>
            <p:cNvPr id="309" name="Google Shape;2115;p37">
              <a:extLst>
                <a:ext uri="{FF2B5EF4-FFF2-40B4-BE49-F238E27FC236}">
                  <a16:creationId xmlns:a16="http://schemas.microsoft.com/office/drawing/2014/main" id="{7D88EA0E-9C32-4C8F-9386-355A031D1EE3}"/>
                </a:ext>
              </a:extLst>
            </p:cNvPr>
            <p:cNvGrpSpPr/>
            <p:nvPr/>
          </p:nvGrpSpPr>
          <p:grpSpPr>
            <a:xfrm>
              <a:off x="731647" y="1650460"/>
              <a:ext cx="635100" cy="635100"/>
              <a:chOff x="917231" y="1827973"/>
              <a:chExt cx="635100" cy="635100"/>
            </a:xfrm>
          </p:grpSpPr>
          <p:sp>
            <p:nvSpPr>
              <p:cNvPr id="314" name="Google Shape;2116;p37">
                <a:extLst>
                  <a:ext uri="{FF2B5EF4-FFF2-40B4-BE49-F238E27FC236}">
                    <a16:creationId xmlns:a16="http://schemas.microsoft.com/office/drawing/2014/main" id="{1E4AA3EB-E872-45F8-A26F-7965B1F77E1E}"/>
                  </a:ext>
                </a:extLst>
              </p:cNvPr>
              <p:cNvSpPr/>
              <p:nvPr/>
            </p:nvSpPr>
            <p:spPr>
              <a:xfrm>
                <a:off x="917231" y="1827973"/>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2117;p37">
                <a:extLst>
                  <a:ext uri="{FF2B5EF4-FFF2-40B4-BE49-F238E27FC236}">
                    <a16:creationId xmlns:a16="http://schemas.microsoft.com/office/drawing/2014/main" id="{216BE41E-7524-4286-B78E-4237E1601607}"/>
                  </a:ext>
                </a:extLst>
              </p:cNvPr>
              <p:cNvSpPr/>
              <p:nvPr/>
            </p:nvSpPr>
            <p:spPr>
              <a:xfrm>
                <a:off x="1001931" y="1912710"/>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2118;p37">
              <a:extLst>
                <a:ext uri="{FF2B5EF4-FFF2-40B4-BE49-F238E27FC236}">
                  <a16:creationId xmlns:a16="http://schemas.microsoft.com/office/drawing/2014/main" id="{185E4175-B7F8-49A4-9E05-6158E8BF2E6B}"/>
                </a:ext>
              </a:extLst>
            </p:cNvPr>
            <p:cNvGrpSpPr/>
            <p:nvPr/>
          </p:nvGrpSpPr>
          <p:grpSpPr>
            <a:xfrm>
              <a:off x="961679" y="2356951"/>
              <a:ext cx="175013" cy="27000"/>
              <a:chOff x="5662375" y="212375"/>
              <a:chExt cx="175013" cy="27000"/>
            </a:xfrm>
          </p:grpSpPr>
          <p:sp>
            <p:nvSpPr>
              <p:cNvPr id="311" name="Google Shape;2119;p37">
                <a:extLst>
                  <a:ext uri="{FF2B5EF4-FFF2-40B4-BE49-F238E27FC236}">
                    <a16:creationId xmlns:a16="http://schemas.microsoft.com/office/drawing/2014/main" id="{D3A5743F-2B5D-46CE-812B-0D985A1117BB}"/>
                  </a:ext>
                </a:extLst>
              </p:cNvPr>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12" name="Google Shape;2120;p37">
                <a:extLst>
                  <a:ext uri="{FF2B5EF4-FFF2-40B4-BE49-F238E27FC236}">
                    <a16:creationId xmlns:a16="http://schemas.microsoft.com/office/drawing/2014/main" id="{3560E05D-ECE2-4393-9698-26E049223725}"/>
                  </a:ext>
                </a:extLst>
              </p:cNvPr>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13" name="Google Shape;2121;p37">
                <a:extLst>
                  <a:ext uri="{FF2B5EF4-FFF2-40B4-BE49-F238E27FC236}">
                    <a16:creationId xmlns:a16="http://schemas.microsoft.com/office/drawing/2014/main" id="{A3F291CB-C845-4E85-B091-C44F36C39599}"/>
                  </a:ext>
                </a:extLst>
              </p:cNvPr>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316" name="Google Shape;2122;p37">
            <a:extLst>
              <a:ext uri="{FF2B5EF4-FFF2-40B4-BE49-F238E27FC236}">
                <a16:creationId xmlns:a16="http://schemas.microsoft.com/office/drawing/2014/main" id="{0EE12782-9F5D-4EFA-AA2B-8D7E6BFBABFD}"/>
              </a:ext>
            </a:extLst>
          </p:cNvPr>
          <p:cNvGrpSpPr/>
          <p:nvPr/>
        </p:nvGrpSpPr>
        <p:grpSpPr>
          <a:xfrm>
            <a:off x="731647" y="2728277"/>
            <a:ext cx="635100" cy="734984"/>
            <a:chOff x="731647" y="2728277"/>
            <a:chExt cx="635100" cy="734984"/>
          </a:xfrm>
        </p:grpSpPr>
        <p:grpSp>
          <p:nvGrpSpPr>
            <p:cNvPr id="317" name="Google Shape;2123;p37">
              <a:extLst>
                <a:ext uri="{FF2B5EF4-FFF2-40B4-BE49-F238E27FC236}">
                  <a16:creationId xmlns:a16="http://schemas.microsoft.com/office/drawing/2014/main" id="{37DC5DBA-ADAF-4C71-8EAE-9500639EDC45}"/>
                </a:ext>
              </a:extLst>
            </p:cNvPr>
            <p:cNvGrpSpPr/>
            <p:nvPr/>
          </p:nvGrpSpPr>
          <p:grpSpPr>
            <a:xfrm>
              <a:off x="731647" y="2728277"/>
              <a:ext cx="635100" cy="635100"/>
              <a:chOff x="917231" y="2905502"/>
              <a:chExt cx="635100" cy="635100"/>
            </a:xfrm>
          </p:grpSpPr>
          <p:sp>
            <p:nvSpPr>
              <p:cNvPr id="322" name="Google Shape;2124;p37">
                <a:extLst>
                  <a:ext uri="{FF2B5EF4-FFF2-40B4-BE49-F238E27FC236}">
                    <a16:creationId xmlns:a16="http://schemas.microsoft.com/office/drawing/2014/main" id="{AAF4EA87-388A-4EEA-9C6A-F2B481762BBB}"/>
                  </a:ext>
                </a:extLst>
              </p:cNvPr>
              <p:cNvSpPr/>
              <p:nvPr/>
            </p:nvSpPr>
            <p:spPr>
              <a:xfrm>
                <a:off x="917231" y="2905502"/>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2125;p37">
                <a:extLst>
                  <a:ext uri="{FF2B5EF4-FFF2-40B4-BE49-F238E27FC236}">
                    <a16:creationId xmlns:a16="http://schemas.microsoft.com/office/drawing/2014/main" id="{A69E3230-EF22-42CB-A479-E87DB6FF6407}"/>
                  </a:ext>
                </a:extLst>
              </p:cNvPr>
              <p:cNvSpPr/>
              <p:nvPr/>
            </p:nvSpPr>
            <p:spPr>
              <a:xfrm>
                <a:off x="1001931" y="2990252"/>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2126;p37">
              <a:extLst>
                <a:ext uri="{FF2B5EF4-FFF2-40B4-BE49-F238E27FC236}">
                  <a16:creationId xmlns:a16="http://schemas.microsoft.com/office/drawing/2014/main" id="{58808178-CDEB-45B3-AF5B-24DE366F8EA8}"/>
                </a:ext>
              </a:extLst>
            </p:cNvPr>
            <p:cNvGrpSpPr/>
            <p:nvPr/>
          </p:nvGrpSpPr>
          <p:grpSpPr>
            <a:xfrm>
              <a:off x="961679" y="3436260"/>
              <a:ext cx="175013" cy="27000"/>
              <a:chOff x="5662375" y="212375"/>
              <a:chExt cx="175013" cy="27000"/>
            </a:xfrm>
          </p:grpSpPr>
          <p:sp>
            <p:nvSpPr>
              <p:cNvPr id="319" name="Google Shape;2127;p37">
                <a:extLst>
                  <a:ext uri="{FF2B5EF4-FFF2-40B4-BE49-F238E27FC236}">
                    <a16:creationId xmlns:a16="http://schemas.microsoft.com/office/drawing/2014/main" id="{BD891BA9-D86B-43FA-9884-FB13F3CE0B0F}"/>
                  </a:ext>
                </a:extLst>
              </p:cNvPr>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20" name="Google Shape;2128;p37">
                <a:extLst>
                  <a:ext uri="{FF2B5EF4-FFF2-40B4-BE49-F238E27FC236}">
                    <a16:creationId xmlns:a16="http://schemas.microsoft.com/office/drawing/2014/main" id="{985E96E4-546E-4504-9DA6-94FF81AB017A}"/>
                  </a:ext>
                </a:extLst>
              </p:cNvPr>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21" name="Google Shape;2129;p37">
                <a:extLst>
                  <a:ext uri="{FF2B5EF4-FFF2-40B4-BE49-F238E27FC236}">
                    <a16:creationId xmlns:a16="http://schemas.microsoft.com/office/drawing/2014/main" id="{C82EF680-9AA3-4380-91C8-8B5CADC5AAC0}"/>
                  </a:ext>
                </a:extLst>
              </p:cNvPr>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grpSp>
        <p:nvGrpSpPr>
          <p:cNvPr id="324" name="Google Shape;2130;p37">
            <a:extLst>
              <a:ext uri="{FF2B5EF4-FFF2-40B4-BE49-F238E27FC236}">
                <a16:creationId xmlns:a16="http://schemas.microsoft.com/office/drawing/2014/main" id="{6BE4C632-BFC2-4192-892A-69AF80E80315}"/>
              </a:ext>
            </a:extLst>
          </p:cNvPr>
          <p:cNvGrpSpPr/>
          <p:nvPr/>
        </p:nvGrpSpPr>
        <p:grpSpPr>
          <a:xfrm>
            <a:off x="731647" y="3806675"/>
            <a:ext cx="635100" cy="734704"/>
            <a:chOff x="731647" y="3806675"/>
            <a:chExt cx="635100" cy="734704"/>
          </a:xfrm>
        </p:grpSpPr>
        <p:grpSp>
          <p:nvGrpSpPr>
            <p:cNvPr id="325" name="Google Shape;2131;p37">
              <a:extLst>
                <a:ext uri="{FF2B5EF4-FFF2-40B4-BE49-F238E27FC236}">
                  <a16:creationId xmlns:a16="http://schemas.microsoft.com/office/drawing/2014/main" id="{A6965B52-B434-4356-B851-DA083F6D6834}"/>
                </a:ext>
              </a:extLst>
            </p:cNvPr>
            <p:cNvGrpSpPr/>
            <p:nvPr/>
          </p:nvGrpSpPr>
          <p:grpSpPr>
            <a:xfrm>
              <a:off x="731647" y="3806675"/>
              <a:ext cx="635100" cy="635100"/>
              <a:chOff x="917231" y="3983097"/>
              <a:chExt cx="635100" cy="635100"/>
            </a:xfrm>
          </p:grpSpPr>
          <p:sp>
            <p:nvSpPr>
              <p:cNvPr id="330" name="Google Shape;2132;p37">
                <a:extLst>
                  <a:ext uri="{FF2B5EF4-FFF2-40B4-BE49-F238E27FC236}">
                    <a16:creationId xmlns:a16="http://schemas.microsoft.com/office/drawing/2014/main" id="{93F75C73-A5E0-4C4B-8A10-67EA55993114}"/>
                  </a:ext>
                </a:extLst>
              </p:cNvPr>
              <p:cNvSpPr/>
              <p:nvPr/>
            </p:nvSpPr>
            <p:spPr>
              <a:xfrm>
                <a:off x="917231" y="3983097"/>
                <a:ext cx="635100" cy="635100"/>
              </a:xfrm>
              <a:prstGeom prst="ellipse">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2133;p37">
                <a:extLst>
                  <a:ext uri="{FF2B5EF4-FFF2-40B4-BE49-F238E27FC236}">
                    <a16:creationId xmlns:a16="http://schemas.microsoft.com/office/drawing/2014/main" id="{A803AE67-695C-4181-B888-BA6E149A4DAF}"/>
                  </a:ext>
                </a:extLst>
              </p:cNvPr>
              <p:cNvSpPr/>
              <p:nvPr/>
            </p:nvSpPr>
            <p:spPr>
              <a:xfrm>
                <a:off x="1001931" y="4067797"/>
                <a:ext cx="465600" cy="465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2134;p37">
              <a:extLst>
                <a:ext uri="{FF2B5EF4-FFF2-40B4-BE49-F238E27FC236}">
                  <a16:creationId xmlns:a16="http://schemas.microsoft.com/office/drawing/2014/main" id="{5D40F33A-89CF-46EB-8325-D71913C9FCBD}"/>
                </a:ext>
              </a:extLst>
            </p:cNvPr>
            <p:cNvGrpSpPr/>
            <p:nvPr/>
          </p:nvGrpSpPr>
          <p:grpSpPr>
            <a:xfrm>
              <a:off x="961679" y="4514379"/>
              <a:ext cx="175013" cy="27000"/>
              <a:chOff x="5662375" y="212375"/>
              <a:chExt cx="175013" cy="27000"/>
            </a:xfrm>
          </p:grpSpPr>
          <p:sp>
            <p:nvSpPr>
              <p:cNvPr id="327" name="Google Shape;2135;p37">
                <a:extLst>
                  <a:ext uri="{FF2B5EF4-FFF2-40B4-BE49-F238E27FC236}">
                    <a16:creationId xmlns:a16="http://schemas.microsoft.com/office/drawing/2014/main" id="{120920DB-9A86-4D80-986A-6B2F4E6AB1A5}"/>
                  </a:ext>
                </a:extLst>
              </p:cNvPr>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28" name="Google Shape;2136;p37">
                <a:extLst>
                  <a:ext uri="{FF2B5EF4-FFF2-40B4-BE49-F238E27FC236}">
                    <a16:creationId xmlns:a16="http://schemas.microsoft.com/office/drawing/2014/main" id="{EAC385A9-29F2-46E8-9A90-42E253E91FE7}"/>
                  </a:ext>
                </a:extLst>
              </p:cNvPr>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29" name="Google Shape;2137;p37">
                <a:extLst>
                  <a:ext uri="{FF2B5EF4-FFF2-40B4-BE49-F238E27FC236}">
                    <a16:creationId xmlns:a16="http://schemas.microsoft.com/office/drawing/2014/main" id="{142B346E-4198-4E3F-A155-2E2E420C33E9}"/>
                  </a:ext>
                </a:extLst>
              </p:cNvPr>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332" name="Google Shape;2141;p37">
            <a:extLst>
              <a:ext uri="{FF2B5EF4-FFF2-40B4-BE49-F238E27FC236}">
                <a16:creationId xmlns:a16="http://schemas.microsoft.com/office/drawing/2014/main" id="{F2A892B0-B20F-43DC-8293-F7C76553340E}"/>
              </a:ext>
            </a:extLst>
          </p:cNvPr>
          <p:cNvSpPr txBox="1">
            <a:spLocks/>
          </p:cNvSpPr>
          <p:nvPr/>
        </p:nvSpPr>
        <p:spPr>
          <a:xfrm>
            <a:off x="1607314" y="1381997"/>
            <a:ext cx="2704084" cy="384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pt-BR"/>
              <a:t>Sistema de Alerta</a:t>
            </a:r>
            <a:endParaRPr lang="pt-BR" dirty="0"/>
          </a:p>
        </p:txBody>
      </p:sp>
      <p:sp>
        <p:nvSpPr>
          <p:cNvPr id="333" name="Google Shape;2142;p37">
            <a:extLst>
              <a:ext uri="{FF2B5EF4-FFF2-40B4-BE49-F238E27FC236}">
                <a16:creationId xmlns:a16="http://schemas.microsoft.com/office/drawing/2014/main" id="{3DC0B521-CB31-4A8A-B1DF-92C31CA26EBD}"/>
              </a:ext>
            </a:extLst>
          </p:cNvPr>
          <p:cNvSpPr txBox="1">
            <a:spLocks/>
          </p:cNvSpPr>
          <p:nvPr/>
        </p:nvSpPr>
        <p:spPr>
          <a:xfrm>
            <a:off x="1574023" y="1633834"/>
            <a:ext cx="2770666" cy="8611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pt-BR"/>
              <a:t>Nosso sistema irá alertar seus funcionários, para que possam resolver o problema em questão</a:t>
            </a:r>
            <a:endParaRPr lang="pt-BR" dirty="0"/>
          </a:p>
        </p:txBody>
      </p:sp>
      <p:sp>
        <p:nvSpPr>
          <p:cNvPr id="334" name="Google Shape;2143;p37">
            <a:extLst>
              <a:ext uri="{FF2B5EF4-FFF2-40B4-BE49-F238E27FC236}">
                <a16:creationId xmlns:a16="http://schemas.microsoft.com/office/drawing/2014/main" id="{EA230E6C-8579-43F0-B5C9-1F4937381BE8}"/>
              </a:ext>
            </a:extLst>
          </p:cNvPr>
          <p:cNvSpPr txBox="1">
            <a:spLocks/>
          </p:cNvSpPr>
          <p:nvPr/>
        </p:nvSpPr>
        <p:spPr>
          <a:xfrm>
            <a:off x="1664208" y="2587752"/>
            <a:ext cx="2615100" cy="384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pt-BR"/>
              <a:t>Suporte entra em ação</a:t>
            </a:r>
            <a:endParaRPr lang="pt-BR" dirty="0"/>
          </a:p>
        </p:txBody>
      </p:sp>
      <p:sp>
        <p:nvSpPr>
          <p:cNvPr id="335" name="Google Shape;2144;p37">
            <a:extLst>
              <a:ext uri="{FF2B5EF4-FFF2-40B4-BE49-F238E27FC236}">
                <a16:creationId xmlns:a16="http://schemas.microsoft.com/office/drawing/2014/main" id="{1107B7E3-494F-4847-8C0E-E1FEBAF19575}"/>
              </a:ext>
            </a:extLst>
          </p:cNvPr>
          <p:cNvSpPr txBox="1">
            <a:spLocks/>
          </p:cNvSpPr>
          <p:nvPr/>
        </p:nvSpPr>
        <p:spPr>
          <a:xfrm>
            <a:off x="1664208" y="2871216"/>
            <a:ext cx="2565550" cy="8930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pt-BR"/>
              <a:t>Após ter o sinal de alerta, o suporte deve entrar em ação para solucionar o problema</a:t>
            </a:r>
            <a:endParaRPr lang="pt-BR" dirty="0"/>
          </a:p>
        </p:txBody>
      </p:sp>
      <p:sp>
        <p:nvSpPr>
          <p:cNvPr id="336" name="Google Shape;2145;p37">
            <a:extLst>
              <a:ext uri="{FF2B5EF4-FFF2-40B4-BE49-F238E27FC236}">
                <a16:creationId xmlns:a16="http://schemas.microsoft.com/office/drawing/2014/main" id="{C994C9CA-687B-4C57-8BFB-49B09A8B4C5F}"/>
              </a:ext>
            </a:extLst>
          </p:cNvPr>
          <p:cNvSpPr txBox="1">
            <a:spLocks/>
          </p:cNvSpPr>
          <p:nvPr/>
        </p:nvSpPr>
        <p:spPr>
          <a:xfrm>
            <a:off x="1676508" y="3792392"/>
            <a:ext cx="3249304" cy="384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1pPr>
            <a:lvl2pPr marR="0" lvl="1"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2pPr>
            <a:lvl3pPr marR="0" lvl="2"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3pPr>
            <a:lvl4pPr marR="0" lvl="3"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4pPr>
            <a:lvl5pPr marR="0" lvl="4"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5pPr>
            <a:lvl6pPr marR="0" lvl="5"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6pPr>
            <a:lvl7pPr marR="0" lvl="6"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7pPr>
            <a:lvl8pPr marR="0" lvl="7"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8pPr>
            <a:lvl9pPr marR="0" lvl="8" algn="l" rtl="0">
              <a:lnSpc>
                <a:spcPct val="100000"/>
              </a:lnSpc>
              <a:spcBef>
                <a:spcPts val="0"/>
              </a:spcBef>
              <a:spcAft>
                <a:spcPts val="0"/>
              </a:spcAft>
              <a:buClr>
                <a:srgbClr val="000000"/>
              </a:buClr>
              <a:buFont typeface="Arial"/>
              <a:buNone/>
              <a:defRPr sz="1800" b="0" i="0" u="none" strike="noStrike" cap="none">
                <a:solidFill>
                  <a:schemeClr val="accent1"/>
                </a:solidFill>
                <a:latin typeface="Barlow Semi Condensed Medium"/>
                <a:ea typeface="Barlow Semi Condensed Medium"/>
                <a:cs typeface="Barlow Semi Condensed Medium"/>
                <a:sym typeface="Barlow Semi Condensed Medium"/>
              </a:defRPr>
            </a:lvl9pPr>
          </a:lstStyle>
          <a:p>
            <a:pPr>
              <a:lnSpc>
                <a:spcPct val="115000"/>
              </a:lnSpc>
            </a:pPr>
            <a:r>
              <a:rPr lang="pt-BR"/>
              <a:t>Manutenção Preventiva</a:t>
            </a:r>
            <a:endParaRPr lang="pt-BR" dirty="0"/>
          </a:p>
        </p:txBody>
      </p:sp>
      <p:sp>
        <p:nvSpPr>
          <p:cNvPr id="337" name="Google Shape;2146;p37">
            <a:extLst>
              <a:ext uri="{FF2B5EF4-FFF2-40B4-BE49-F238E27FC236}">
                <a16:creationId xmlns:a16="http://schemas.microsoft.com/office/drawing/2014/main" id="{E3424A47-4B04-436E-A119-6FD0D26EF833}"/>
              </a:ext>
            </a:extLst>
          </p:cNvPr>
          <p:cNvSpPr txBox="1">
            <a:spLocks/>
          </p:cNvSpPr>
          <p:nvPr/>
        </p:nvSpPr>
        <p:spPr>
          <a:xfrm>
            <a:off x="1681009" y="4087373"/>
            <a:ext cx="2791583"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pt-BR"/>
              <a:t>Nosso sistema irá contabilizar a falha em questão, e agendará uma manutenção preventiva</a:t>
            </a:r>
            <a:endParaRPr lang="pt-BR" dirty="0"/>
          </a:p>
        </p:txBody>
      </p:sp>
      <p:sp>
        <p:nvSpPr>
          <p:cNvPr id="338" name="Google Shape;2148;p37">
            <a:extLst>
              <a:ext uri="{FF2B5EF4-FFF2-40B4-BE49-F238E27FC236}">
                <a16:creationId xmlns:a16="http://schemas.microsoft.com/office/drawing/2014/main" id="{15458763-0C5B-4118-800E-D03953A0D407}"/>
              </a:ext>
            </a:extLst>
          </p:cNvPr>
          <p:cNvSpPr txBox="1">
            <a:spLocks/>
          </p:cNvSpPr>
          <p:nvPr/>
        </p:nvSpPr>
        <p:spPr>
          <a:xfrm>
            <a:off x="813816" y="1801368"/>
            <a:ext cx="457200" cy="347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9pPr>
          </a:lstStyle>
          <a:p>
            <a:r>
              <a:rPr lang="en"/>
              <a:t>02</a:t>
            </a:r>
          </a:p>
        </p:txBody>
      </p:sp>
      <p:sp>
        <p:nvSpPr>
          <p:cNvPr id="339" name="Google Shape;2149;p37">
            <a:extLst>
              <a:ext uri="{FF2B5EF4-FFF2-40B4-BE49-F238E27FC236}">
                <a16:creationId xmlns:a16="http://schemas.microsoft.com/office/drawing/2014/main" id="{F1A6077C-4ED9-4E71-A80B-B7EEE06DDD3F}"/>
              </a:ext>
            </a:extLst>
          </p:cNvPr>
          <p:cNvSpPr txBox="1">
            <a:spLocks/>
          </p:cNvSpPr>
          <p:nvPr/>
        </p:nvSpPr>
        <p:spPr>
          <a:xfrm>
            <a:off x="813816" y="2880360"/>
            <a:ext cx="457200" cy="347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9pPr>
          </a:lstStyle>
          <a:p>
            <a:r>
              <a:rPr lang="en"/>
              <a:t>03</a:t>
            </a:r>
          </a:p>
        </p:txBody>
      </p:sp>
      <p:sp>
        <p:nvSpPr>
          <p:cNvPr id="340" name="Google Shape;2150;p37">
            <a:extLst>
              <a:ext uri="{FF2B5EF4-FFF2-40B4-BE49-F238E27FC236}">
                <a16:creationId xmlns:a16="http://schemas.microsoft.com/office/drawing/2014/main" id="{FDF1B2C5-BCF1-4CF3-BC88-EDE3B6F89EFA}"/>
              </a:ext>
            </a:extLst>
          </p:cNvPr>
          <p:cNvSpPr txBox="1">
            <a:spLocks/>
          </p:cNvSpPr>
          <p:nvPr/>
        </p:nvSpPr>
        <p:spPr>
          <a:xfrm>
            <a:off x="813816" y="3959352"/>
            <a:ext cx="457200" cy="347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9pPr>
          </a:lstStyle>
          <a:p>
            <a:r>
              <a:rPr lang="en"/>
              <a:t>04</a:t>
            </a:r>
          </a:p>
        </p:txBody>
      </p:sp>
      <p:grpSp>
        <p:nvGrpSpPr>
          <p:cNvPr id="341" name="Google Shape;4506;p64">
            <a:extLst>
              <a:ext uri="{FF2B5EF4-FFF2-40B4-BE49-F238E27FC236}">
                <a16:creationId xmlns:a16="http://schemas.microsoft.com/office/drawing/2014/main" id="{5B884322-FA4E-4ADC-8DA9-0E2E59088BA0}"/>
              </a:ext>
            </a:extLst>
          </p:cNvPr>
          <p:cNvGrpSpPr>
            <a:grpSpLocks noChangeAspect="1"/>
          </p:cNvGrpSpPr>
          <p:nvPr/>
        </p:nvGrpSpPr>
        <p:grpSpPr>
          <a:xfrm>
            <a:off x="4327565" y="722376"/>
            <a:ext cx="4785773" cy="3877211"/>
            <a:chOff x="556125" y="238075"/>
            <a:chExt cx="6466175" cy="5235125"/>
          </a:xfrm>
        </p:grpSpPr>
        <p:sp>
          <p:nvSpPr>
            <p:cNvPr id="342" name="Google Shape;4507;p64">
              <a:extLst>
                <a:ext uri="{FF2B5EF4-FFF2-40B4-BE49-F238E27FC236}">
                  <a16:creationId xmlns:a16="http://schemas.microsoft.com/office/drawing/2014/main" id="{C8077799-A62B-4F43-B265-E8F9EDA04367}"/>
                </a:ext>
              </a:extLst>
            </p:cNvPr>
            <p:cNvSpPr/>
            <p:nvPr/>
          </p:nvSpPr>
          <p:spPr>
            <a:xfrm>
              <a:off x="966475" y="238075"/>
              <a:ext cx="5595525" cy="3934875"/>
            </a:xfrm>
            <a:custGeom>
              <a:avLst/>
              <a:gdLst/>
              <a:ahLst/>
              <a:cxnLst/>
              <a:rect l="l" t="t" r="r" b="b"/>
              <a:pathLst>
                <a:path w="223821" h="157395" extrusionOk="0">
                  <a:moveTo>
                    <a:pt x="129272" y="1"/>
                  </a:moveTo>
                  <a:cubicBezTo>
                    <a:pt x="113376" y="1"/>
                    <a:pt x="101060" y="6804"/>
                    <a:pt x="89618" y="15862"/>
                  </a:cubicBezTo>
                  <a:cubicBezTo>
                    <a:pt x="79562" y="23811"/>
                    <a:pt x="68655" y="31205"/>
                    <a:pt x="55605" y="34570"/>
                  </a:cubicBezTo>
                  <a:cubicBezTo>
                    <a:pt x="42665" y="37897"/>
                    <a:pt x="29688" y="39930"/>
                    <a:pt x="21037" y="50208"/>
                  </a:cubicBezTo>
                  <a:cubicBezTo>
                    <a:pt x="1" y="75237"/>
                    <a:pt x="2071" y="110951"/>
                    <a:pt x="32498" y="130287"/>
                  </a:cubicBezTo>
                  <a:cubicBezTo>
                    <a:pt x="61552" y="148815"/>
                    <a:pt x="113119" y="157395"/>
                    <a:pt x="136916" y="157395"/>
                  </a:cubicBezTo>
                  <a:cubicBezTo>
                    <a:pt x="139948" y="157395"/>
                    <a:pt x="142530" y="157255"/>
                    <a:pt x="144556" y="156980"/>
                  </a:cubicBezTo>
                  <a:cubicBezTo>
                    <a:pt x="144556" y="156980"/>
                    <a:pt x="146598" y="157363"/>
                    <a:pt x="150067" y="157363"/>
                  </a:cubicBezTo>
                  <a:cubicBezTo>
                    <a:pt x="158698" y="157363"/>
                    <a:pt x="176162" y="154992"/>
                    <a:pt x="192987" y="138457"/>
                  </a:cubicBezTo>
                  <a:cubicBezTo>
                    <a:pt x="216612" y="115277"/>
                    <a:pt x="223821" y="72871"/>
                    <a:pt x="208589" y="44552"/>
                  </a:cubicBezTo>
                  <a:cubicBezTo>
                    <a:pt x="193357" y="16232"/>
                    <a:pt x="162635" y="298"/>
                    <a:pt x="129657" y="2"/>
                  </a:cubicBezTo>
                  <a:cubicBezTo>
                    <a:pt x="129528" y="1"/>
                    <a:pt x="129400" y="1"/>
                    <a:pt x="129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4508;p64">
              <a:extLst>
                <a:ext uri="{FF2B5EF4-FFF2-40B4-BE49-F238E27FC236}">
                  <a16:creationId xmlns:a16="http://schemas.microsoft.com/office/drawing/2014/main" id="{72A7CB64-08E9-48D8-B536-573A6D0C1245}"/>
                </a:ext>
              </a:extLst>
            </p:cNvPr>
            <p:cNvSpPr/>
            <p:nvPr/>
          </p:nvSpPr>
          <p:spPr>
            <a:xfrm>
              <a:off x="1144875" y="238125"/>
              <a:ext cx="5235975" cy="3934625"/>
            </a:xfrm>
            <a:custGeom>
              <a:avLst/>
              <a:gdLst/>
              <a:ahLst/>
              <a:cxnLst/>
              <a:rect l="l" t="t" r="r" b="b"/>
              <a:pathLst>
                <a:path w="209439" h="157385" extrusionOk="0">
                  <a:moveTo>
                    <a:pt x="122040" y="0"/>
                  </a:moveTo>
                  <a:cubicBezTo>
                    <a:pt x="106180" y="0"/>
                    <a:pt x="93906" y="6840"/>
                    <a:pt x="82482" y="15860"/>
                  </a:cubicBezTo>
                  <a:cubicBezTo>
                    <a:pt x="72426" y="23809"/>
                    <a:pt x="61519" y="31203"/>
                    <a:pt x="48469" y="34568"/>
                  </a:cubicBezTo>
                  <a:cubicBezTo>
                    <a:pt x="35529" y="37895"/>
                    <a:pt x="22552" y="39928"/>
                    <a:pt x="13901" y="50206"/>
                  </a:cubicBezTo>
                  <a:cubicBezTo>
                    <a:pt x="4770" y="61076"/>
                    <a:pt x="0" y="73941"/>
                    <a:pt x="0" y="86622"/>
                  </a:cubicBezTo>
                  <a:cubicBezTo>
                    <a:pt x="0" y="103148"/>
                    <a:pt x="8134" y="119341"/>
                    <a:pt x="25362" y="130285"/>
                  </a:cubicBezTo>
                  <a:cubicBezTo>
                    <a:pt x="54421" y="148807"/>
                    <a:pt x="105921" y="157384"/>
                    <a:pt x="129730" y="157384"/>
                  </a:cubicBezTo>
                  <a:cubicBezTo>
                    <a:pt x="132799" y="157384"/>
                    <a:pt x="135387" y="157236"/>
                    <a:pt x="137420" y="156978"/>
                  </a:cubicBezTo>
                  <a:cubicBezTo>
                    <a:pt x="137420" y="156978"/>
                    <a:pt x="139453" y="157347"/>
                    <a:pt x="142929" y="157347"/>
                  </a:cubicBezTo>
                  <a:cubicBezTo>
                    <a:pt x="151580" y="157347"/>
                    <a:pt x="169030" y="154981"/>
                    <a:pt x="185851" y="138455"/>
                  </a:cubicBezTo>
                  <a:cubicBezTo>
                    <a:pt x="201046" y="123556"/>
                    <a:pt x="209439" y="100671"/>
                    <a:pt x="209439" y="78674"/>
                  </a:cubicBezTo>
                  <a:cubicBezTo>
                    <a:pt x="209439" y="66510"/>
                    <a:pt x="206888" y="54643"/>
                    <a:pt x="201453" y="44550"/>
                  </a:cubicBezTo>
                  <a:cubicBezTo>
                    <a:pt x="186221" y="16230"/>
                    <a:pt x="155499" y="296"/>
                    <a:pt x="12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4509;p64">
              <a:extLst>
                <a:ext uri="{FF2B5EF4-FFF2-40B4-BE49-F238E27FC236}">
                  <a16:creationId xmlns:a16="http://schemas.microsoft.com/office/drawing/2014/main" id="{78D14834-AF47-4E02-8A4D-A5FEF091116E}"/>
                </a:ext>
              </a:extLst>
            </p:cNvPr>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4510;p64">
              <a:extLst>
                <a:ext uri="{FF2B5EF4-FFF2-40B4-BE49-F238E27FC236}">
                  <a16:creationId xmlns:a16="http://schemas.microsoft.com/office/drawing/2014/main" id="{5A14FE29-0539-4C8E-A6F9-BA09A3FDA8F0}"/>
                </a:ext>
              </a:extLst>
            </p:cNvPr>
            <p:cNvSpPr/>
            <p:nvPr/>
          </p:nvSpPr>
          <p:spPr>
            <a:xfrm>
              <a:off x="2809475" y="4833575"/>
              <a:ext cx="2029700" cy="639625"/>
            </a:xfrm>
            <a:custGeom>
              <a:avLst/>
              <a:gdLst/>
              <a:ahLst/>
              <a:cxnLst/>
              <a:rect l="l" t="t" r="r" b="b"/>
              <a:pathLst>
                <a:path w="81188" h="25585" extrusionOk="0">
                  <a:moveTo>
                    <a:pt x="40594" y="0"/>
                  </a:moveTo>
                  <a:cubicBezTo>
                    <a:pt x="18190" y="0"/>
                    <a:pt x="0" y="5731"/>
                    <a:pt x="0" y="12792"/>
                  </a:cubicBezTo>
                  <a:cubicBezTo>
                    <a:pt x="0" y="19854"/>
                    <a:pt x="18190" y="25584"/>
                    <a:pt x="40594" y="25584"/>
                  </a:cubicBezTo>
                  <a:cubicBezTo>
                    <a:pt x="63035" y="25584"/>
                    <a:pt x="81188" y="19854"/>
                    <a:pt x="81188" y="12792"/>
                  </a:cubicBezTo>
                  <a:cubicBezTo>
                    <a:pt x="81188" y="5731"/>
                    <a:pt x="63035" y="0"/>
                    <a:pt x="405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4511;p64">
              <a:extLst>
                <a:ext uri="{FF2B5EF4-FFF2-40B4-BE49-F238E27FC236}">
                  <a16:creationId xmlns:a16="http://schemas.microsoft.com/office/drawing/2014/main" id="{945EDBA0-70EC-4B7F-A11F-52F687C40460}"/>
                </a:ext>
              </a:extLst>
            </p:cNvPr>
            <p:cNvSpPr/>
            <p:nvPr/>
          </p:nvSpPr>
          <p:spPr>
            <a:xfrm>
              <a:off x="2061750" y="1360175"/>
              <a:ext cx="3403150" cy="1928050"/>
            </a:xfrm>
            <a:custGeom>
              <a:avLst/>
              <a:gdLst/>
              <a:ahLst/>
              <a:cxnLst/>
              <a:rect l="l" t="t" r="r" b="b"/>
              <a:pathLst>
                <a:path w="136126" h="77122" extrusionOk="0">
                  <a:moveTo>
                    <a:pt x="68063" y="0"/>
                  </a:moveTo>
                  <a:cubicBezTo>
                    <a:pt x="30464" y="0"/>
                    <a:pt x="0" y="30501"/>
                    <a:pt x="0" y="68101"/>
                  </a:cubicBezTo>
                  <a:cubicBezTo>
                    <a:pt x="0" y="71132"/>
                    <a:pt x="185" y="74164"/>
                    <a:pt x="592" y="77121"/>
                  </a:cubicBezTo>
                  <a:lnTo>
                    <a:pt x="135534" y="77121"/>
                  </a:lnTo>
                  <a:cubicBezTo>
                    <a:pt x="135904" y="74164"/>
                    <a:pt x="136126" y="71132"/>
                    <a:pt x="136126" y="68101"/>
                  </a:cubicBezTo>
                  <a:cubicBezTo>
                    <a:pt x="136126" y="30501"/>
                    <a:pt x="105662" y="0"/>
                    <a:pt x="680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4512;p64">
              <a:extLst>
                <a:ext uri="{FF2B5EF4-FFF2-40B4-BE49-F238E27FC236}">
                  <a16:creationId xmlns:a16="http://schemas.microsoft.com/office/drawing/2014/main" id="{D8AB4520-2468-4328-AFA4-51DD5D63956B}"/>
                </a:ext>
              </a:extLst>
            </p:cNvPr>
            <p:cNvSpPr/>
            <p:nvPr/>
          </p:nvSpPr>
          <p:spPr>
            <a:xfrm>
              <a:off x="2053425" y="1352775"/>
              <a:ext cx="3418875" cy="1942850"/>
            </a:xfrm>
            <a:custGeom>
              <a:avLst/>
              <a:gdLst/>
              <a:ahLst/>
              <a:cxnLst/>
              <a:rect l="l" t="t" r="r" b="b"/>
              <a:pathLst>
                <a:path w="136755" h="77714" extrusionOk="0">
                  <a:moveTo>
                    <a:pt x="68396" y="629"/>
                  </a:moveTo>
                  <a:cubicBezTo>
                    <a:pt x="87103" y="629"/>
                    <a:pt x="104036" y="8208"/>
                    <a:pt x="116310" y="20482"/>
                  </a:cubicBezTo>
                  <a:cubicBezTo>
                    <a:pt x="128584" y="32720"/>
                    <a:pt x="136163" y="49652"/>
                    <a:pt x="136163" y="68397"/>
                  </a:cubicBezTo>
                  <a:cubicBezTo>
                    <a:pt x="136163" y="71327"/>
                    <a:pt x="135956" y="74223"/>
                    <a:pt x="135608" y="77085"/>
                  </a:cubicBezTo>
                  <a:lnTo>
                    <a:pt x="1184" y="77085"/>
                  </a:lnTo>
                  <a:cubicBezTo>
                    <a:pt x="836" y="74223"/>
                    <a:pt x="629" y="71327"/>
                    <a:pt x="629" y="68397"/>
                  </a:cubicBezTo>
                  <a:cubicBezTo>
                    <a:pt x="629" y="49652"/>
                    <a:pt x="8208" y="32720"/>
                    <a:pt x="20482" y="20482"/>
                  </a:cubicBezTo>
                  <a:cubicBezTo>
                    <a:pt x="32756" y="8208"/>
                    <a:pt x="49689" y="629"/>
                    <a:pt x="68396" y="629"/>
                  </a:cubicBezTo>
                  <a:close/>
                  <a:moveTo>
                    <a:pt x="68396" y="1"/>
                  </a:moveTo>
                  <a:cubicBezTo>
                    <a:pt x="30612" y="1"/>
                    <a:pt x="0" y="30612"/>
                    <a:pt x="0" y="68397"/>
                  </a:cubicBezTo>
                  <a:cubicBezTo>
                    <a:pt x="0" y="71465"/>
                    <a:pt x="222" y="74497"/>
                    <a:pt x="629" y="77454"/>
                  </a:cubicBezTo>
                  <a:cubicBezTo>
                    <a:pt x="629" y="77602"/>
                    <a:pt x="777" y="77713"/>
                    <a:pt x="925" y="77713"/>
                  </a:cubicBezTo>
                  <a:lnTo>
                    <a:pt x="135867" y="77713"/>
                  </a:lnTo>
                  <a:cubicBezTo>
                    <a:pt x="136015" y="77713"/>
                    <a:pt x="136163" y="77602"/>
                    <a:pt x="136163" y="77454"/>
                  </a:cubicBezTo>
                  <a:cubicBezTo>
                    <a:pt x="136570" y="74497"/>
                    <a:pt x="136755" y="71465"/>
                    <a:pt x="136755" y="68397"/>
                  </a:cubicBezTo>
                  <a:cubicBezTo>
                    <a:pt x="136755" y="30612"/>
                    <a:pt x="106143" y="1"/>
                    <a:pt x="683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4513;p64">
              <a:extLst>
                <a:ext uri="{FF2B5EF4-FFF2-40B4-BE49-F238E27FC236}">
                  <a16:creationId xmlns:a16="http://schemas.microsoft.com/office/drawing/2014/main" id="{F1B98681-B200-4019-A25E-412F6AD217CA}"/>
                </a:ext>
              </a:extLst>
            </p:cNvPr>
            <p:cNvSpPr/>
            <p:nvPr/>
          </p:nvSpPr>
          <p:spPr>
            <a:xfrm>
              <a:off x="2028475" y="3650500"/>
              <a:ext cx="3505750" cy="644250"/>
            </a:xfrm>
            <a:custGeom>
              <a:avLst/>
              <a:gdLst/>
              <a:ahLst/>
              <a:cxnLst/>
              <a:rect l="l" t="t" r="r" b="b"/>
              <a:pathLst>
                <a:path w="140230" h="25770" extrusionOk="0">
                  <a:moveTo>
                    <a:pt x="0" y="1"/>
                  </a:moveTo>
                  <a:lnTo>
                    <a:pt x="0" y="25769"/>
                  </a:lnTo>
                  <a:lnTo>
                    <a:pt x="140230" y="25769"/>
                  </a:lnTo>
                  <a:lnTo>
                    <a:pt x="140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4514;p64">
              <a:extLst>
                <a:ext uri="{FF2B5EF4-FFF2-40B4-BE49-F238E27FC236}">
                  <a16:creationId xmlns:a16="http://schemas.microsoft.com/office/drawing/2014/main" id="{EBF36361-E311-4963-9A64-8F26FA103459}"/>
                </a:ext>
              </a:extLst>
            </p:cNvPr>
            <p:cNvSpPr/>
            <p:nvPr/>
          </p:nvSpPr>
          <p:spPr>
            <a:xfrm>
              <a:off x="2021075" y="3643125"/>
              <a:ext cx="3521475" cy="659025"/>
            </a:xfrm>
            <a:custGeom>
              <a:avLst/>
              <a:gdLst/>
              <a:ahLst/>
              <a:cxnLst/>
              <a:rect l="l" t="t" r="r" b="b"/>
              <a:pathLst>
                <a:path w="140859" h="26361" extrusionOk="0">
                  <a:moveTo>
                    <a:pt x="140230" y="629"/>
                  </a:moveTo>
                  <a:lnTo>
                    <a:pt x="140230" y="25732"/>
                  </a:lnTo>
                  <a:lnTo>
                    <a:pt x="592" y="25732"/>
                  </a:lnTo>
                  <a:lnTo>
                    <a:pt x="592" y="629"/>
                  </a:lnTo>
                  <a:close/>
                  <a:moveTo>
                    <a:pt x="296" y="0"/>
                  </a:moveTo>
                  <a:cubicBezTo>
                    <a:pt x="222" y="0"/>
                    <a:pt x="148" y="37"/>
                    <a:pt x="74" y="74"/>
                  </a:cubicBezTo>
                  <a:cubicBezTo>
                    <a:pt x="37" y="148"/>
                    <a:pt x="0" y="222"/>
                    <a:pt x="0" y="296"/>
                  </a:cubicBezTo>
                  <a:lnTo>
                    <a:pt x="0" y="26064"/>
                  </a:lnTo>
                  <a:cubicBezTo>
                    <a:pt x="0" y="26138"/>
                    <a:pt x="37" y="26212"/>
                    <a:pt x="74" y="26286"/>
                  </a:cubicBezTo>
                  <a:cubicBezTo>
                    <a:pt x="148" y="26323"/>
                    <a:pt x="222" y="26360"/>
                    <a:pt x="296" y="26360"/>
                  </a:cubicBezTo>
                  <a:lnTo>
                    <a:pt x="140526" y="26360"/>
                  </a:lnTo>
                  <a:cubicBezTo>
                    <a:pt x="140637" y="26360"/>
                    <a:pt x="140711" y="26323"/>
                    <a:pt x="140747" y="26286"/>
                  </a:cubicBezTo>
                  <a:cubicBezTo>
                    <a:pt x="140821" y="26212"/>
                    <a:pt x="140858" y="26138"/>
                    <a:pt x="140858" y="26064"/>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4515;p64">
              <a:extLst>
                <a:ext uri="{FF2B5EF4-FFF2-40B4-BE49-F238E27FC236}">
                  <a16:creationId xmlns:a16="http://schemas.microsoft.com/office/drawing/2014/main" id="{88E44511-AA87-4962-B57D-579E3B769AFD}"/>
                </a:ext>
              </a:extLst>
            </p:cNvPr>
            <p:cNvSpPr/>
            <p:nvPr/>
          </p:nvSpPr>
          <p:spPr>
            <a:xfrm>
              <a:off x="3464775" y="920225"/>
              <a:ext cx="596175" cy="1592525"/>
            </a:xfrm>
            <a:custGeom>
              <a:avLst/>
              <a:gdLst/>
              <a:ahLst/>
              <a:cxnLst/>
              <a:rect l="l" t="t" r="r" b="b"/>
              <a:pathLst>
                <a:path w="23847" h="63701" extrusionOk="0">
                  <a:moveTo>
                    <a:pt x="0" y="0"/>
                  </a:moveTo>
                  <a:lnTo>
                    <a:pt x="0" y="63701"/>
                  </a:lnTo>
                  <a:lnTo>
                    <a:pt x="23847" y="63701"/>
                  </a:lnTo>
                  <a:lnTo>
                    <a:pt x="2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4516;p64">
              <a:extLst>
                <a:ext uri="{FF2B5EF4-FFF2-40B4-BE49-F238E27FC236}">
                  <a16:creationId xmlns:a16="http://schemas.microsoft.com/office/drawing/2014/main" id="{5B0250B0-2FDF-4F76-A98D-A232E8156952}"/>
                </a:ext>
              </a:extLst>
            </p:cNvPr>
            <p:cNvSpPr/>
            <p:nvPr/>
          </p:nvSpPr>
          <p:spPr>
            <a:xfrm>
              <a:off x="3457375" y="912825"/>
              <a:ext cx="611900" cy="1607325"/>
            </a:xfrm>
            <a:custGeom>
              <a:avLst/>
              <a:gdLst/>
              <a:ahLst/>
              <a:cxnLst/>
              <a:rect l="l" t="t" r="r" b="b"/>
              <a:pathLst>
                <a:path w="24476" h="64293" extrusionOk="0">
                  <a:moveTo>
                    <a:pt x="23847" y="592"/>
                  </a:moveTo>
                  <a:lnTo>
                    <a:pt x="23847" y="63664"/>
                  </a:lnTo>
                  <a:lnTo>
                    <a:pt x="629" y="63664"/>
                  </a:lnTo>
                  <a:lnTo>
                    <a:pt x="629" y="592"/>
                  </a:lnTo>
                  <a:close/>
                  <a:moveTo>
                    <a:pt x="296" y="1"/>
                  </a:moveTo>
                  <a:cubicBezTo>
                    <a:pt x="223" y="1"/>
                    <a:pt x="149" y="38"/>
                    <a:pt x="75" y="75"/>
                  </a:cubicBezTo>
                  <a:cubicBezTo>
                    <a:pt x="38" y="149"/>
                    <a:pt x="1" y="222"/>
                    <a:pt x="1" y="296"/>
                  </a:cubicBezTo>
                  <a:lnTo>
                    <a:pt x="1" y="63997"/>
                  </a:lnTo>
                  <a:cubicBezTo>
                    <a:pt x="1" y="64071"/>
                    <a:pt x="38" y="64145"/>
                    <a:pt x="75" y="64219"/>
                  </a:cubicBezTo>
                  <a:cubicBezTo>
                    <a:pt x="149" y="64256"/>
                    <a:pt x="223" y="64293"/>
                    <a:pt x="296" y="64293"/>
                  </a:cubicBezTo>
                  <a:lnTo>
                    <a:pt x="24143" y="64293"/>
                  </a:lnTo>
                  <a:cubicBezTo>
                    <a:pt x="24253" y="64293"/>
                    <a:pt x="24327" y="64256"/>
                    <a:pt x="24364" y="64219"/>
                  </a:cubicBezTo>
                  <a:cubicBezTo>
                    <a:pt x="24438" y="64145"/>
                    <a:pt x="24475" y="64071"/>
                    <a:pt x="24475" y="63997"/>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4517;p64">
              <a:extLst>
                <a:ext uri="{FF2B5EF4-FFF2-40B4-BE49-F238E27FC236}">
                  <a16:creationId xmlns:a16="http://schemas.microsoft.com/office/drawing/2014/main" id="{8A61BF91-5B4B-48CE-87DB-7DA6FB1E8219}"/>
                </a:ext>
              </a:extLst>
            </p:cNvPr>
            <p:cNvSpPr/>
            <p:nvPr/>
          </p:nvSpPr>
          <p:spPr>
            <a:xfrm>
              <a:off x="3464775" y="920225"/>
              <a:ext cx="596175" cy="1349450"/>
            </a:xfrm>
            <a:custGeom>
              <a:avLst/>
              <a:gdLst/>
              <a:ahLst/>
              <a:cxnLst/>
              <a:rect l="l" t="t" r="r" b="b"/>
              <a:pathLst>
                <a:path w="23847" h="53978" extrusionOk="0">
                  <a:moveTo>
                    <a:pt x="0" y="0"/>
                  </a:moveTo>
                  <a:lnTo>
                    <a:pt x="0" y="53978"/>
                  </a:lnTo>
                  <a:lnTo>
                    <a:pt x="23847" y="53978"/>
                  </a:lnTo>
                  <a:lnTo>
                    <a:pt x="238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4518;p64">
              <a:extLst>
                <a:ext uri="{FF2B5EF4-FFF2-40B4-BE49-F238E27FC236}">
                  <a16:creationId xmlns:a16="http://schemas.microsoft.com/office/drawing/2014/main" id="{B3B70A95-CFC8-4F73-ACD6-276AD2B059EB}"/>
                </a:ext>
              </a:extLst>
            </p:cNvPr>
            <p:cNvSpPr/>
            <p:nvPr/>
          </p:nvSpPr>
          <p:spPr>
            <a:xfrm>
              <a:off x="3457375" y="912825"/>
              <a:ext cx="611900" cy="1365175"/>
            </a:xfrm>
            <a:custGeom>
              <a:avLst/>
              <a:gdLst/>
              <a:ahLst/>
              <a:cxnLst/>
              <a:rect l="l" t="t" r="r" b="b"/>
              <a:pathLst>
                <a:path w="24476" h="54607" extrusionOk="0">
                  <a:moveTo>
                    <a:pt x="23847" y="592"/>
                  </a:moveTo>
                  <a:lnTo>
                    <a:pt x="23847" y="53978"/>
                  </a:lnTo>
                  <a:lnTo>
                    <a:pt x="629" y="53978"/>
                  </a:lnTo>
                  <a:lnTo>
                    <a:pt x="629" y="592"/>
                  </a:lnTo>
                  <a:close/>
                  <a:moveTo>
                    <a:pt x="296" y="1"/>
                  </a:moveTo>
                  <a:cubicBezTo>
                    <a:pt x="223" y="1"/>
                    <a:pt x="149" y="38"/>
                    <a:pt x="75" y="75"/>
                  </a:cubicBezTo>
                  <a:cubicBezTo>
                    <a:pt x="38" y="149"/>
                    <a:pt x="1" y="222"/>
                    <a:pt x="1" y="296"/>
                  </a:cubicBezTo>
                  <a:lnTo>
                    <a:pt x="1" y="54274"/>
                  </a:lnTo>
                  <a:cubicBezTo>
                    <a:pt x="1" y="54385"/>
                    <a:pt x="38" y="54458"/>
                    <a:pt x="75" y="54495"/>
                  </a:cubicBezTo>
                  <a:cubicBezTo>
                    <a:pt x="149" y="54569"/>
                    <a:pt x="223" y="54606"/>
                    <a:pt x="296" y="54606"/>
                  </a:cubicBezTo>
                  <a:lnTo>
                    <a:pt x="24143" y="54606"/>
                  </a:lnTo>
                  <a:cubicBezTo>
                    <a:pt x="24253" y="54606"/>
                    <a:pt x="24327" y="54569"/>
                    <a:pt x="24364" y="54495"/>
                  </a:cubicBezTo>
                  <a:cubicBezTo>
                    <a:pt x="24438" y="54458"/>
                    <a:pt x="24475" y="54385"/>
                    <a:pt x="24475" y="54274"/>
                  </a:cubicBezTo>
                  <a:lnTo>
                    <a:pt x="24475" y="296"/>
                  </a:lnTo>
                  <a:cubicBezTo>
                    <a:pt x="24475" y="222"/>
                    <a:pt x="24438" y="149"/>
                    <a:pt x="24364" y="75"/>
                  </a:cubicBezTo>
                  <a:cubicBezTo>
                    <a:pt x="24327" y="38"/>
                    <a:pt x="24253" y="1"/>
                    <a:pt x="24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4519;p64">
              <a:extLst>
                <a:ext uri="{FF2B5EF4-FFF2-40B4-BE49-F238E27FC236}">
                  <a16:creationId xmlns:a16="http://schemas.microsoft.com/office/drawing/2014/main" id="{0848383F-3082-43F9-B404-9FE1A1CAE5EB}"/>
                </a:ext>
              </a:extLst>
            </p:cNvPr>
            <p:cNvSpPr/>
            <p:nvPr/>
          </p:nvSpPr>
          <p:spPr>
            <a:xfrm>
              <a:off x="2712425" y="920225"/>
              <a:ext cx="2101800" cy="1269975"/>
            </a:xfrm>
            <a:custGeom>
              <a:avLst/>
              <a:gdLst/>
              <a:ahLst/>
              <a:cxnLst/>
              <a:rect l="l" t="t" r="r" b="b"/>
              <a:pathLst>
                <a:path w="84072" h="50799" extrusionOk="0">
                  <a:moveTo>
                    <a:pt x="0" y="0"/>
                  </a:moveTo>
                  <a:lnTo>
                    <a:pt x="0" y="44365"/>
                  </a:lnTo>
                  <a:cubicBezTo>
                    <a:pt x="0" y="47914"/>
                    <a:pt x="2884" y="50798"/>
                    <a:pt x="6433" y="50798"/>
                  </a:cubicBezTo>
                  <a:lnTo>
                    <a:pt x="77639" y="50798"/>
                  </a:lnTo>
                  <a:cubicBezTo>
                    <a:pt x="81188" y="50798"/>
                    <a:pt x="84072" y="47914"/>
                    <a:pt x="84072" y="44365"/>
                  </a:cubicBezTo>
                  <a:lnTo>
                    <a:pt x="840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4520;p64">
              <a:extLst>
                <a:ext uri="{FF2B5EF4-FFF2-40B4-BE49-F238E27FC236}">
                  <a16:creationId xmlns:a16="http://schemas.microsoft.com/office/drawing/2014/main" id="{A436BADF-B3A9-4BDE-AD8A-35ADE924DE36}"/>
                </a:ext>
              </a:extLst>
            </p:cNvPr>
            <p:cNvSpPr/>
            <p:nvPr/>
          </p:nvSpPr>
          <p:spPr>
            <a:xfrm>
              <a:off x="2705025" y="912825"/>
              <a:ext cx="2116600" cy="1284750"/>
            </a:xfrm>
            <a:custGeom>
              <a:avLst/>
              <a:gdLst/>
              <a:ahLst/>
              <a:cxnLst/>
              <a:rect l="l" t="t" r="r" b="b"/>
              <a:pathLst>
                <a:path w="84664" h="51390" extrusionOk="0">
                  <a:moveTo>
                    <a:pt x="84072" y="592"/>
                  </a:moveTo>
                  <a:lnTo>
                    <a:pt x="84072" y="44661"/>
                  </a:lnTo>
                  <a:cubicBezTo>
                    <a:pt x="84072" y="46362"/>
                    <a:pt x="83369" y="47878"/>
                    <a:pt x="82260" y="48987"/>
                  </a:cubicBezTo>
                  <a:cubicBezTo>
                    <a:pt x="81151" y="50096"/>
                    <a:pt x="79635" y="50761"/>
                    <a:pt x="77935" y="50761"/>
                  </a:cubicBezTo>
                  <a:lnTo>
                    <a:pt x="6729" y="50761"/>
                  </a:lnTo>
                  <a:cubicBezTo>
                    <a:pt x="5029" y="50761"/>
                    <a:pt x="3513" y="50096"/>
                    <a:pt x="2404" y="48987"/>
                  </a:cubicBezTo>
                  <a:cubicBezTo>
                    <a:pt x="1295" y="47878"/>
                    <a:pt x="592" y="46362"/>
                    <a:pt x="592" y="44661"/>
                  </a:cubicBezTo>
                  <a:lnTo>
                    <a:pt x="592" y="592"/>
                  </a:lnTo>
                  <a:close/>
                  <a:moveTo>
                    <a:pt x="296" y="1"/>
                  </a:moveTo>
                  <a:cubicBezTo>
                    <a:pt x="222" y="1"/>
                    <a:pt x="112" y="38"/>
                    <a:pt x="75" y="75"/>
                  </a:cubicBezTo>
                  <a:cubicBezTo>
                    <a:pt x="1" y="149"/>
                    <a:pt x="1" y="222"/>
                    <a:pt x="1" y="296"/>
                  </a:cubicBezTo>
                  <a:lnTo>
                    <a:pt x="1" y="44661"/>
                  </a:lnTo>
                  <a:cubicBezTo>
                    <a:pt x="1" y="48358"/>
                    <a:pt x="2995" y="51390"/>
                    <a:pt x="6729" y="51390"/>
                  </a:cubicBezTo>
                  <a:lnTo>
                    <a:pt x="77935" y="51390"/>
                  </a:lnTo>
                  <a:cubicBezTo>
                    <a:pt x="81669" y="51390"/>
                    <a:pt x="84663" y="48358"/>
                    <a:pt x="84663" y="44661"/>
                  </a:cubicBezTo>
                  <a:lnTo>
                    <a:pt x="84663" y="296"/>
                  </a:lnTo>
                  <a:cubicBezTo>
                    <a:pt x="84663" y="222"/>
                    <a:pt x="84626" y="149"/>
                    <a:pt x="84589" y="75"/>
                  </a:cubicBezTo>
                  <a:cubicBezTo>
                    <a:pt x="84515" y="38"/>
                    <a:pt x="84441" y="1"/>
                    <a:pt x="84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4521;p64">
              <a:extLst>
                <a:ext uri="{FF2B5EF4-FFF2-40B4-BE49-F238E27FC236}">
                  <a16:creationId xmlns:a16="http://schemas.microsoft.com/office/drawing/2014/main" id="{E19A8B4A-4546-467B-8A34-B5C5942926F2}"/>
                </a:ext>
              </a:extLst>
            </p:cNvPr>
            <p:cNvSpPr/>
            <p:nvPr/>
          </p:nvSpPr>
          <p:spPr>
            <a:xfrm>
              <a:off x="2535900" y="774200"/>
              <a:ext cx="2453925" cy="1269025"/>
            </a:xfrm>
            <a:custGeom>
              <a:avLst/>
              <a:gdLst/>
              <a:ahLst/>
              <a:cxnLst/>
              <a:rect l="l" t="t" r="r" b="b"/>
              <a:pathLst>
                <a:path w="98157" h="50761" extrusionOk="0">
                  <a:moveTo>
                    <a:pt x="3327" y="0"/>
                  </a:moveTo>
                  <a:cubicBezTo>
                    <a:pt x="1516" y="0"/>
                    <a:pt x="0" y="1479"/>
                    <a:pt x="0" y="3290"/>
                  </a:cubicBezTo>
                  <a:lnTo>
                    <a:pt x="0" y="47433"/>
                  </a:lnTo>
                  <a:cubicBezTo>
                    <a:pt x="0" y="49282"/>
                    <a:pt x="1516" y="50761"/>
                    <a:pt x="3327" y="50761"/>
                  </a:cubicBezTo>
                  <a:lnTo>
                    <a:pt x="94867" y="50761"/>
                  </a:lnTo>
                  <a:cubicBezTo>
                    <a:pt x="96678" y="50761"/>
                    <a:pt x="98157" y="49282"/>
                    <a:pt x="98157" y="47433"/>
                  </a:cubicBezTo>
                  <a:lnTo>
                    <a:pt x="98157" y="3290"/>
                  </a:lnTo>
                  <a:cubicBezTo>
                    <a:pt x="98157" y="1479"/>
                    <a:pt x="96678" y="0"/>
                    <a:pt x="94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4522;p64">
              <a:extLst>
                <a:ext uri="{FF2B5EF4-FFF2-40B4-BE49-F238E27FC236}">
                  <a16:creationId xmlns:a16="http://schemas.microsoft.com/office/drawing/2014/main" id="{09B07C1E-4B02-4C85-B348-EC1FC3542890}"/>
                </a:ext>
              </a:extLst>
            </p:cNvPr>
            <p:cNvSpPr/>
            <p:nvPr/>
          </p:nvSpPr>
          <p:spPr>
            <a:xfrm>
              <a:off x="2528500" y="765875"/>
              <a:ext cx="2469650" cy="1284750"/>
            </a:xfrm>
            <a:custGeom>
              <a:avLst/>
              <a:gdLst/>
              <a:ahLst/>
              <a:cxnLst/>
              <a:rect l="l" t="t" r="r" b="b"/>
              <a:pathLst>
                <a:path w="98786" h="51390" extrusionOk="0">
                  <a:moveTo>
                    <a:pt x="95163" y="629"/>
                  </a:moveTo>
                  <a:cubicBezTo>
                    <a:pt x="95976" y="629"/>
                    <a:pt x="96715" y="962"/>
                    <a:pt x="97270" y="1516"/>
                  </a:cubicBezTo>
                  <a:cubicBezTo>
                    <a:pt x="97824" y="2034"/>
                    <a:pt x="98157" y="2810"/>
                    <a:pt x="98157" y="3623"/>
                  </a:cubicBezTo>
                  <a:lnTo>
                    <a:pt x="98157" y="47766"/>
                  </a:lnTo>
                  <a:cubicBezTo>
                    <a:pt x="98157" y="48617"/>
                    <a:pt x="97824" y="49356"/>
                    <a:pt x="97270" y="49911"/>
                  </a:cubicBezTo>
                  <a:cubicBezTo>
                    <a:pt x="96715" y="50428"/>
                    <a:pt x="95976" y="50798"/>
                    <a:pt x="95163" y="50798"/>
                  </a:cubicBezTo>
                  <a:lnTo>
                    <a:pt x="3623" y="50798"/>
                  </a:lnTo>
                  <a:cubicBezTo>
                    <a:pt x="2810" y="50798"/>
                    <a:pt x="2034" y="50428"/>
                    <a:pt x="1516" y="49911"/>
                  </a:cubicBezTo>
                  <a:cubicBezTo>
                    <a:pt x="962" y="49356"/>
                    <a:pt x="629" y="48617"/>
                    <a:pt x="629" y="47766"/>
                  </a:cubicBezTo>
                  <a:lnTo>
                    <a:pt x="629" y="3623"/>
                  </a:lnTo>
                  <a:cubicBezTo>
                    <a:pt x="629" y="2810"/>
                    <a:pt x="962" y="2034"/>
                    <a:pt x="1516" y="1516"/>
                  </a:cubicBezTo>
                  <a:cubicBezTo>
                    <a:pt x="2034" y="962"/>
                    <a:pt x="2810" y="629"/>
                    <a:pt x="3623" y="629"/>
                  </a:cubicBezTo>
                  <a:close/>
                  <a:moveTo>
                    <a:pt x="3623" y="0"/>
                  </a:moveTo>
                  <a:cubicBezTo>
                    <a:pt x="1627" y="0"/>
                    <a:pt x="0" y="1627"/>
                    <a:pt x="0" y="3623"/>
                  </a:cubicBezTo>
                  <a:lnTo>
                    <a:pt x="0" y="47766"/>
                  </a:lnTo>
                  <a:cubicBezTo>
                    <a:pt x="0" y="49763"/>
                    <a:pt x="1627" y="51390"/>
                    <a:pt x="3623" y="51390"/>
                  </a:cubicBezTo>
                  <a:lnTo>
                    <a:pt x="95163" y="51390"/>
                  </a:lnTo>
                  <a:cubicBezTo>
                    <a:pt x="97159" y="51390"/>
                    <a:pt x="98786" y="49763"/>
                    <a:pt x="98786" y="47766"/>
                  </a:cubicBezTo>
                  <a:lnTo>
                    <a:pt x="98786" y="3623"/>
                  </a:lnTo>
                  <a:cubicBezTo>
                    <a:pt x="98786" y="1627"/>
                    <a:pt x="97159" y="0"/>
                    <a:pt x="95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4523;p64">
              <a:extLst>
                <a:ext uri="{FF2B5EF4-FFF2-40B4-BE49-F238E27FC236}">
                  <a16:creationId xmlns:a16="http://schemas.microsoft.com/office/drawing/2014/main" id="{1F87864D-AC02-4444-8BC1-3CD5743DB9FC}"/>
                </a:ext>
              </a:extLst>
            </p:cNvPr>
            <p:cNvSpPr/>
            <p:nvPr/>
          </p:nvSpPr>
          <p:spPr>
            <a:xfrm>
              <a:off x="2673600" y="862000"/>
              <a:ext cx="2179450" cy="1093425"/>
            </a:xfrm>
            <a:custGeom>
              <a:avLst/>
              <a:gdLst/>
              <a:ahLst/>
              <a:cxnLst/>
              <a:rect l="l" t="t" r="r" b="b"/>
              <a:pathLst>
                <a:path w="87178" h="43737" extrusionOk="0">
                  <a:moveTo>
                    <a:pt x="2552" y="0"/>
                  </a:moveTo>
                  <a:cubicBezTo>
                    <a:pt x="1147" y="0"/>
                    <a:pt x="1" y="1146"/>
                    <a:pt x="1" y="2588"/>
                  </a:cubicBezTo>
                  <a:lnTo>
                    <a:pt x="1" y="41149"/>
                  </a:lnTo>
                  <a:cubicBezTo>
                    <a:pt x="1" y="42554"/>
                    <a:pt x="1147" y="43737"/>
                    <a:pt x="2552" y="43737"/>
                  </a:cubicBezTo>
                  <a:lnTo>
                    <a:pt x="84589" y="43737"/>
                  </a:lnTo>
                  <a:cubicBezTo>
                    <a:pt x="86031" y="43737"/>
                    <a:pt x="87177" y="42554"/>
                    <a:pt x="87177" y="41149"/>
                  </a:cubicBezTo>
                  <a:lnTo>
                    <a:pt x="87177" y="2588"/>
                  </a:lnTo>
                  <a:cubicBezTo>
                    <a:pt x="87177" y="1146"/>
                    <a:pt x="86031" y="0"/>
                    <a:pt x="84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4524;p64">
              <a:extLst>
                <a:ext uri="{FF2B5EF4-FFF2-40B4-BE49-F238E27FC236}">
                  <a16:creationId xmlns:a16="http://schemas.microsoft.com/office/drawing/2014/main" id="{0AC9D093-E664-4F8A-B262-EEDD3677A330}"/>
                </a:ext>
              </a:extLst>
            </p:cNvPr>
            <p:cNvSpPr/>
            <p:nvPr/>
          </p:nvSpPr>
          <p:spPr>
            <a:xfrm>
              <a:off x="2665275" y="853675"/>
              <a:ext cx="2196100" cy="1109150"/>
            </a:xfrm>
            <a:custGeom>
              <a:avLst/>
              <a:gdLst/>
              <a:ahLst/>
              <a:cxnLst/>
              <a:rect l="l" t="t" r="r" b="b"/>
              <a:pathLst>
                <a:path w="87844" h="44366" extrusionOk="0">
                  <a:moveTo>
                    <a:pt x="84922" y="629"/>
                  </a:moveTo>
                  <a:cubicBezTo>
                    <a:pt x="86179" y="629"/>
                    <a:pt x="87215" y="1664"/>
                    <a:pt x="87215" y="2921"/>
                  </a:cubicBezTo>
                  <a:lnTo>
                    <a:pt x="87215" y="41482"/>
                  </a:lnTo>
                  <a:cubicBezTo>
                    <a:pt x="87215" y="42739"/>
                    <a:pt x="86179" y="43737"/>
                    <a:pt x="84922" y="43737"/>
                  </a:cubicBezTo>
                  <a:lnTo>
                    <a:pt x="2885" y="43737"/>
                  </a:lnTo>
                  <a:cubicBezTo>
                    <a:pt x="1628" y="43737"/>
                    <a:pt x="629" y="42739"/>
                    <a:pt x="629" y="41482"/>
                  </a:cubicBezTo>
                  <a:lnTo>
                    <a:pt x="629" y="2921"/>
                  </a:lnTo>
                  <a:cubicBezTo>
                    <a:pt x="629" y="1664"/>
                    <a:pt x="1628" y="629"/>
                    <a:pt x="2885" y="629"/>
                  </a:cubicBezTo>
                  <a:close/>
                  <a:moveTo>
                    <a:pt x="2885" y="0"/>
                  </a:moveTo>
                  <a:cubicBezTo>
                    <a:pt x="1295" y="0"/>
                    <a:pt x="1" y="1294"/>
                    <a:pt x="1" y="2921"/>
                  </a:cubicBezTo>
                  <a:lnTo>
                    <a:pt x="1" y="41482"/>
                  </a:lnTo>
                  <a:cubicBezTo>
                    <a:pt x="1" y="43071"/>
                    <a:pt x="1295" y="44365"/>
                    <a:pt x="2885" y="44365"/>
                  </a:cubicBezTo>
                  <a:lnTo>
                    <a:pt x="84922" y="44365"/>
                  </a:lnTo>
                  <a:cubicBezTo>
                    <a:pt x="86549" y="44365"/>
                    <a:pt x="87843" y="43071"/>
                    <a:pt x="87843" y="41482"/>
                  </a:cubicBezTo>
                  <a:lnTo>
                    <a:pt x="87843" y="2921"/>
                  </a:lnTo>
                  <a:cubicBezTo>
                    <a:pt x="87843" y="1294"/>
                    <a:pt x="86549" y="0"/>
                    <a:pt x="84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4525;p64">
              <a:extLst>
                <a:ext uri="{FF2B5EF4-FFF2-40B4-BE49-F238E27FC236}">
                  <a16:creationId xmlns:a16="http://schemas.microsoft.com/office/drawing/2014/main" id="{61C49020-0250-44AE-874D-0F278499241A}"/>
                </a:ext>
              </a:extLst>
            </p:cNvPr>
            <p:cNvSpPr/>
            <p:nvPr/>
          </p:nvSpPr>
          <p:spPr>
            <a:xfrm>
              <a:off x="4701450" y="975675"/>
              <a:ext cx="62875" cy="15750"/>
            </a:xfrm>
            <a:custGeom>
              <a:avLst/>
              <a:gdLst/>
              <a:ahLst/>
              <a:cxnLst/>
              <a:rect l="l" t="t" r="r" b="b"/>
              <a:pathLst>
                <a:path w="2515" h="630" extrusionOk="0">
                  <a:moveTo>
                    <a:pt x="296" y="1"/>
                  </a:moveTo>
                  <a:cubicBezTo>
                    <a:pt x="111" y="1"/>
                    <a:pt x="0" y="149"/>
                    <a:pt x="0" y="296"/>
                  </a:cubicBezTo>
                  <a:cubicBezTo>
                    <a:pt x="0" y="481"/>
                    <a:pt x="111" y="629"/>
                    <a:pt x="296" y="629"/>
                  </a:cubicBezTo>
                  <a:lnTo>
                    <a:pt x="2218" y="629"/>
                  </a:lnTo>
                  <a:cubicBezTo>
                    <a:pt x="2366" y="629"/>
                    <a:pt x="2514" y="481"/>
                    <a:pt x="2514" y="296"/>
                  </a:cubicBezTo>
                  <a:cubicBezTo>
                    <a:pt x="2514" y="149"/>
                    <a:pt x="2366" y="1"/>
                    <a:pt x="2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4526;p64">
              <a:extLst>
                <a:ext uri="{FF2B5EF4-FFF2-40B4-BE49-F238E27FC236}">
                  <a16:creationId xmlns:a16="http://schemas.microsoft.com/office/drawing/2014/main" id="{F4B88393-3F2E-4DB0-AEB8-4FD6C92EA183}"/>
                </a:ext>
              </a:extLst>
            </p:cNvPr>
            <p:cNvSpPr/>
            <p:nvPr/>
          </p:nvSpPr>
          <p:spPr>
            <a:xfrm>
              <a:off x="4382575" y="975675"/>
              <a:ext cx="274525" cy="15750"/>
            </a:xfrm>
            <a:custGeom>
              <a:avLst/>
              <a:gdLst/>
              <a:ahLst/>
              <a:cxnLst/>
              <a:rect l="l" t="t" r="r" b="b"/>
              <a:pathLst>
                <a:path w="10981" h="630" extrusionOk="0">
                  <a:moveTo>
                    <a:pt x="333" y="1"/>
                  </a:moveTo>
                  <a:cubicBezTo>
                    <a:pt x="148" y="1"/>
                    <a:pt x="0" y="149"/>
                    <a:pt x="0" y="296"/>
                  </a:cubicBezTo>
                  <a:cubicBezTo>
                    <a:pt x="0" y="481"/>
                    <a:pt x="148" y="629"/>
                    <a:pt x="333" y="629"/>
                  </a:cubicBezTo>
                  <a:lnTo>
                    <a:pt x="10685" y="629"/>
                  </a:lnTo>
                  <a:cubicBezTo>
                    <a:pt x="10833" y="629"/>
                    <a:pt x="10981" y="481"/>
                    <a:pt x="10981" y="296"/>
                  </a:cubicBezTo>
                  <a:cubicBezTo>
                    <a:pt x="10981" y="149"/>
                    <a:pt x="10833" y="1"/>
                    <a:pt x="106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4527;p64">
              <a:extLst>
                <a:ext uri="{FF2B5EF4-FFF2-40B4-BE49-F238E27FC236}">
                  <a16:creationId xmlns:a16="http://schemas.microsoft.com/office/drawing/2014/main" id="{408C3654-277D-42DF-9011-926FD8B389A1}"/>
                </a:ext>
              </a:extLst>
            </p:cNvPr>
            <p:cNvSpPr/>
            <p:nvPr/>
          </p:nvSpPr>
          <p:spPr>
            <a:xfrm>
              <a:off x="3640375" y="975675"/>
              <a:ext cx="672900" cy="15750"/>
            </a:xfrm>
            <a:custGeom>
              <a:avLst/>
              <a:gdLst/>
              <a:ahLst/>
              <a:cxnLst/>
              <a:rect l="l" t="t" r="r" b="b"/>
              <a:pathLst>
                <a:path w="26916" h="630" extrusionOk="0">
                  <a:moveTo>
                    <a:pt x="334" y="1"/>
                  </a:moveTo>
                  <a:cubicBezTo>
                    <a:pt x="149" y="1"/>
                    <a:pt x="1" y="149"/>
                    <a:pt x="1" y="296"/>
                  </a:cubicBezTo>
                  <a:cubicBezTo>
                    <a:pt x="1" y="481"/>
                    <a:pt x="149" y="629"/>
                    <a:pt x="334" y="629"/>
                  </a:cubicBezTo>
                  <a:lnTo>
                    <a:pt x="26620" y="629"/>
                  </a:lnTo>
                  <a:cubicBezTo>
                    <a:pt x="26805" y="629"/>
                    <a:pt x="26915" y="481"/>
                    <a:pt x="26915" y="296"/>
                  </a:cubicBezTo>
                  <a:cubicBezTo>
                    <a:pt x="26915" y="149"/>
                    <a:pt x="26805" y="1"/>
                    <a:pt x="26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4528;p64">
              <a:extLst>
                <a:ext uri="{FF2B5EF4-FFF2-40B4-BE49-F238E27FC236}">
                  <a16:creationId xmlns:a16="http://schemas.microsoft.com/office/drawing/2014/main" id="{B5F8513D-4E7F-457D-B539-8D2E3912C881}"/>
                </a:ext>
              </a:extLst>
            </p:cNvPr>
            <p:cNvSpPr/>
            <p:nvPr/>
          </p:nvSpPr>
          <p:spPr>
            <a:xfrm>
              <a:off x="2927775" y="975675"/>
              <a:ext cx="664575" cy="15750"/>
            </a:xfrm>
            <a:custGeom>
              <a:avLst/>
              <a:gdLst/>
              <a:ahLst/>
              <a:cxnLst/>
              <a:rect l="l" t="t" r="r" b="b"/>
              <a:pathLst>
                <a:path w="26583" h="630" extrusionOk="0">
                  <a:moveTo>
                    <a:pt x="296" y="1"/>
                  </a:moveTo>
                  <a:cubicBezTo>
                    <a:pt x="148" y="1"/>
                    <a:pt x="1" y="149"/>
                    <a:pt x="1" y="296"/>
                  </a:cubicBezTo>
                  <a:cubicBezTo>
                    <a:pt x="1" y="481"/>
                    <a:pt x="148" y="629"/>
                    <a:pt x="296" y="629"/>
                  </a:cubicBezTo>
                  <a:lnTo>
                    <a:pt x="26287" y="629"/>
                  </a:lnTo>
                  <a:cubicBezTo>
                    <a:pt x="26435" y="629"/>
                    <a:pt x="26582" y="481"/>
                    <a:pt x="26582" y="296"/>
                  </a:cubicBezTo>
                  <a:cubicBezTo>
                    <a:pt x="26582" y="149"/>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4529;p64">
              <a:extLst>
                <a:ext uri="{FF2B5EF4-FFF2-40B4-BE49-F238E27FC236}">
                  <a16:creationId xmlns:a16="http://schemas.microsoft.com/office/drawing/2014/main" id="{377168A7-A654-4DB9-A4F6-B91062BFCCF8}"/>
                </a:ext>
              </a:extLst>
            </p:cNvPr>
            <p:cNvSpPr/>
            <p:nvPr/>
          </p:nvSpPr>
          <p:spPr>
            <a:xfrm>
              <a:off x="2762325" y="975675"/>
              <a:ext cx="87850" cy="15750"/>
            </a:xfrm>
            <a:custGeom>
              <a:avLst/>
              <a:gdLst/>
              <a:ahLst/>
              <a:cxnLst/>
              <a:rect l="l" t="t" r="r" b="b"/>
              <a:pathLst>
                <a:path w="3514" h="630" extrusionOk="0">
                  <a:moveTo>
                    <a:pt x="297" y="1"/>
                  </a:moveTo>
                  <a:cubicBezTo>
                    <a:pt x="149" y="1"/>
                    <a:pt x="1" y="149"/>
                    <a:pt x="1" y="296"/>
                  </a:cubicBezTo>
                  <a:cubicBezTo>
                    <a:pt x="1" y="481"/>
                    <a:pt x="149" y="629"/>
                    <a:pt x="297" y="629"/>
                  </a:cubicBezTo>
                  <a:lnTo>
                    <a:pt x="3217" y="629"/>
                  </a:lnTo>
                  <a:cubicBezTo>
                    <a:pt x="3365" y="629"/>
                    <a:pt x="3513" y="481"/>
                    <a:pt x="3513" y="296"/>
                  </a:cubicBezTo>
                  <a:cubicBezTo>
                    <a:pt x="3513" y="149"/>
                    <a:pt x="3365" y="1"/>
                    <a:pt x="3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4530;p64">
              <a:extLst>
                <a:ext uri="{FF2B5EF4-FFF2-40B4-BE49-F238E27FC236}">
                  <a16:creationId xmlns:a16="http://schemas.microsoft.com/office/drawing/2014/main" id="{DED40613-841F-476D-AD57-3B123123C5D6}"/>
                </a:ext>
              </a:extLst>
            </p:cNvPr>
            <p:cNvSpPr/>
            <p:nvPr/>
          </p:nvSpPr>
          <p:spPr>
            <a:xfrm>
              <a:off x="4518425" y="1107850"/>
              <a:ext cx="245900" cy="14800"/>
            </a:xfrm>
            <a:custGeom>
              <a:avLst/>
              <a:gdLst/>
              <a:ahLst/>
              <a:cxnLst/>
              <a:rect l="l" t="t" r="r" b="b"/>
              <a:pathLst>
                <a:path w="9836" h="592" extrusionOk="0">
                  <a:moveTo>
                    <a:pt x="334" y="0"/>
                  </a:moveTo>
                  <a:cubicBezTo>
                    <a:pt x="149" y="0"/>
                    <a:pt x="1" y="111"/>
                    <a:pt x="1" y="296"/>
                  </a:cubicBezTo>
                  <a:cubicBezTo>
                    <a:pt x="1" y="481"/>
                    <a:pt x="149" y="592"/>
                    <a:pt x="334" y="592"/>
                  </a:cubicBezTo>
                  <a:lnTo>
                    <a:pt x="9539" y="592"/>
                  </a:lnTo>
                  <a:cubicBezTo>
                    <a:pt x="9687" y="592"/>
                    <a:pt x="9835" y="481"/>
                    <a:pt x="9835" y="296"/>
                  </a:cubicBezTo>
                  <a:cubicBezTo>
                    <a:pt x="9835" y="111"/>
                    <a:pt x="9687" y="0"/>
                    <a:pt x="95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4531;p64">
              <a:extLst>
                <a:ext uri="{FF2B5EF4-FFF2-40B4-BE49-F238E27FC236}">
                  <a16:creationId xmlns:a16="http://schemas.microsoft.com/office/drawing/2014/main" id="{DE92CB98-E630-46CA-9F13-A2598BC84017}"/>
                </a:ext>
              </a:extLst>
            </p:cNvPr>
            <p:cNvSpPr/>
            <p:nvPr/>
          </p:nvSpPr>
          <p:spPr>
            <a:xfrm>
              <a:off x="3946325" y="1107850"/>
              <a:ext cx="537025" cy="14800"/>
            </a:xfrm>
            <a:custGeom>
              <a:avLst/>
              <a:gdLst/>
              <a:ahLst/>
              <a:cxnLst/>
              <a:rect l="l" t="t" r="r" b="b"/>
              <a:pathLst>
                <a:path w="21481" h="592" extrusionOk="0">
                  <a:moveTo>
                    <a:pt x="296" y="0"/>
                  </a:moveTo>
                  <a:cubicBezTo>
                    <a:pt x="111" y="0"/>
                    <a:pt x="0" y="111"/>
                    <a:pt x="0" y="296"/>
                  </a:cubicBezTo>
                  <a:cubicBezTo>
                    <a:pt x="0" y="481"/>
                    <a:pt x="111" y="592"/>
                    <a:pt x="296" y="592"/>
                  </a:cubicBezTo>
                  <a:lnTo>
                    <a:pt x="21184" y="592"/>
                  </a:lnTo>
                  <a:cubicBezTo>
                    <a:pt x="21332" y="592"/>
                    <a:pt x="21480" y="481"/>
                    <a:pt x="21480" y="296"/>
                  </a:cubicBezTo>
                  <a:cubicBezTo>
                    <a:pt x="21480" y="111"/>
                    <a:pt x="21332" y="0"/>
                    <a:pt x="2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4532;p64">
              <a:extLst>
                <a:ext uri="{FF2B5EF4-FFF2-40B4-BE49-F238E27FC236}">
                  <a16:creationId xmlns:a16="http://schemas.microsoft.com/office/drawing/2014/main" id="{4910ABFC-DE96-46A0-A4B7-FDBE47288163}"/>
                </a:ext>
              </a:extLst>
            </p:cNvPr>
            <p:cNvSpPr/>
            <p:nvPr/>
          </p:nvSpPr>
          <p:spPr>
            <a:xfrm>
              <a:off x="3805825" y="1107850"/>
              <a:ext cx="83200" cy="14800"/>
            </a:xfrm>
            <a:custGeom>
              <a:avLst/>
              <a:gdLst/>
              <a:ahLst/>
              <a:cxnLst/>
              <a:rect l="l" t="t" r="r" b="b"/>
              <a:pathLst>
                <a:path w="3328" h="592" extrusionOk="0">
                  <a:moveTo>
                    <a:pt x="333" y="0"/>
                  </a:moveTo>
                  <a:cubicBezTo>
                    <a:pt x="149" y="0"/>
                    <a:pt x="1" y="111"/>
                    <a:pt x="1" y="296"/>
                  </a:cubicBezTo>
                  <a:cubicBezTo>
                    <a:pt x="1" y="481"/>
                    <a:pt x="149" y="592"/>
                    <a:pt x="333" y="592"/>
                  </a:cubicBezTo>
                  <a:lnTo>
                    <a:pt x="3032" y="592"/>
                  </a:lnTo>
                  <a:cubicBezTo>
                    <a:pt x="3217" y="592"/>
                    <a:pt x="3328" y="481"/>
                    <a:pt x="3328" y="296"/>
                  </a:cubicBezTo>
                  <a:cubicBezTo>
                    <a:pt x="3328" y="111"/>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4533;p64">
              <a:extLst>
                <a:ext uri="{FF2B5EF4-FFF2-40B4-BE49-F238E27FC236}">
                  <a16:creationId xmlns:a16="http://schemas.microsoft.com/office/drawing/2014/main" id="{C2D21745-7DE3-4657-9DC7-9DDCACA95E03}"/>
                </a:ext>
              </a:extLst>
            </p:cNvPr>
            <p:cNvSpPr/>
            <p:nvPr/>
          </p:nvSpPr>
          <p:spPr>
            <a:xfrm>
              <a:off x="3653325" y="1107850"/>
              <a:ext cx="125725" cy="14800"/>
            </a:xfrm>
            <a:custGeom>
              <a:avLst/>
              <a:gdLst/>
              <a:ahLst/>
              <a:cxnLst/>
              <a:rect l="l" t="t" r="r" b="b"/>
              <a:pathLst>
                <a:path w="5029" h="592" extrusionOk="0">
                  <a:moveTo>
                    <a:pt x="296" y="0"/>
                  </a:moveTo>
                  <a:cubicBezTo>
                    <a:pt x="148" y="0"/>
                    <a:pt x="0" y="111"/>
                    <a:pt x="0" y="296"/>
                  </a:cubicBezTo>
                  <a:cubicBezTo>
                    <a:pt x="0" y="481"/>
                    <a:pt x="148" y="592"/>
                    <a:pt x="296" y="592"/>
                  </a:cubicBezTo>
                  <a:lnTo>
                    <a:pt x="4733" y="592"/>
                  </a:lnTo>
                  <a:cubicBezTo>
                    <a:pt x="4881" y="592"/>
                    <a:pt x="5028" y="481"/>
                    <a:pt x="5028" y="296"/>
                  </a:cubicBezTo>
                  <a:cubicBezTo>
                    <a:pt x="5028" y="111"/>
                    <a:pt x="4881"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4534;p64">
              <a:extLst>
                <a:ext uri="{FF2B5EF4-FFF2-40B4-BE49-F238E27FC236}">
                  <a16:creationId xmlns:a16="http://schemas.microsoft.com/office/drawing/2014/main" id="{7A43F2F3-4D54-452E-89D6-F5D2937D5A24}"/>
                </a:ext>
              </a:extLst>
            </p:cNvPr>
            <p:cNvSpPr/>
            <p:nvPr/>
          </p:nvSpPr>
          <p:spPr>
            <a:xfrm>
              <a:off x="3131125" y="1107850"/>
              <a:ext cx="490800" cy="14800"/>
            </a:xfrm>
            <a:custGeom>
              <a:avLst/>
              <a:gdLst/>
              <a:ahLst/>
              <a:cxnLst/>
              <a:rect l="l" t="t" r="r" b="b"/>
              <a:pathLst>
                <a:path w="19632" h="592" extrusionOk="0">
                  <a:moveTo>
                    <a:pt x="333" y="0"/>
                  </a:moveTo>
                  <a:cubicBezTo>
                    <a:pt x="148" y="0"/>
                    <a:pt x="0" y="111"/>
                    <a:pt x="0" y="296"/>
                  </a:cubicBezTo>
                  <a:cubicBezTo>
                    <a:pt x="0" y="481"/>
                    <a:pt x="148" y="592"/>
                    <a:pt x="333" y="592"/>
                  </a:cubicBezTo>
                  <a:lnTo>
                    <a:pt x="19336" y="592"/>
                  </a:lnTo>
                  <a:cubicBezTo>
                    <a:pt x="19484" y="592"/>
                    <a:pt x="19631" y="481"/>
                    <a:pt x="19631" y="296"/>
                  </a:cubicBezTo>
                  <a:cubicBezTo>
                    <a:pt x="19631" y="111"/>
                    <a:pt x="19484" y="0"/>
                    <a:pt x="19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4535;p64">
              <a:extLst>
                <a:ext uri="{FF2B5EF4-FFF2-40B4-BE49-F238E27FC236}">
                  <a16:creationId xmlns:a16="http://schemas.microsoft.com/office/drawing/2014/main" id="{F3A3FD45-73CF-4215-B67B-9927C96C5C93}"/>
                </a:ext>
              </a:extLst>
            </p:cNvPr>
            <p:cNvSpPr/>
            <p:nvPr/>
          </p:nvSpPr>
          <p:spPr>
            <a:xfrm>
              <a:off x="2762325" y="1107850"/>
              <a:ext cx="320750" cy="14800"/>
            </a:xfrm>
            <a:custGeom>
              <a:avLst/>
              <a:gdLst/>
              <a:ahLst/>
              <a:cxnLst/>
              <a:rect l="l" t="t" r="r" b="b"/>
              <a:pathLst>
                <a:path w="12830" h="592" extrusionOk="0">
                  <a:moveTo>
                    <a:pt x="297" y="0"/>
                  </a:moveTo>
                  <a:cubicBezTo>
                    <a:pt x="149" y="0"/>
                    <a:pt x="1" y="111"/>
                    <a:pt x="1" y="296"/>
                  </a:cubicBezTo>
                  <a:cubicBezTo>
                    <a:pt x="1" y="481"/>
                    <a:pt x="149" y="592"/>
                    <a:pt x="297" y="592"/>
                  </a:cubicBezTo>
                  <a:lnTo>
                    <a:pt x="12534" y="592"/>
                  </a:lnTo>
                  <a:cubicBezTo>
                    <a:pt x="12719" y="592"/>
                    <a:pt x="12830" y="481"/>
                    <a:pt x="12830" y="296"/>
                  </a:cubicBezTo>
                  <a:cubicBezTo>
                    <a:pt x="12830" y="111"/>
                    <a:pt x="12719" y="0"/>
                    <a:pt x="12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4536;p64">
              <a:extLst>
                <a:ext uri="{FF2B5EF4-FFF2-40B4-BE49-F238E27FC236}">
                  <a16:creationId xmlns:a16="http://schemas.microsoft.com/office/drawing/2014/main" id="{015C274B-FA89-4CC4-9592-5FB6F73294D0}"/>
                </a:ext>
              </a:extLst>
            </p:cNvPr>
            <p:cNvSpPr/>
            <p:nvPr/>
          </p:nvSpPr>
          <p:spPr>
            <a:xfrm>
              <a:off x="4696825" y="1239100"/>
              <a:ext cx="67500" cy="15725"/>
            </a:xfrm>
            <a:custGeom>
              <a:avLst/>
              <a:gdLst/>
              <a:ahLst/>
              <a:cxnLst/>
              <a:rect l="l" t="t" r="r" b="b"/>
              <a:pathLst>
                <a:path w="2700" h="629" extrusionOk="0">
                  <a:moveTo>
                    <a:pt x="296" y="0"/>
                  </a:moveTo>
                  <a:cubicBezTo>
                    <a:pt x="148" y="0"/>
                    <a:pt x="0" y="148"/>
                    <a:pt x="0" y="333"/>
                  </a:cubicBezTo>
                  <a:cubicBezTo>
                    <a:pt x="0" y="481"/>
                    <a:pt x="148" y="629"/>
                    <a:pt x="296" y="629"/>
                  </a:cubicBezTo>
                  <a:lnTo>
                    <a:pt x="2403" y="629"/>
                  </a:lnTo>
                  <a:cubicBezTo>
                    <a:pt x="2551" y="629"/>
                    <a:pt x="2699" y="481"/>
                    <a:pt x="2699" y="333"/>
                  </a:cubicBezTo>
                  <a:cubicBezTo>
                    <a:pt x="2699" y="148"/>
                    <a:pt x="2551" y="0"/>
                    <a:pt x="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4537;p64">
              <a:extLst>
                <a:ext uri="{FF2B5EF4-FFF2-40B4-BE49-F238E27FC236}">
                  <a16:creationId xmlns:a16="http://schemas.microsoft.com/office/drawing/2014/main" id="{708A8915-47F1-47AC-9F4E-0535D6937DD3}"/>
                </a:ext>
              </a:extLst>
            </p:cNvPr>
            <p:cNvSpPr/>
            <p:nvPr/>
          </p:nvSpPr>
          <p:spPr>
            <a:xfrm>
              <a:off x="3585850" y="1239100"/>
              <a:ext cx="1058300" cy="15725"/>
            </a:xfrm>
            <a:custGeom>
              <a:avLst/>
              <a:gdLst/>
              <a:ahLst/>
              <a:cxnLst/>
              <a:rect l="l" t="t" r="r" b="b"/>
              <a:pathLst>
                <a:path w="42332" h="629" extrusionOk="0">
                  <a:moveTo>
                    <a:pt x="296" y="0"/>
                  </a:moveTo>
                  <a:cubicBezTo>
                    <a:pt x="112" y="0"/>
                    <a:pt x="1" y="148"/>
                    <a:pt x="1" y="333"/>
                  </a:cubicBezTo>
                  <a:cubicBezTo>
                    <a:pt x="1" y="481"/>
                    <a:pt x="112" y="629"/>
                    <a:pt x="296" y="629"/>
                  </a:cubicBezTo>
                  <a:lnTo>
                    <a:pt x="42036" y="629"/>
                  </a:lnTo>
                  <a:cubicBezTo>
                    <a:pt x="42221" y="629"/>
                    <a:pt x="42332" y="481"/>
                    <a:pt x="42332" y="333"/>
                  </a:cubicBezTo>
                  <a:cubicBezTo>
                    <a:pt x="42332" y="148"/>
                    <a:pt x="42221" y="0"/>
                    <a:pt x="42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4538;p64">
              <a:extLst>
                <a:ext uri="{FF2B5EF4-FFF2-40B4-BE49-F238E27FC236}">
                  <a16:creationId xmlns:a16="http://schemas.microsoft.com/office/drawing/2014/main" id="{8099100F-0DDE-41B3-AC97-98BCEA279ADA}"/>
                </a:ext>
              </a:extLst>
            </p:cNvPr>
            <p:cNvSpPr/>
            <p:nvPr/>
          </p:nvSpPr>
          <p:spPr>
            <a:xfrm>
              <a:off x="3327050" y="1239100"/>
              <a:ext cx="201525" cy="15725"/>
            </a:xfrm>
            <a:custGeom>
              <a:avLst/>
              <a:gdLst/>
              <a:ahLst/>
              <a:cxnLst/>
              <a:rect l="l" t="t" r="r" b="b"/>
              <a:pathLst>
                <a:path w="8061" h="629" extrusionOk="0">
                  <a:moveTo>
                    <a:pt x="297" y="0"/>
                  </a:moveTo>
                  <a:cubicBezTo>
                    <a:pt x="112" y="0"/>
                    <a:pt x="1" y="148"/>
                    <a:pt x="1" y="333"/>
                  </a:cubicBezTo>
                  <a:cubicBezTo>
                    <a:pt x="1" y="481"/>
                    <a:pt x="112" y="629"/>
                    <a:pt x="297" y="629"/>
                  </a:cubicBezTo>
                  <a:lnTo>
                    <a:pt x="7765" y="629"/>
                  </a:lnTo>
                  <a:cubicBezTo>
                    <a:pt x="7913" y="629"/>
                    <a:pt x="8060" y="481"/>
                    <a:pt x="8060" y="333"/>
                  </a:cubicBezTo>
                  <a:cubicBezTo>
                    <a:pt x="8060" y="148"/>
                    <a:pt x="7913" y="0"/>
                    <a:pt x="7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4539;p64">
              <a:extLst>
                <a:ext uri="{FF2B5EF4-FFF2-40B4-BE49-F238E27FC236}">
                  <a16:creationId xmlns:a16="http://schemas.microsoft.com/office/drawing/2014/main" id="{FD159CB3-82C3-45AC-99BF-6AC51D358076}"/>
                </a:ext>
              </a:extLst>
            </p:cNvPr>
            <p:cNvSpPr/>
            <p:nvPr/>
          </p:nvSpPr>
          <p:spPr>
            <a:xfrm>
              <a:off x="2762325" y="1239100"/>
              <a:ext cx="448300" cy="15725"/>
            </a:xfrm>
            <a:custGeom>
              <a:avLst/>
              <a:gdLst/>
              <a:ahLst/>
              <a:cxnLst/>
              <a:rect l="l" t="t" r="r" b="b"/>
              <a:pathLst>
                <a:path w="17932" h="629" extrusionOk="0">
                  <a:moveTo>
                    <a:pt x="297" y="0"/>
                  </a:moveTo>
                  <a:cubicBezTo>
                    <a:pt x="149" y="0"/>
                    <a:pt x="1" y="148"/>
                    <a:pt x="1" y="333"/>
                  </a:cubicBezTo>
                  <a:cubicBezTo>
                    <a:pt x="1" y="481"/>
                    <a:pt x="149" y="629"/>
                    <a:pt x="297" y="629"/>
                  </a:cubicBezTo>
                  <a:lnTo>
                    <a:pt x="17636" y="629"/>
                  </a:lnTo>
                  <a:cubicBezTo>
                    <a:pt x="17784" y="629"/>
                    <a:pt x="17932" y="481"/>
                    <a:pt x="17932" y="333"/>
                  </a:cubicBezTo>
                  <a:cubicBezTo>
                    <a:pt x="17932" y="148"/>
                    <a:pt x="17784" y="0"/>
                    <a:pt x="17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4540;p64">
              <a:extLst>
                <a:ext uri="{FF2B5EF4-FFF2-40B4-BE49-F238E27FC236}">
                  <a16:creationId xmlns:a16="http://schemas.microsoft.com/office/drawing/2014/main" id="{54113D19-FC5E-4FF6-8940-80FBDCC13CAD}"/>
                </a:ext>
              </a:extLst>
            </p:cNvPr>
            <p:cNvSpPr/>
            <p:nvPr/>
          </p:nvSpPr>
          <p:spPr>
            <a:xfrm>
              <a:off x="4650600" y="1371275"/>
              <a:ext cx="113725" cy="15725"/>
            </a:xfrm>
            <a:custGeom>
              <a:avLst/>
              <a:gdLst/>
              <a:ahLst/>
              <a:cxnLst/>
              <a:rect l="l" t="t" r="r" b="b"/>
              <a:pathLst>
                <a:path w="4549" h="629" extrusionOk="0">
                  <a:moveTo>
                    <a:pt x="297" y="0"/>
                  </a:moveTo>
                  <a:cubicBezTo>
                    <a:pt x="112" y="0"/>
                    <a:pt x="1" y="148"/>
                    <a:pt x="1" y="296"/>
                  </a:cubicBezTo>
                  <a:cubicBezTo>
                    <a:pt x="1" y="481"/>
                    <a:pt x="112" y="629"/>
                    <a:pt x="297" y="629"/>
                  </a:cubicBezTo>
                  <a:lnTo>
                    <a:pt x="4252" y="629"/>
                  </a:lnTo>
                  <a:cubicBezTo>
                    <a:pt x="4400" y="629"/>
                    <a:pt x="4548" y="481"/>
                    <a:pt x="4548" y="296"/>
                  </a:cubicBezTo>
                  <a:cubicBezTo>
                    <a:pt x="4548" y="148"/>
                    <a:pt x="4400" y="0"/>
                    <a:pt x="4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4541;p64">
              <a:extLst>
                <a:ext uri="{FF2B5EF4-FFF2-40B4-BE49-F238E27FC236}">
                  <a16:creationId xmlns:a16="http://schemas.microsoft.com/office/drawing/2014/main" id="{3BCBA108-7E77-4E49-BB74-E30F696F5FBD}"/>
                </a:ext>
              </a:extLst>
            </p:cNvPr>
            <p:cNvSpPr/>
            <p:nvPr/>
          </p:nvSpPr>
          <p:spPr>
            <a:xfrm>
              <a:off x="4408450" y="1371275"/>
              <a:ext cx="134050" cy="15725"/>
            </a:xfrm>
            <a:custGeom>
              <a:avLst/>
              <a:gdLst/>
              <a:ahLst/>
              <a:cxnLst/>
              <a:rect l="l" t="t" r="r" b="b"/>
              <a:pathLst>
                <a:path w="5362" h="629" extrusionOk="0">
                  <a:moveTo>
                    <a:pt x="296" y="0"/>
                  </a:moveTo>
                  <a:cubicBezTo>
                    <a:pt x="148" y="0"/>
                    <a:pt x="0" y="148"/>
                    <a:pt x="0" y="296"/>
                  </a:cubicBezTo>
                  <a:cubicBezTo>
                    <a:pt x="0" y="481"/>
                    <a:pt x="148" y="629"/>
                    <a:pt x="296" y="629"/>
                  </a:cubicBezTo>
                  <a:lnTo>
                    <a:pt x="5065" y="629"/>
                  </a:lnTo>
                  <a:cubicBezTo>
                    <a:pt x="5213" y="629"/>
                    <a:pt x="5361" y="481"/>
                    <a:pt x="5361" y="296"/>
                  </a:cubicBezTo>
                  <a:cubicBezTo>
                    <a:pt x="5361" y="148"/>
                    <a:pt x="5213" y="0"/>
                    <a:pt x="5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4542;p64">
              <a:extLst>
                <a:ext uri="{FF2B5EF4-FFF2-40B4-BE49-F238E27FC236}">
                  <a16:creationId xmlns:a16="http://schemas.microsoft.com/office/drawing/2014/main" id="{462F5D6C-D18A-4676-9FD5-7285B1DA411B}"/>
                </a:ext>
              </a:extLst>
            </p:cNvPr>
            <p:cNvSpPr/>
            <p:nvPr/>
          </p:nvSpPr>
          <p:spPr>
            <a:xfrm>
              <a:off x="4238375" y="1371275"/>
              <a:ext cx="125725" cy="15725"/>
            </a:xfrm>
            <a:custGeom>
              <a:avLst/>
              <a:gdLst/>
              <a:ahLst/>
              <a:cxnLst/>
              <a:rect l="l" t="t" r="r" b="b"/>
              <a:pathLst>
                <a:path w="5029" h="629" extrusionOk="0">
                  <a:moveTo>
                    <a:pt x="334" y="0"/>
                  </a:moveTo>
                  <a:cubicBezTo>
                    <a:pt x="149" y="0"/>
                    <a:pt x="1" y="148"/>
                    <a:pt x="1" y="296"/>
                  </a:cubicBezTo>
                  <a:cubicBezTo>
                    <a:pt x="1" y="481"/>
                    <a:pt x="149" y="629"/>
                    <a:pt x="334" y="629"/>
                  </a:cubicBezTo>
                  <a:lnTo>
                    <a:pt x="4733" y="629"/>
                  </a:lnTo>
                  <a:cubicBezTo>
                    <a:pt x="4918" y="629"/>
                    <a:pt x="5029" y="481"/>
                    <a:pt x="5029" y="296"/>
                  </a:cubicBezTo>
                  <a:cubicBezTo>
                    <a:pt x="5029" y="148"/>
                    <a:pt x="4918" y="0"/>
                    <a:pt x="4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4543;p64">
              <a:extLst>
                <a:ext uri="{FF2B5EF4-FFF2-40B4-BE49-F238E27FC236}">
                  <a16:creationId xmlns:a16="http://schemas.microsoft.com/office/drawing/2014/main" id="{9DF4E318-5D82-4002-8845-6BB72527C6BD}"/>
                </a:ext>
              </a:extLst>
            </p:cNvPr>
            <p:cNvSpPr/>
            <p:nvPr/>
          </p:nvSpPr>
          <p:spPr>
            <a:xfrm>
              <a:off x="4005475" y="1371275"/>
              <a:ext cx="184875" cy="15725"/>
            </a:xfrm>
            <a:custGeom>
              <a:avLst/>
              <a:gdLst/>
              <a:ahLst/>
              <a:cxnLst/>
              <a:rect l="l" t="t" r="r" b="b"/>
              <a:pathLst>
                <a:path w="7395" h="629" extrusionOk="0">
                  <a:moveTo>
                    <a:pt x="296" y="0"/>
                  </a:moveTo>
                  <a:cubicBezTo>
                    <a:pt x="148" y="0"/>
                    <a:pt x="0" y="148"/>
                    <a:pt x="0" y="296"/>
                  </a:cubicBezTo>
                  <a:cubicBezTo>
                    <a:pt x="0" y="481"/>
                    <a:pt x="148" y="629"/>
                    <a:pt x="296" y="629"/>
                  </a:cubicBezTo>
                  <a:lnTo>
                    <a:pt x="7099" y="629"/>
                  </a:lnTo>
                  <a:cubicBezTo>
                    <a:pt x="7283" y="629"/>
                    <a:pt x="7394" y="481"/>
                    <a:pt x="7394" y="296"/>
                  </a:cubicBezTo>
                  <a:cubicBezTo>
                    <a:pt x="7394" y="148"/>
                    <a:pt x="7283" y="0"/>
                    <a:pt x="7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4544;p64">
              <a:extLst>
                <a:ext uri="{FF2B5EF4-FFF2-40B4-BE49-F238E27FC236}">
                  <a16:creationId xmlns:a16="http://schemas.microsoft.com/office/drawing/2014/main" id="{E9E9DF9E-F4E4-41E6-AA5F-6848EF6F48E2}"/>
                </a:ext>
              </a:extLst>
            </p:cNvPr>
            <p:cNvSpPr/>
            <p:nvPr/>
          </p:nvSpPr>
          <p:spPr>
            <a:xfrm>
              <a:off x="3823400" y="1371275"/>
              <a:ext cx="146975" cy="15725"/>
            </a:xfrm>
            <a:custGeom>
              <a:avLst/>
              <a:gdLst/>
              <a:ahLst/>
              <a:cxnLst/>
              <a:rect l="l" t="t" r="r" b="b"/>
              <a:pathLst>
                <a:path w="5879" h="629" extrusionOk="0">
                  <a:moveTo>
                    <a:pt x="296" y="0"/>
                  </a:moveTo>
                  <a:cubicBezTo>
                    <a:pt x="111" y="0"/>
                    <a:pt x="0" y="148"/>
                    <a:pt x="0" y="296"/>
                  </a:cubicBezTo>
                  <a:cubicBezTo>
                    <a:pt x="0" y="481"/>
                    <a:pt x="111" y="629"/>
                    <a:pt x="296" y="629"/>
                  </a:cubicBezTo>
                  <a:lnTo>
                    <a:pt x="5546" y="629"/>
                  </a:lnTo>
                  <a:cubicBezTo>
                    <a:pt x="5731" y="629"/>
                    <a:pt x="5878" y="481"/>
                    <a:pt x="5878" y="296"/>
                  </a:cubicBezTo>
                  <a:cubicBezTo>
                    <a:pt x="5878" y="148"/>
                    <a:pt x="5731" y="0"/>
                    <a:pt x="5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4545;p64">
              <a:extLst>
                <a:ext uri="{FF2B5EF4-FFF2-40B4-BE49-F238E27FC236}">
                  <a16:creationId xmlns:a16="http://schemas.microsoft.com/office/drawing/2014/main" id="{01FCAB81-08F6-4438-AAC3-F4ECB2C09EB5}"/>
                </a:ext>
              </a:extLst>
            </p:cNvPr>
            <p:cNvSpPr/>
            <p:nvPr/>
          </p:nvSpPr>
          <p:spPr>
            <a:xfrm>
              <a:off x="3704150" y="1371275"/>
              <a:ext cx="96150" cy="15725"/>
            </a:xfrm>
            <a:custGeom>
              <a:avLst/>
              <a:gdLst/>
              <a:ahLst/>
              <a:cxnLst/>
              <a:rect l="l" t="t" r="r" b="b"/>
              <a:pathLst>
                <a:path w="3846" h="629" extrusionOk="0">
                  <a:moveTo>
                    <a:pt x="297" y="0"/>
                  </a:moveTo>
                  <a:cubicBezTo>
                    <a:pt x="149" y="0"/>
                    <a:pt x="1" y="148"/>
                    <a:pt x="1" y="296"/>
                  </a:cubicBezTo>
                  <a:cubicBezTo>
                    <a:pt x="1" y="481"/>
                    <a:pt x="149" y="629"/>
                    <a:pt x="297" y="629"/>
                  </a:cubicBezTo>
                  <a:lnTo>
                    <a:pt x="3550" y="629"/>
                  </a:lnTo>
                  <a:cubicBezTo>
                    <a:pt x="3698" y="629"/>
                    <a:pt x="3846" y="481"/>
                    <a:pt x="3846" y="296"/>
                  </a:cubicBezTo>
                  <a:cubicBezTo>
                    <a:pt x="3846" y="148"/>
                    <a:pt x="3698" y="0"/>
                    <a:pt x="3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4546;p64">
              <a:extLst>
                <a:ext uri="{FF2B5EF4-FFF2-40B4-BE49-F238E27FC236}">
                  <a16:creationId xmlns:a16="http://schemas.microsoft.com/office/drawing/2014/main" id="{9DC3BB22-E7D5-411C-A39A-FC347E3A00B0}"/>
                </a:ext>
              </a:extLst>
            </p:cNvPr>
            <p:cNvSpPr/>
            <p:nvPr/>
          </p:nvSpPr>
          <p:spPr>
            <a:xfrm>
              <a:off x="3148675" y="1371275"/>
              <a:ext cx="524075" cy="15725"/>
            </a:xfrm>
            <a:custGeom>
              <a:avLst/>
              <a:gdLst/>
              <a:ahLst/>
              <a:cxnLst/>
              <a:rect l="l" t="t" r="r" b="b"/>
              <a:pathLst>
                <a:path w="20963" h="629" extrusionOk="0">
                  <a:moveTo>
                    <a:pt x="296" y="0"/>
                  </a:moveTo>
                  <a:cubicBezTo>
                    <a:pt x="148" y="0"/>
                    <a:pt x="1" y="148"/>
                    <a:pt x="1" y="296"/>
                  </a:cubicBezTo>
                  <a:cubicBezTo>
                    <a:pt x="1" y="481"/>
                    <a:pt x="148" y="629"/>
                    <a:pt x="296" y="629"/>
                  </a:cubicBezTo>
                  <a:lnTo>
                    <a:pt x="20667" y="629"/>
                  </a:lnTo>
                  <a:cubicBezTo>
                    <a:pt x="20852" y="629"/>
                    <a:pt x="20963" y="481"/>
                    <a:pt x="20963" y="296"/>
                  </a:cubicBezTo>
                  <a:cubicBezTo>
                    <a:pt x="20963" y="148"/>
                    <a:pt x="20852" y="0"/>
                    <a:pt x="20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4547;p64">
              <a:extLst>
                <a:ext uri="{FF2B5EF4-FFF2-40B4-BE49-F238E27FC236}">
                  <a16:creationId xmlns:a16="http://schemas.microsoft.com/office/drawing/2014/main" id="{59DF5D11-3ABC-49B7-BAD2-E0630A6F6F42}"/>
                </a:ext>
              </a:extLst>
            </p:cNvPr>
            <p:cNvSpPr/>
            <p:nvPr/>
          </p:nvSpPr>
          <p:spPr>
            <a:xfrm>
              <a:off x="2762325" y="1371275"/>
              <a:ext cx="359575" cy="15725"/>
            </a:xfrm>
            <a:custGeom>
              <a:avLst/>
              <a:gdLst/>
              <a:ahLst/>
              <a:cxnLst/>
              <a:rect l="l" t="t" r="r" b="b"/>
              <a:pathLst>
                <a:path w="14383" h="629" extrusionOk="0">
                  <a:moveTo>
                    <a:pt x="297" y="0"/>
                  </a:moveTo>
                  <a:cubicBezTo>
                    <a:pt x="149" y="0"/>
                    <a:pt x="1" y="148"/>
                    <a:pt x="1" y="296"/>
                  </a:cubicBezTo>
                  <a:cubicBezTo>
                    <a:pt x="1" y="481"/>
                    <a:pt x="149" y="629"/>
                    <a:pt x="297" y="629"/>
                  </a:cubicBezTo>
                  <a:lnTo>
                    <a:pt x="14050" y="629"/>
                  </a:lnTo>
                  <a:cubicBezTo>
                    <a:pt x="14235" y="629"/>
                    <a:pt x="14382" y="481"/>
                    <a:pt x="14382" y="296"/>
                  </a:cubicBezTo>
                  <a:cubicBezTo>
                    <a:pt x="14382" y="148"/>
                    <a:pt x="14235" y="0"/>
                    <a:pt x="14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4548;p64">
              <a:extLst>
                <a:ext uri="{FF2B5EF4-FFF2-40B4-BE49-F238E27FC236}">
                  <a16:creationId xmlns:a16="http://schemas.microsoft.com/office/drawing/2014/main" id="{90993F3B-8A84-4543-B431-D401F44BB079}"/>
                </a:ext>
              </a:extLst>
            </p:cNvPr>
            <p:cNvSpPr/>
            <p:nvPr/>
          </p:nvSpPr>
          <p:spPr>
            <a:xfrm>
              <a:off x="3853900" y="1569975"/>
              <a:ext cx="158075" cy="15750"/>
            </a:xfrm>
            <a:custGeom>
              <a:avLst/>
              <a:gdLst/>
              <a:ahLst/>
              <a:cxnLst/>
              <a:rect l="l" t="t" r="r" b="b"/>
              <a:pathLst>
                <a:path w="6323" h="630" extrusionOk="0">
                  <a:moveTo>
                    <a:pt x="296" y="1"/>
                  </a:moveTo>
                  <a:cubicBezTo>
                    <a:pt x="148" y="1"/>
                    <a:pt x="0" y="149"/>
                    <a:pt x="0" y="297"/>
                  </a:cubicBezTo>
                  <a:cubicBezTo>
                    <a:pt x="0" y="481"/>
                    <a:pt x="148" y="629"/>
                    <a:pt x="296" y="629"/>
                  </a:cubicBezTo>
                  <a:lnTo>
                    <a:pt x="6026" y="629"/>
                  </a:lnTo>
                  <a:cubicBezTo>
                    <a:pt x="6211" y="629"/>
                    <a:pt x="6322" y="481"/>
                    <a:pt x="6322" y="297"/>
                  </a:cubicBezTo>
                  <a:cubicBezTo>
                    <a:pt x="6322" y="149"/>
                    <a:pt x="6211" y="1"/>
                    <a:pt x="60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4549;p64">
              <a:extLst>
                <a:ext uri="{FF2B5EF4-FFF2-40B4-BE49-F238E27FC236}">
                  <a16:creationId xmlns:a16="http://schemas.microsoft.com/office/drawing/2014/main" id="{B8B2B770-F52C-495F-92BE-125E7DBA452F}"/>
                </a:ext>
              </a:extLst>
            </p:cNvPr>
            <p:cNvSpPr/>
            <p:nvPr/>
          </p:nvSpPr>
          <p:spPr>
            <a:xfrm>
              <a:off x="3498050" y="1569975"/>
              <a:ext cx="340150" cy="15750"/>
            </a:xfrm>
            <a:custGeom>
              <a:avLst/>
              <a:gdLst/>
              <a:ahLst/>
              <a:cxnLst/>
              <a:rect l="l" t="t" r="r" b="b"/>
              <a:pathLst>
                <a:path w="13606" h="630" extrusionOk="0">
                  <a:moveTo>
                    <a:pt x="296" y="1"/>
                  </a:moveTo>
                  <a:cubicBezTo>
                    <a:pt x="148" y="1"/>
                    <a:pt x="0" y="149"/>
                    <a:pt x="0" y="297"/>
                  </a:cubicBezTo>
                  <a:cubicBezTo>
                    <a:pt x="0" y="481"/>
                    <a:pt x="148" y="629"/>
                    <a:pt x="296" y="629"/>
                  </a:cubicBezTo>
                  <a:lnTo>
                    <a:pt x="13273" y="629"/>
                  </a:lnTo>
                  <a:cubicBezTo>
                    <a:pt x="13458" y="629"/>
                    <a:pt x="13606" y="481"/>
                    <a:pt x="13606" y="297"/>
                  </a:cubicBezTo>
                  <a:cubicBezTo>
                    <a:pt x="13606" y="149"/>
                    <a:pt x="13458" y="1"/>
                    <a:pt x="132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4550;p64">
              <a:extLst>
                <a:ext uri="{FF2B5EF4-FFF2-40B4-BE49-F238E27FC236}">
                  <a16:creationId xmlns:a16="http://schemas.microsoft.com/office/drawing/2014/main" id="{8B1B6F1D-747C-4E62-9D4E-E34734105AD8}"/>
                </a:ext>
              </a:extLst>
            </p:cNvPr>
            <p:cNvSpPr/>
            <p:nvPr/>
          </p:nvSpPr>
          <p:spPr>
            <a:xfrm>
              <a:off x="3411175" y="1569975"/>
              <a:ext cx="57325" cy="15750"/>
            </a:xfrm>
            <a:custGeom>
              <a:avLst/>
              <a:gdLst/>
              <a:ahLst/>
              <a:cxnLst/>
              <a:rect l="l" t="t" r="r" b="b"/>
              <a:pathLst>
                <a:path w="2293" h="630" extrusionOk="0">
                  <a:moveTo>
                    <a:pt x="296" y="1"/>
                  </a:moveTo>
                  <a:cubicBezTo>
                    <a:pt x="148" y="1"/>
                    <a:pt x="0" y="149"/>
                    <a:pt x="0" y="297"/>
                  </a:cubicBezTo>
                  <a:cubicBezTo>
                    <a:pt x="0" y="481"/>
                    <a:pt x="148" y="629"/>
                    <a:pt x="296" y="629"/>
                  </a:cubicBezTo>
                  <a:lnTo>
                    <a:pt x="1997" y="629"/>
                  </a:lnTo>
                  <a:cubicBezTo>
                    <a:pt x="2144" y="629"/>
                    <a:pt x="2292" y="481"/>
                    <a:pt x="2292" y="297"/>
                  </a:cubicBezTo>
                  <a:cubicBezTo>
                    <a:pt x="2292" y="149"/>
                    <a:pt x="2144"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4551;p64">
              <a:extLst>
                <a:ext uri="{FF2B5EF4-FFF2-40B4-BE49-F238E27FC236}">
                  <a16:creationId xmlns:a16="http://schemas.microsoft.com/office/drawing/2014/main" id="{B3DDA7CE-7DD1-4592-BA27-8C4054688D30}"/>
                </a:ext>
              </a:extLst>
            </p:cNvPr>
            <p:cNvSpPr/>
            <p:nvPr/>
          </p:nvSpPr>
          <p:spPr>
            <a:xfrm>
              <a:off x="3315975" y="1569975"/>
              <a:ext cx="84125" cy="15750"/>
            </a:xfrm>
            <a:custGeom>
              <a:avLst/>
              <a:gdLst/>
              <a:ahLst/>
              <a:cxnLst/>
              <a:rect l="l" t="t" r="r" b="b"/>
              <a:pathLst>
                <a:path w="3365" h="630" extrusionOk="0">
                  <a:moveTo>
                    <a:pt x="296" y="1"/>
                  </a:moveTo>
                  <a:cubicBezTo>
                    <a:pt x="148" y="1"/>
                    <a:pt x="0" y="149"/>
                    <a:pt x="0" y="297"/>
                  </a:cubicBezTo>
                  <a:cubicBezTo>
                    <a:pt x="0" y="481"/>
                    <a:pt x="148" y="629"/>
                    <a:pt x="296" y="629"/>
                  </a:cubicBezTo>
                  <a:lnTo>
                    <a:pt x="3069" y="629"/>
                  </a:lnTo>
                  <a:cubicBezTo>
                    <a:pt x="3217" y="629"/>
                    <a:pt x="3365" y="481"/>
                    <a:pt x="3365" y="297"/>
                  </a:cubicBezTo>
                  <a:cubicBezTo>
                    <a:pt x="3365" y="149"/>
                    <a:pt x="3217" y="1"/>
                    <a:pt x="3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4552;p64">
              <a:extLst>
                <a:ext uri="{FF2B5EF4-FFF2-40B4-BE49-F238E27FC236}">
                  <a16:creationId xmlns:a16="http://schemas.microsoft.com/office/drawing/2014/main" id="{7DB3B11F-10A2-4EB2-B5D0-9AC204781C00}"/>
                </a:ext>
              </a:extLst>
            </p:cNvPr>
            <p:cNvSpPr/>
            <p:nvPr/>
          </p:nvSpPr>
          <p:spPr>
            <a:xfrm>
              <a:off x="2991550" y="1569975"/>
              <a:ext cx="310575" cy="15750"/>
            </a:xfrm>
            <a:custGeom>
              <a:avLst/>
              <a:gdLst/>
              <a:ahLst/>
              <a:cxnLst/>
              <a:rect l="l" t="t" r="r" b="b"/>
              <a:pathLst>
                <a:path w="12423" h="630" extrusionOk="0">
                  <a:moveTo>
                    <a:pt x="333" y="1"/>
                  </a:moveTo>
                  <a:cubicBezTo>
                    <a:pt x="148" y="1"/>
                    <a:pt x="1" y="149"/>
                    <a:pt x="1" y="297"/>
                  </a:cubicBezTo>
                  <a:cubicBezTo>
                    <a:pt x="1" y="481"/>
                    <a:pt x="148" y="629"/>
                    <a:pt x="333" y="629"/>
                  </a:cubicBezTo>
                  <a:lnTo>
                    <a:pt x="12127" y="629"/>
                  </a:lnTo>
                  <a:cubicBezTo>
                    <a:pt x="12312" y="629"/>
                    <a:pt x="12423" y="481"/>
                    <a:pt x="12423" y="297"/>
                  </a:cubicBezTo>
                  <a:cubicBezTo>
                    <a:pt x="12423" y="149"/>
                    <a:pt x="12312" y="1"/>
                    <a:pt x="12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4553;p64">
              <a:extLst>
                <a:ext uri="{FF2B5EF4-FFF2-40B4-BE49-F238E27FC236}">
                  <a16:creationId xmlns:a16="http://schemas.microsoft.com/office/drawing/2014/main" id="{1DCA803D-E14E-489A-BE08-B420C5776362}"/>
                </a:ext>
              </a:extLst>
            </p:cNvPr>
            <p:cNvSpPr/>
            <p:nvPr/>
          </p:nvSpPr>
          <p:spPr>
            <a:xfrm>
              <a:off x="2762325" y="1569975"/>
              <a:ext cx="205225" cy="15750"/>
            </a:xfrm>
            <a:custGeom>
              <a:avLst/>
              <a:gdLst/>
              <a:ahLst/>
              <a:cxnLst/>
              <a:rect l="l" t="t" r="r" b="b"/>
              <a:pathLst>
                <a:path w="8209" h="630" extrusionOk="0">
                  <a:moveTo>
                    <a:pt x="297" y="1"/>
                  </a:moveTo>
                  <a:cubicBezTo>
                    <a:pt x="149" y="1"/>
                    <a:pt x="1" y="149"/>
                    <a:pt x="1" y="297"/>
                  </a:cubicBezTo>
                  <a:cubicBezTo>
                    <a:pt x="1" y="481"/>
                    <a:pt x="149" y="629"/>
                    <a:pt x="297" y="629"/>
                  </a:cubicBezTo>
                  <a:lnTo>
                    <a:pt x="7913" y="629"/>
                  </a:lnTo>
                  <a:cubicBezTo>
                    <a:pt x="8060" y="629"/>
                    <a:pt x="8208" y="481"/>
                    <a:pt x="8208" y="297"/>
                  </a:cubicBezTo>
                  <a:cubicBezTo>
                    <a:pt x="8208" y="149"/>
                    <a:pt x="8060" y="1"/>
                    <a:pt x="7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4554;p64">
              <a:extLst>
                <a:ext uri="{FF2B5EF4-FFF2-40B4-BE49-F238E27FC236}">
                  <a16:creationId xmlns:a16="http://schemas.microsoft.com/office/drawing/2014/main" id="{D37BEFDF-260B-44A1-AC37-AC01389EAD64}"/>
                </a:ext>
              </a:extLst>
            </p:cNvPr>
            <p:cNvSpPr/>
            <p:nvPr/>
          </p:nvSpPr>
          <p:spPr>
            <a:xfrm>
              <a:off x="3964800" y="1702150"/>
              <a:ext cx="47175" cy="14825"/>
            </a:xfrm>
            <a:custGeom>
              <a:avLst/>
              <a:gdLst/>
              <a:ahLst/>
              <a:cxnLst/>
              <a:rect l="l" t="t" r="r" b="b"/>
              <a:pathLst>
                <a:path w="1887" h="593" extrusionOk="0">
                  <a:moveTo>
                    <a:pt x="296" y="1"/>
                  </a:moveTo>
                  <a:cubicBezTo>
                    <a:pt x="148" y="1"/>
                    <a:pt x="1" y="112"/>
                    <a:pt x="1" y="296"/>
                  </a:cubicBezTo>
                  <a:cubicBezTo>
                    <a:pt x="1" y="444"/>
                    <a:pt x="148" y="592"/>
                    <a:pt x="296" y="592"/>
                  </a:cubicBezTo>
                  <a:lnTo>
                    <a:pt x="1590" y="592"/>
                  </a:lnTo>
                  <a:cubicBezTo>
                    <a:pt x="1775" y="592"/>
                    <a:pt x="1886" y="444"/>
                    <a:pt x="1886" y="296"/>
                  </a:cubicBezTo>
                  <a:cubicBezTo>
                    <a:pt x="1886" y="112"/>
                    <a:pt x="1775" y="1"/>
                    <a:pt x="1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4555;p64">
              <a:extLst>
                <a:ext uri="{FF2B5EF4-FFF2-40B4-BE49-F238E27FC236}">
                  <a16:creationId xmlns:a16="http://schemas.microsoft.com/office/drawing/2014/main" id="{8B476DFC-2AB3-4404-986D-98038B5C69F4}"/>
                </a:ext>
              </a:extLst>
            </p:cNvPr>
            <p:cNvSpPr/>
            <p:nvPr/>
          </p:nvSpPr>
          <p:spPr>
            <a:xfrm>
              <a:off x="3273450" y="1702150"/>
              <a:ext cx="664575" cy="14825"/>
            </a:xfrm>
            <a:custGeom>
              <a:avLst/>
              <a:gdLst/>
              <a:ahLst/>
              <a:cxnLst/>
              <a:rect l="l" t="t" r="r" b="b"/>
              <a:pathLst>
                <a:path w="26583" h="593" extrusionOk="0">
                  <a:moveTo>
                    <a:pt x="333" y="1"/>
                  </a:moveTo>
                  <a:cubicBezTo>
                    <a:pt x="148" y="1"/>
                    <a:pt x="1" y="112"/>
                    <a:pt x="1" y="296"/>
                  </a:cubicBezTo>
                  <a:cubicBezTo>
                    <a:pt x="1" y="444"/>
                    <a:pt x="148" y="592"/>
                    <a:pt x="333" y="592"/>
                  </a:cubicBezTo>
                  <a:lnTo>
                    <a:pt x="26287" y="592"/>
                  </a:lnTo>
                  <a:cubicBezTo>
                    <a:pt x="26435" y="592"/>
                    <a:pt x="26582" y="444"/>
                    <a:pt x="26582" y="296"/>
                  </a:cubicBezTo>
                  <a:cubicBezTo>
                    <a:pt x="26582" y="112"/>
                    <a:pt x="26435" y="1"/>
                    <a:pt x="2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4556;p64">
              <a:extLst>
                <a:ext uri="{FF2B5EF4-FFF2-40B4-BE49-F238E27FC236}">
                  <a16:creationId xmlns:a16="http://schemas.microsoft.com/office/drawing/2014/main" id="{90C60673-59B3-47C4-8CE7-C2E276E1767C}"/>
                </a:ext>
              </a:extLst>
            </p:cNvPr>
            <p:cNvSpPr/>
            <p:nvPr/>
          </p:nvSpPr>
          <p:spPr>
            <a:xfrm>
              <a:off x="3112625" y="1702150"/>
              <a:ext cx="132200" cy="14825"/>
            </a:xfrm>
            <a:custGeom>
              <a:avLst/>
              <a:gdLst/>
              <a:ahLst/>
              <a:cxnLst/>
              <a:rect l="l" t="t" r="r" b="b"/>
              <a:pathLst>
                <a:path w="5288" h="593" extrusionOk="0">
                  <a:moveTo>
                    <a:pt x="333" y="1"/>
                  </a:moveTo>
                  <a:cubicBezTo>
                    <a:pt x="149" y="1"/>
                    <a:pt x="1" y="112"/>
                    <a:pt x="1" y="296"/>
                  </a:cubicBezTo>
                  <a:cubicBezTo>
                    <a:pt x="1" y="444"/>
                    <a:pt x="149" y="592"/>
                    <a:pt x="333" y="592"/>
                  </a:cubicBezTo>
                  <a:lnTo>
                    <a:pt x="4955" y="592"/>
                  </a:lnTo>
                  <a:cubicBezTo>
                    <a:pt x="5140" y="592"/>
                    <a:pt x="5287" y="444"/>
                    <a:pt x="5287" y="296"/>
                  </a:cubicBezTo>
                  <a:cubicBezTo>
                    <a:pt x="5287" y="112"/>
                    <a:pt x="5140" y="1"/>
                    <a:pt x="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4557;p64">
              <a:extLst>
                <a:ext uri="{FF2B5EF4-FFF2-40B4-BE49-F238E27FC236}">
                  <a16:creationId xmlns:a16="http://schemas.microsoft.com/office/drawing/2014/main" id="{4000273C-B1C9-4226-B749-C645E15D181D}"/>
                </a:ext>
              </a:extLst>
            </p:cNvPr>
            <p:cNvSpPr/>
            <p:nvPr/>
          </p:nvSpPr>
          <p:spPr>
            <a:xfrm>
              <a:off x="2762325" y="1702150"/>
              <a:ext cx="284700" cy="14825"/>
            </a:xfrm>
            <a:custGeom>
              <a:avLst/>
              <a:gdLst/>
              <a:ahLst/>
              <a:cxnLst/>
              <a:rect l="l" t="t" r="r" b="b"/>
              <a:pathLst>
                <a:path w="11388" h="593" extrusionOk="0">
                  <a:moveTo>
                    <a:pt x="297" y="1"/>
                  </a:moveTo>
                  <a:cubicBezTo>
                    <a:pt x="149" y="1"/>
                    <a:pt x="1" y="112"/>
                    <a:pt x="1" y="296"/>
                  </a:cubicBezTo>
                  <a:cubicBezTo>
                    <a:pt x="1" y="444"/>
                    <a:pt x="149" y="592"/>
                    <a:pt x="297" y="592"/>
                  </a:cubicBezTo>
                  <a:lnTo>
                    <a:pt x="11055" y="592"/>
                  </a:lnTo>
                  <a:cubicBezTo>
                    <a:pt x="11240" y="592"/>
                    <a:pt x="11388" y="444"/>
                    <a:pt x="11388" y="296"/>
                  </a:cubicBezTo>
                  <a:cubicBezTo>
                    <a:pt x="11388" y="112"/>
                    <a:pt x="11240" y="1"/>
                    <a:pt x="1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4558;p64">
              <a:extLst>
                <a:ext uri="{FF2B5EF4-FFF2-40B4-BE49-F238E27FC236}">
                  <a16:creationId xmlns:a16="http://schemas.microsoft.com/office/drawing/2014/main" id="{0B817AC0-5164-4388-9119-5B05CF9E2A51}"/>
                </a:ext>
              </a:extLst>
            </p:cNvPr>
            <p:cNvSpPr/>
            <p:nvPr/>
          </p:nvSpPr>
          <p:spPr>
            <a:xfrm>
              <a:off x="3936150" y="1833400"/>
              <a:ext cx="75825" cy="15725"/>
            </a:xfrm>
            <a:custGeom>
              <a:avLst/>
              <a:gdLst/>
              <a:ahLst/>
              <a:cxnLst/>
              <a:rect l="l" t="t" r="r" b="b"/>
              <a:pathLst>
                <a:path w="3033" h="629" extrusionOk="0">
                  <a:moveTo>
                    <a:pt x="296" y="0"/>
                  </a:moveTo>
                  <a:cubicBezTo>
                    <a:pt x="111" y="0"/>
                    <a:pt x="0" y="148"/>
                    <a:pt x="0" y="333"/>
                  </a:cubicBezTo>
                  <a:cubicBezTo>
                    <a:pt x="0" y="481"/>
                    <a:pt x="111" y="629"/>
                    <a:pt x="296" y="629"/>
                  </a:cubicBezTo>
                  <a:lnTo>
                    <a:pt x="2736" y="629"/>
                  </a:lnTo>
                  <a:cubicBezTo>
                    <a:pt x="2921" y="629"/>
                    <a:pt x="3032" y="481"/>
                    <a:pt x="3032" y="333"/>
                  </a:cubicBezTo>
                  <a:cubicBezTo>
                    <a:pt x="3032" y="148"/>
                    <a:pt x="2921" y="0"/>
                    <a:pt x="27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4559;p64">
              <a:extLst>
                <a:ext uri="{FF2B5EF4-FFF2-40B4-BE49-F238E27FC236}">
                  <a16:creationId xmlns:a16="http://schemas.microsoft.com/office/drawing/2014/main" id="{596B31DA-0305-4C29-AC81-A71953A15827}"/>
                </a:ext>
              </a:extLst>
            </p:cNvPr>
            <p:cNvSpPr/>
            <p:nvPr/>
          </p:nvSpPr>
          <p:spPr>
            <a:xfrm>
              <a:off x="3785500" y="1833400"/>
              <a:ext cx="88750" cy="15725"/>
            </a:xfrm>
            <a:custGeom>
              <a:avLst/>
              <a:gdLst/>
              <a:ahLst/>
              <a:cxnLst/>
              <a:rect l="l" t="t" r="r" b="b"/>
              <a:pathLst>
                <a:path w="3550" h="629" extrusionOk="0">
                  <a:moveTo>
                    <a:pt x="296" y="0"/>
                  </a:moveTo>
                  <a:cubicBezTo>
                    <a:pt x="148" y="0"/>
                    <a:pt x="0" y="148"/>
                    <a:pt x="0" y="333"/>
                  </a:cubicBezTo>
                  <a:cubicBezTo>
                    <a:pt x="0" y="481"/>
                    <a:pt x="148" y="629"/>
                    <a:pt x="296" y="629"/>
                  </a:cubicBezTo>
                  <a:lnTo>
                    <a:pt x="3254" y="629"/>
                  </a:lnTo>
                  <a:cubicBezTo>
                    <a:pt x="3439" y="629"/>
                    <a:pt x="3549" y="481"/>
                    <a:pt x="3549" y="333"/>
                  </a:cubicBezTo>
                  <a:cubicBezTo>
                    <a:pt x="3549" y="148"/>
                    <a:pt x="3439"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4560;p64">
              <a:extLst>
                <a:ext uri="{FF2B5EF4-FFF2-40B4-BE49-F238E27FC236}">
                  <a16:creationId xmlns:a16="http://schemas.microsoft.com/office/drawing/2014/main" id="{CEB2D1BC-F3C0-471F-818F-08FCEC8BFE52}"/>
                </a:ext>
              </a:extLst>
            </p:cNvPr>
            <p:cNvSpPr/>
            <p:nvPr/>
          </p:nvSpPr>
          <p:spPr>
            <a:xfrm>
              <a:off x="3680125" y="1833400"/>
              <a:ext cx="84125" cy="15725"/>
            </a:xfrm>
            <a:custGeom>
              <a:avLst/>
              <a:gdLst/>
              <a:ahLst/>
              <a:cxnLst/>
              <a:rect l="l" t="t" r="r" b="b"/>
              <a:pathLst>
                <a:path w="3365" h="629" extrusionOk="0">
                  <a:moveTo>
                    <a:pt x="296" y="0"/>
                  </a:moveTo>
                  <a:cubicBezTo>
                    <a:pt x="149" y="0"/>
                    <a:pt x="1" y="148"/>
                    <a:pt x="1" y="333"/>
                  </a:cubicBezTo>
                  <a:cubicBezTo>
                    <a:pt x="1" y="481"/>
                    <a:pt x="149" y="629"/>
                    <a:pt x="296" y="629"/>
                  </a:cubicBezTo>
                  <a:lnTo>
                    <a:pt x="3032" y="629"/>
                  </a:lnTo>
                  <a:cubicBezTo>
                    <a:pt x="3217" y="629"/>
                    <a:pt x="3365" y="481"/>
                    <a:pt x="3365" y="333"/>
                  </a:cubicBezTo>
                  <a:cubicBezTo>
                    <a:pt x="3365" y="148"/>
                    <a:pt x="3217" y="0"/>
                    <a:pt x="3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4561;p64">
              <a:extLst>
                <a:ext uri="{FF2B5EF4-FFF2-40B4-BE49-F238E27FC236}">
                  <a16:creationId xmlns:a16="http://schemas.microsoft.com/office/drawing/2014/main" id="{53210565-60B8-4663-941A-5AB9340D281B}"/>
                </a:ext>
              </a:extLst>
            </p:cNvPr>
            <p:cNvSpPr/>
            <p:nvPr/>
          </p:nvSpPr>
          <p:spPr>
            <a:xfrm>
              <a:off x="3535025" y="1833400"/>
              <a:ext cx="121100" cy="15725"/>
            </a:xfrm>
            <a:custGeom>
              <a:avLst/>
              <a:gdLst/>
              <a:ahLst/>
              <a:cxnLst/>
              <a:rect l="l" t="t" r="r" b="b"/>
              <a:pathLst>
                <a:path w="4844" h="629" extrusionOk="0">
                  <a:moveTo>
                    <a:pt x="296" y="0"/>
                  </a:moveTo>
                  <a:cubicBezTo>
                    <a:pt x="148" y="0"/>
                    <a:pt x="0" y="148"/>
                    <a:pt x="0" y="333"/>
                  </a:cubicBezTo>
                  <a:cubicBezTo>
                    <a:pt x="0" y="481"/>
                    <a:pt x="148" y="629"/>
                    <a:pt x="296" y="629"/>
                  </a:cubicBezTo>
                  <a:lnTo>
                    <a:pt x="4511" y="629"/>
                  </a:lnTo>
                  <a:cubicBezTo>
                    <a:pt x="4696" y="629"/>
                    <a:pt x="4843" y="481"/>
                    <a:pt x="4843" y="333"/>
                  </a:cubicBezTo>
                  <a:cubicBezTo>
                    <a:pt x="4843" y="148"/>
                    <a:pt x="4696" y="0"/>
                    <a:pt x="4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4562;p64">
              <a:extLst>
                <a:ext uri="{FF2B5EF4-FFF2-40B4-BE49-F238E27FC236}">
                  <a16:creationId xmlns:a16="http://schemas.microsoft.com/office/drawing/2014/main" id="{8C571557-C43A-4123-A1AC-BF663F706E65}"/>
                </a:ext>
              </a:extLst>
            </p:cNvPr>
            <p:cNvSpPr/>
            <p:nvPr/>
          </p:nvSpPr>
          <p:spPr>
            <a:xfrm>
              <a:off x="3421325" y="1833400"/>
              <a:ext cx="97075" cy="15725"/>
            </a:xfrm>
            <a:custGeom>
              <a:avLst/>
              <a:gdLst/>
              <a:ahLst/>
              <a:cxnLst/>
              <a:rect l="l" t="t" r="r" b="b"/>
              <a:pathLst>
                <a:path w="3883" h="629" extrusionOk="0">
                  <a:moveTo>
                    <a:pt x="334" y="0"/>
                  </a:moveTo>
                  <a:cubicBezTo>
                    <a:pt x="149" y="0"/>
                    <a:pt x="1" y="148"/>
                    <a:pt x="1" y="333"/>
                  </a:cubicBezTo>
                  <a:cubicBezTo>
                    <a:pt x="1" y="481"/>
                    <a:pt x="149" y="629"/>
                    <a:pt x="334" y="629"/>
                  </a:cubicBezTo>
                  <a:lnTo>
                    <a:pt x="3587" y="629"/>
                  </a:lnTo>
                  <a:cubicBezTo>
                    <a:pt x="3772" y="629"/>
                    <a:pt x="3883" y="481"/>
                    <a:pt x="3883" y="333"/>
                  </a:cubicBezTo>
                  <a:cubicBezTo>
                    <a:pt x="3883" y="148"/>
                    <a:pt x="3772" y="0"/>
                    <a:pt x="3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4563;p64">
              <a:extLst>
                <a:ext uri="{FF2B5EF4-FFF2-40B4-BE49-F238E27FC236}">
                  <a16:creationId xmlns:a16="http://schemas.microsoft.com/office/drawing/2014/main" id="{B0C3A6CF-B8F9-4895-92F8-33CC4B9228B8}"/>
                </a:ext>
              </a:extLst>
            </p:cNvPr>
            <p:cNvSpPr/>
            <p:nvPr/>
          </p:nvSpPr>
          <p:spPr>
            <a:xfrm>
              <a:off x="3347400" y="1833400"/>
              <a:ext cx="65650" cy="15725"/>
            </a:xfrm>
            <a:custGeom>
              <a:avLst/>
              <a:gdLst/>
              <a:ahLst/>
              <a:cxnLst/>
              <a:rect l="l" t="t" r="r" b="b"/>
              <a:pathLst>
                <a:path w="2626" h="629" extrusionOk="0">
                  <a:moveTo>
                    <a:pt x="333" y="0"/>
                  </a:moveTo>
                  <a:cubicBezTo>
                    <a:pt x="148" y="0"/>
                    <a:pt x="0" y="148"/>
                    <a:pt x="0" y="333"/>
                  </a:cubicBezTo>
                  <a:cubicBezTo>
                    <a:pt x="0" y="481"/>
                    <a:pt x="148" y="629"/>
                    <a:pt x="333" y="629"/>
                  </a:cubicBezTo>
                  <a:lnTo>
                    <a:pt x="2329" y="629"/>
                  </a:lnTo>
                  <a:cubicBezTo>
                    <a:pt x="2477" y="629"/>
                    <a:pt x="2625" y="481"/>
                    <a:pt x="2625" y="333"/>
                  </a:cubicBezTo>
                  <a:cubicBezTo>
                    <a:pt x="2625" y="148"/>
                    <a:pt x="2477" y="0"/>
                    <a:pt x="2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4564;p64">
              <a:extLst>
                <a:ext uri="{FF2B5EF4-FFF2-40B4-BE49-F238E27FC236}">
                  <a16:creationId xmlns:a16="http://schemas.microsoft.com/office/drawing/2014/main" id="{BFE4F4FE-582D-451D-BAD8-18D53FA2D5B1}"/>
                </a:ext>
              </a:extLst>
            </p:cNvPr>
            <p:cNvSpPr/>
            <p:nvPr/>
          </p:nvSpPr>
          <p:spPr>
            <a:xfrm>
              <a:off x="3002650" y="1833400"/>
              <a:ext cx="331825" cy="15725"/>
            </a:xfrm>
            <a:custGeom>
              <a:avLst/>
              <a:gdLst/>
              <a:ahLst/>
              <a:cxnLst/>
              <a:rect l="l" t="t" r="r" b="b"/>
              <a:pathLst>
                <a:path w="13273" h="629" extrusionOk="0">
                  <a:moveTo>
                    <a:pt x="296" y="0"/>
                  </a:moveTo>
                  <a:cubicBezTo>
                    <a:pt x="111" y="0"/>
                    <a:pt x="0" y="148"/>
                    <a:pt x="0" y="333"/>
                  </a:cubicBezTo>
                  <a:cubicBezTo>
                    <a:pt x="0" y="481"/>
                    <a:pt x="111" y="629"/>
                    <a:pt x="296" y="629"/>
                  </a:cubicBezTo>
                  <a:lnTo>
                    <a:pt x="12940" y="629"/>
                  </a:lnTo>
                  <a:cubicBezTo>
                    <a:pt x="13125" y="629"/>
                    <a:pt x="13273" y="481"/>
                    <a:pt x="13273" y="333"/>
                  </a:cubicBezTo>
                  <a:cubicBezTo>
                    <a:pt x="13273" y="148"/>
                    <a:pt x="13125" y="0"/>
                    <a:pt x="12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565;p64">
              <a:extLst>
                <a:ext uri="{FF2B5EF4-FFF2-40B4-BE49-F238E27FC236}">
                  <a16:creationId xmlns:a16="http://schemas.microsoft.com/office/drawing/2014/main" id="{8B75430F-E1D7-4ED9-8530-B0B6AF46BB95}"/>
                </a:ext>
              </a:extLst>
            </p:cNvPr>
            <p:cNvSpPr/>
            <p:nvPr/>
          </p:nvSpPr>
          <p:spPr>
            <a:xfrm>
              <a:off x="2762325" y="1833400"/>
              <a:ext cx="229250" cy="15725"/>
            </a:xfrm>
            <a:custGeom>
              <a:avLst/>
              <a:gdLst/>
              <a:ahLst/>
              <a:cxnLst/>
              <a:rect l="l" t="t" r="r" b="b"/>
              <a:pathLst>
                <a:path w="9170" h="629" extrusionOk="0">
                  <a:moveTo>
                    <a:pt x="297" y="0"/>
                  </a:moveTo>
                  <a:cubicBezTo>
                    <a:pt x="149" y="0"/>
                    <a:pt x="1" y="148"/>
                    <a:pt x="1" y="333"/>
                  </a:cubicBezTo>
                  <a:cubicBezTo>
                    <a:pt x="1" y="481"/>
                    <a:pt x="149" y="629"/>
                    <a:pt x="297" y="629"/>
                  </a:cubicBezTo>
                  <a:lnTo>
                    <a:pt x="8837" y="629"/>
                  </a:lnTo>
                  <a:cubicBezTo>
                    <a:pt x="9022" y="629"/>
                    <a:pt x="9170" y="481"/>
                    <a:pt x="9170" y="333"/>
                  </a:cubicBezTo>
                  <a:cubicBezTo>
                    <a:pt x="9170" y="148"/>
                    <a:pt x="9022" y="0"/>
                    <a:pt x="88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566;p64">
              <a:extLst>
                <a:ext uri="{FF2B5EF4-FFF2-40B4-BE49-F238E27FC236}">
                  <a16:creationId xmlns:a16="http://schemas.microsoft.com/office/drawing/2014/main" id="{ABE556F6-CD07-46A2-9408-6FDA42B99BA0}"/>
                </a:ext>
              </a:extLst>
            </p:cNvPr>
            <p:cNvSpPr/>
            <p:nvPr/>
          </p:nvSpPr>
          <p:spPr>
            <a:xfrm>
              <a:off x="3726350" y="2067250"/>
              <a:ext cx="73025" cy="73025"/>
            </a:xfrm>
            <a:custGeom>
              <a:avLst/>
              <a:gdLst/>
              <a:ahLst/>
              <a:cxnLst/>
              <a:rect l="l" t="t" r="r" b="b"/>
              <a:pathLst>
                <a:path w="2921" h="2921" extrusionOk="0">
                  <a:moveTo>
                    <a:pt x="1479" y="0"/>
                  </a:moveTo>
                  <a:cubicBezTo>
                    <a:pt x="666" y="0"/>
                    <a:pt x="0" y="629"/>
                    <a:pt x="0" y="1442"/>
                  </a:cubicBezTo>
                  <a:cubicBezTo>
                    <a:pt x="0" y="2255"/>
                    <a:pt x="666" y="2921"/>
                    <a:pt x="1479" y="2921"/>
                  </a:cubicBezTo>
                  <a:cubicBezTo>
                    <a:pt x="2292" y="2921"/>
                    <a:pt x="2921" y="2255"/>
                    <a:pt x="2921" y="1442"/>
                  </a:cubicBezTo>
                  <a:cubicBezTo>
                    <a:pt x="2921" y="629"/>
                    <a:pt x="2292" y="0"/>
                    <a:pt x="1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567;p64">
              <a:extLst>
                <a:ext uri="{FF2B5EF4-FFF2-40B4-BE49-F238E27FC236}">
                  <a16:creationId xmlns:a16="http://schemas.microsoft.com/office/drawing/2014/main" id="{E917B584-0BFC-4FF7-A1C5-50712B7470C8}"/>
                </a:ext>
              </a:extLst>
            </p:cNvPr>
            <p:cNvSpPr/>
            <p:nvPr/>
          </p:nvSpPr>
          <p:spPr>
            <a:xfrm>
              <a:off x="3718950" y="2058925"/>
              <a:ext cx="88750" cy="88750"/>
            </a:xfrm>
            <a:custGeom>
              <a:avLst/>
              <a:gdLst/>
              <a:ahLst/>
              <a:cxnLst/>
              <a:rect l="l" t="t" r="r" b="b"/>
              <a:pathLst>
                <a:path w="3550" h="3550" extrusionOk="0">
                  <a:moveTo>
                    <a:pt x="1775" y="629"/>
                  </a:moveTo>
                  <a:cubicBezTo>
                    <a:pt x="2403" y="629"/>
                    <a:pt x="2921" y="1146"/>
                    <a:pt x="2921" y="1775"/>
                  </a:cubicBezTo>
                  <a:cubicBezTo>
                    <a:pt x="2921" y="2403"/>
                    <a:pt x="2403" y="2921"/>
                    <a:pt x="1775" y="2921"/>
                  </a:cubicBezTo>
                  <a:cubicBezTo>
                    <a:pt x="1146" y="2921"/>
                    <a:pt x="629" y="2403"/>
                    <a:pt x="629" y="1775"/>
                  </a:cubicBezTo>
                  <a:cubicBezTo>
                    <a:pt x="629" y="1146"/>
                    <a:pt x="1146" y="629"/>
                    <a:pt x="1775" y="629"/>
                  </a:cubicBezTo>
                  <a:close/>
                  <a:moveTo>
                    <a:pt x="1775" y="0"/>
                  </a:moveTo>
                  <a:cubicBezTo>
                    <a:pt x="814" y="0"/>
                    <a:pt x="0" y="814"/>
                    <a:pt x="0" y="1775"/>
                  </a:cubicBezTo>
                  <a:cubicBezTo>
                    <a:pt x="0" y="2736"/>
                    <a:pt x="814" y="3549"/>
                    <a:pt x="1775" y="3549"/>
                  </a:cubicBezTo>
                  <a:cubicBezTo>
                    <a:pt x="2736" y="3549"/>
                    <a:pt x="3550" y="2736"/>
                    <a:pt x="3550" y="1775"/>
                  </a:cubicBezTo>
                  <a:cubicBezTo>
                    <a:pt x="3550" y="814"/>
                    <a:pt x="2736"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568;p64">
              <a:extLst>
                <a:ext uri="{FF2B5EF4-FFF2-40B4-BE49-F238E27FC236}">
                  <a16:creationId xmlns:a16="http://schemas.microsoft.com/office/drawing/2014/main" id="{4B590B48-29FF-45FC-8227-5A975BCCE0C9}"/>
                </a:ext>
              </a:extLst>
            </p:cNvPr>
            <p:cNvSpPr/>
            <p:nvPr/>
          </p:nvSpPr>
          <p:spPr>
            <a:xfrm>
              <a:off x="2028475" y="3650500"/>
              <a:ext cx="3505750" cy="189500"/>
            </a:xfrm>
            <a:custGeom>
              <a:avLst/>
              <a:gdLst/>
              <a:ahLst/>
              <a:cxnLst/>
              <a:rect l="l" t="t" r="r" b="b"/>
              <a:pathLst>
                <a:path w="140230" h="7580" extrusionOk="0">
                  <a:moveTo>
                    <a:pt x="0" y="1"/>
                  </a:moveTo>
                  <a:lnTo>
                    <a:pt x="0" y="7580"/>
                  </a:lnTo>
                  <a:lnTo>
                    <a:pt x="140230" y="7580"/>
                  </a:lnTo>
                  <a:lnTo>
                    <a:pt x="1402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569;p64">
              <a:extLst>
                <a:ext uri="{FF2B5EF4-FFF2-40B4-BE49-F238E27FC236}">
                  <a16:creationId xmlns:a16="http://schemas.microsoft.com/office/drawing/2014/main" id="{6FD6B668-7071-4425-928D-73852D5B2661}"/>
                </a:ext>
              </a:extLst>
            </p:cNvPr>
            <p:cNvSpPr/>
            <p:nvPr/>
          </p:nvSpPr>
          <p:spPr>
            <a:xfrm>
              <a:off x="2021075" y="3643125"/>
              <a:ext cx="3521475" cy="204275"/>
            </a:xfrm>
            <a:custGeom>
              <a:avLst/>
              <a:gdLst/>
              <a:ahLst/>
              <a:cxnLst/>
              <a:rect l="l" t="t" r="r" b="b"/>
              <a:pathLst>
                <a:path w="140859" h="8171" extrusionOk="0">
                  <a:moveTo>
                    <a:pt x="140230" y="629"/>
                  </a:moveTo>
                  <a:lnTo>
                    <a:pt x="140230" y="7542"/>
                  </a:lnTo>
                  <a:lnTo>
                    <a:pt x="592" y="7542"/>
                  </a:lnTo>
                  <a:lnTo>
                    <a:pt x="592" y="629"/>
                  </a:lnTo>
                  <a:close/>
                  <a:moveTo>
                    <a:pt x="296" y="0"/>
                  </a:moveTo>
                  <a:cubicBezTo>
                    <a:pt x="222" y="0"/>
                    <a:pt x="148" y="37"/>
                    <a:pt x="74" y="74"/>
                  </a:cubicBezTo>
                  <a:cubicBezTo>
                    <a:pt x="37" y="148"/>
                    <a:pt x="0" y="222"/>
                    <a:pt x="0" y="296"/>
                  </a:cubicBezTo>
                  <a:lnTo>
                    <a:pt x="0" y="7875"/>
                  </a:lnTo>
                  <a:cubicBezTo>
                    <a:pt x="0" y="7949"/>
                    <a:pt x="37" y="8023"/>
                    <a:pt x="74" y="8097"/>
                  </a:cubicBezTo>
                  <a:cubicBezTo>
                    <a:pt x="148" y="8134"/>
                    <a:pt x="222" y="8171"/>
                    <a:pt x="296" y="8171"/>
                  </a:cubicBezTo>
                  <a:lnTo>
                    <a:pt x="140526" y="8171"/>
                  </a:lnTo>
                  <a:cubicBezTo>
                    <a:pt x="140637" y="8171"/>
                    <a:pt x="140711" y="8134"/>
                    <a:pt x="140747" y="8097"/>
                  </a:cubicBezTo>
                  <a:cubicBezTo>
                    <a:pt x="140821" y="8023"/>
                    <a:pt x="140858" y="7949"/>
                    <a:pt x="140858" y="7875"/>
                  </a:cubicBezTo>
                  <a:lnTo>
                    <a:pt x="140858" y="296"/>
                  </a:lnTo>
                  <a:cubicBezTo>
                    <a:pt x="140858" y="222"/>
                    <a:pt x="140821" y="148"/>
                    <a:pt x="140747" y="74"/>
                  </a:cubicBezTo>
                  <a:cubicBezTo>
                    <a:pt x="140711" y="37"/>
                    <a:pt x="140637" y="0"/>
                    <a:pt x="140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570;p64">
              <a:extLst>
                <a:ext uri="{FF2B5EF4-FFF2-40B4-BE49-F238E27FC236}">
                  <a16:creationId xmlns:a16="http://schemas.microsoft.com/office/drawing/2014/main" id="{EC7558C2-04B1-4649-A269-5D3C2D0DB73F}"/>
                </a:ext>
              </a:extLst>
            </p:cNvPr>
            <p:cNvSpPr/>
            <p:nvPr/>
          </p:nvSpPr>
          <p:spPr>
            <a:xfrm>
              <a:off x="1668925" y="2418450"/>
              <a:ext cx="4230400" cy="734825"/>
            </a:xfrm>
            <a:custGeom>
              <a:avLst/>
              <a:gdLst/>
              <a:ahLst/>
              <a:cxnLst/>
              <a:rect l="l" t="t" r="r" b="b"/>
              <a:pathLst>
                <a:path w="169216" h="29393" extrusionOk="0">
                  <a:moveTo>
                    <a:pt x="52647" y="1"/>
                  </a:moveTo>
                  <a:lnTo>
                    <a:pt x="1" y="15085"/>
                  </a:lnTo>
                  <a:lnTo>
                    <a:pt x="6027" y="29393"/>
                  </a:lnTo>
                  <a:lnTo>
                    <a:pt x="163189" y="29393"/>
                  </a:lnTo>
                  <a:lnTo>
                    <a:pt x="169215" y="15085"/>
                  </a:lnTo>
                  <a:lnTo>
                    <a:pt x="116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571;p64">
              <a:extLst>
                <a:ext uri="{FF2B5EF4-FFF2-40B4-BE49-F238E27FC236}">
                  <a16:creationId xmlns:a16="http://schemas.microsoft.com/office/drawing/2014/main" id="{2C4017C0-D1BF-4167-880B-BE9B3449F07C}"/>
                </a:ext>
              </a:extLst>
            </p:cNvPr>
            <p:cNvSpPr/>
            <p:nvPr/>
          </p:nvSpPr>
          <p:spPr>
            <a:xfrm>
              <a:off x="1661525" y="2410150"/>
              <a:ext cx="4246100" cy="750525"/>
            </a:xfrm>
            <a:custGeom>
              <a:avLst/>
              <a:gdLst/>
              <a:ahLst/>
              <a:cxnLst/>
              <a:rect l="l" t="t" r="r" b="b"/>
              <a:pathLst>
                <a:path w="169844" h="30021" extrusionOk="0">
                  <a:moveTo>
                    <a:pt x="116791" y="629"/>
                  </a:moveTo>
                  <a:lnTo>
                    <a:pt x="169104" y="15639"/>
                  </a:lnTo>
                  <a:lnTo>
                    <a:pt x="163300" y="29429"/>
                  </a:lnTo>
                  <a:lnTo>
                    <a:pt x="6545" y="29429"/>
                  </a:lnTo>
                  <a:lnTo>
                    <a:pt x="740" y="15639"/>
                  </a:lnTo>
                  <a:lnTo>
                    <a:pt x="53017" y="629"/>
                  </a:lnTo>
                  <a:close/>
                  <a:moveTo>
                    <a:pt x="52943" y="0"/>
                  </a:moveTo>
                  <a:lnTo>
                    <a:pt x="52869" y="37"/>
                  </a:lnTo>
                  <a:lnTo>
                    <a:pt x="223" y="15121"/>
                  </a:lnTo>
                  <a:cubicBezTo>
                    <a:pt x="149" y="15158"/>
                    <a:pt x="75" y="15232"/>
                    <a:pt x="38" y="15306"/>
                  </a:cubicBezTo>
                  <a:cubicBezTo>
                    <a:pt x="1" y="15380"/>
                    <a:pt x="1" y="15454"/>
                    <a:pt x="38" y="15565"/>
                  </a:cubicBezTo>
                  <a:lnTo>
                    <a:pt x="6064" y="29836"/>
                  </a:lnTo>
                  <a:cubicBezTo>
                    <a:pt x="6101" y="29946"/>
                    <a:pt x="6212" y="30020"/>
                    <a:pt x="6323" y="30020"/>
                  </a:cubicBezTo>
                  <a:lnTo>
                    <a:pt x="163485" y="30020"/>
                  </a:lnTo>
                  <a:cubicBezTo>
                    <a:pt x="163633" y="30020"/>
                    <a:pt x="163744" y="29946"/>
                    <a:pt x="163781" y="29836"/>
                  </a:cubicBezTo>
                  <a:lnTo>
                    <a:pt x="169807" y="15565"/>
                  </a:lnTo>
                  <a:cubicBezTo>
                    <a:pt x="169844" y="15454"/>
                    <a:pt x="169844" y="15380"/>
                    <a:pt x="169807" y="15306"/>
                  </a:cubicBezTo>
                  <a:cubicBezTo>
                    <a:pt x="169770" y="15232"/>
                    <a:pt x="169696" y="15158"/>
                    <a:pt x="169622" y="15121"/>
                  </a:cubicBezTo>
                  <a:lnTo>
                    <a:pt x="116976" y="37"/>
                  </a:lnTo>
                  <a:lnTo>
                    <a:pt x="116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572;p64">
              <a:extLst>
                <a:ext uri="{FF2B5EF4-FFF2-40B4-BE49-F238E27FC236}">
                  <a16:creationId xmlns:a16="http://schemas.microsoft.com/office/drawing/2014/main" id="{4EAD7A73-3BF8-446C-8206-57282C6DD710}"/>
                </a:ext>
              </a:extLst>
            </p:cNvPr>
            <p:cNvSpPr/>
            <p:nvPr/>
          </p:nvSpPr>
          <p:spPr>
            <a:xfrm>
              <a:off x="2122750" y="2690200"/>
              <a:ext cx="409475" cy="244950"/>
            </a:xfrm>
            <a:custGeom>
              <a:avLst/>
              <a:gdLst/>
              <a:ahLst/>
              <a:cxnLst/>
              <a:rect l="l" t="t" r="r" b="b"/>
              <a:pathLst>
                <a:path w="16379" h="9798" extrusionOk="0">
                  <a:moveTo>
                    <a:pt x="9391" y="0"/>
                  </a:moveTo>
                  <a:lnTo>
                    <a:pt x="0" y="2366"/>
                  </a:lnTo>
                  <a:lnTo>
                    <a:pt x="6248"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573;p64">
              <a:extLst>
                <a:ext uri="{FF2B5EF4-FFF2-40B4-BE49-F238E27FC236}">
                  <a16:creationId xmlns:a16="http://schemas.microsoft.com/office/drawing/2014/main" id="{03E7E45C-2260-4E14-B58F-6BB0E5EE15B6}"/>
                </a:ext>
              </a:extLst>
            </p:cNvPr>
            <p:cNvSpPr/>
            <p:nvPr/>
          </p:nvSpPr>
          <p:spPr>
            <a:xfrm>
              <a:off x="2396325" y="2621800"/>
              <a:ext cx="409475" cy="244950"/>
            </a:xfrm>
            <a:custGeom>
              <a:avLst/>
              <a:gdLst/>
              <a:ahLst/>
              <a:cxnLst/>
              <a:rect l="l" t="t" r="r" b="b"/>
              <a:pathLst>
                <a:path w="16379" h="9798" extrusionOk="0">
                  <a:moveTo>
                    <a:pt x="9391" y="0"/>
                  </a:moveTo>
                  <a:lnTo>
                    <a:pt x="0" y="2367"/>
                  </a:lnTo>
                  <a:lnTo>
                    <a:pt x="6249" y="9798"/>
                  </a:lnTo>
                  <a:lnTo>
                    <a:pt x="16378" y="8910"/>
                  </a:lnTo>
                  <a:lnTo>
                    <a:pt x="9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574;p64">
              <a:extLst>
                <a:ext uri="{FF2B5EF4-FFF2-40B4-BE49-F238E27FC236}">
                  <a16:creationId xmlns:a16="http://schemas.microsoft.com/office/drawing/2014/main" id="{058DA7E3-68DA-43AF-80EC-715039FC09C5}"/>
                </a:ext>
              </a:extLst>
            </p:cNvPr>
            <p:cNvSpPr/>
            <p:nvPr/>
          </p:nvSpPr>
          <p:spPr>
            <a:xfrm>
              <a:off x="5047125" y="2690200"/>
              <a:ext cx="409475" cy="244950"/>
            </a:xfrm>
            <a:custGeom>
              <a:avLst/>
              <a:gdLst/>
              <a:ahLst/>
              <a:cxnLst/>
              <a:rect l="l" t="t" r="r" b="b"/>
              <a:pathLst>
                <a:path w="16379" h="9798" extrusionOk="0">
                  <a:moveTo>
                    <a:pt x="6988" y="0"/>
                  </a:moveTo>
                  <a:lnTo>
                    <a:pt x="0" y="8910"/>
                  </a:lnTo>
                  <a:lnTo>
                    <a:pt x="10130" y="9798"/>
                  </a:lnTo>
                  <a:lnTo>
                    <a:pt x="16378" y="2366"/>
                  </a:lnTo>
                  <a:lnTo>
                    <a:pt x="69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575;p64">
              <a:extLst>
                <a:ext uri="{FF2B5EF4-FFF2-40B4-BE49-F238E27FC236}">
                  <a16:creationId xmlns:a16="http://schemas.microsoft.com/office/drawing/2014/main" id="{0FFD3743-4402-4D87-B780-94FBFE4FA6CF}"/>
                </a:ext>
              </a:extLst>
            </p:cNvPr>
            <p:cNvSpPr/>
            <p:nvPr/>
          </p:nvSpPr>
          <p:spPr>
            <a:xfrm>
              <a:off x="4772600" y="2621800"/>
              <a:ext cx="410400" cy="244950"/>
            </a:xfrm>
            <a:custGeom>
              <a:avLst/>
              <a:gdLst/>
              <a:ahLst/>
              <a:cxnLst/>
              <a:rect l="l" t="t" r="r" b="b"/>
              <a:pathLst>
                <a:path w="16416" h="9798" extrusionOk="0">
                  <a:moveTo>
                    <a:pt x="7025" y="0"/>
                  </a:moveTo>
                  <a:lnTo>
                    <a:pt x="1" y="8910"/>
                  </a:lnTo>
                  <a:lnTo>
                    <a:pt x="10131" y="9798"/>
                  </a:lnTo>
                  <a:lnTo>
                    <a:pt x="16416" y="2367"/>
                  </a:lnTo>
                  <a:lnTo>
                    <a:pt x="7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576;p64">
              <a:extLst>
                <a:ext uri="{FF2B5EF4-FFF2-40B4-BE49-F238E27FC236}">
                  <a16:creationId xmlns:a16="http://schemas.microsoft.com/office/drawing/2014/main" id="{879F3D35-F702-42E4-8DE7-F92048D58864}"/>
                </a:ext>
              </a:extLst>
            </p:cNvPr>
            <p:cNvSpPr/>
            <p:nvPr/>
          </p:nvSpPr>
          <p:spPr>
            <a:xfrm>
              <a:off x="1668925" y="2795550"/>
              <a:ext cx="863300" cy="854975"/>
            </a:xfrm>
            <a:custGeom>
              <a:avLst/>
              <a:gdLst/>
              <a:ahLst/>
              <a:cxnLst/>
              <a:rect l="l" t="t" r="r" b="b"/>
              <a:pathLst>
                <a:path w="34532" h="34199" extrusionOk="0">
                  <a:moveTo>
                    <a:pt x="1" y="1"/>
                  </a:moveTo>
                  <a:lnTo>
                    <a:pt x="14604" y="34199"/>
                  </a:lnTo>
                  <a:lnTo>
                    <a:pt x="31537" y="34199"/>
                  </a:lnTo>
                  <a:lnTo>
                    <a:pt x="34531" y="469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577;p64">
              <a:extLst>
                <a:ext uri="{FF2B5EF4-FFF2-40B4-BE49-F238E27FC236}">
                  <a16:creationId xmlns:a16="http://schemas.microsoft.com/office/drawing/2014/main" id="{BC69B98F-4E86-4A05-950F-CFE87208153A}"/>
                </a:ext>
              </a:extLst>
            </p:cNvPr>
            <p:cNvSpPr/>
            <p:nvPr/>
          </p:nvSpPr>
          <p:spPr>
            <a:xfrm>
              <a:off x="1661525" y="2788175"/>
              <a:ext cx="879000" cy="870675"/>
            </a:xfrm>
            <a:custGeom>
              <a:avLst/>
              <a:gdLst/>
              <a:ahLst/>
              <a:cxnLst/>
              <a:rect l="l" t="t" r="r" b="b"/>
              <a:pathLst>
                <a:path w="35160" h="34827" extrusionOk="0">
                  <a:moveTo>
                    <a:pt x="814" y="703"/>
                  </a:moveTo>
                  <a:lnTo>
                    <a:pt x="34494" y="5250"/>
                  </a:lnTo>
                  <a:lnTo>
                    <a:pt x="31526" y="34198"/>
                  </a:lnTo>
                  <a:lnTo>
                    <a:pt x="15122" y="34198"/>
                  </a:lnTo>
                  <a:lnTo>
                    <a:pt x="814" y="703"/>
                  </a:lnTo>
                  <a:close/>
                  <a:moveTo>
                    <a:pt x="334" y="0"/>
                  </a:moveTo>
                  <a:cubicBezTo>
                    <a:pt x="260" y="0"/>
                    <a:pt x="149" y="37"/>
                    <a:pt x="75" y="111"/>
                  </a:cubicBezTo>
                  <a:cubicBezTo>
                    <a:pt x="1" y="222"/>
                    <a:pt x="1" y="333"/>
                    <a:pt x="38" y="444"/>
                  </a:cubicBezTo>
                  <a:lnTo>
                    <a:pt x="14641" y="34605"/>
                  </a:lnTo>
                  <a:cubicBezTo>
                    <a:pt x="14678" y="34753"/>
                    <a:pt x="14789" y="34827"/>
                    <a:pt x="14900" y="34827"/>
                  </a:cubicBezTo>
                  <a:lnTo>
                    <a:pt x="31833" y="34827"/>
                  </a:lnTo>
                  <a:cubicBezTo>
                    <a:pt x="31980" y="34827"/>
                    <a:pt x="32091" y="34679"/>
                    <a:pt x="32128" y="34531"/>
                  </a:cubicBezTo>
                  <a:lnTo>
                    <a:pt x="35123" y="5028"/>
                  </a:lnTo>
                  <a:cubicBezTo>
                    <a:pt x="35160" y="4843"/>
                    <a:pt x="35049" y="4695"/>
                    <a:pt x="34864" y="4695"/>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578;p64">
              <a:extLst>
                <a:ext uri="{FF2B5EF4-FFF2-40B4-BE49-F238E27FC236}">
                  <a16:creationId xmlns:a16="http://schemas.microsoft.com/office/drawing/2014/main" id="{83AD6AF7-2DC9-45A8-A631-3D96DCFDDCA7}"/>
                </a:ext>
              </a:extLst>
            </p:cNvPr>
            <p:cNvSpPr/>
            <p:nvPr/>
          </p:nvSpPr>
          <p:spPr>
            <a:xfrm>
              <a:off x="564425" y="2517350"/>
              <a:ext cx="635925" cy="2438250"/>
            </a:xfrm>
            <a:custGeom>
              <a:avLst/>
              <a:gdLst/>
              <a:ahLst/>
              <a:cxnLst/>
              <a:rect l="l" t="t" r="r" b="b"/>
              <a:pathLst>
                <a:path w="25437" h="97530" extrusionOk="0">
                  <a:moveTo>
                    <a:pt x="1" y="1"/>
                  </a:moveTo>
                  <a:lnTo>
                    <a:pt x="1" y="97049"/>
                  </a:lnTo>
                  <a:lnTo>
                    <a:pt x="24438" y="97530"/>
                  </a:lnTo>
                  <a:lnTo>
                    <a:pt x="25437" y="97530"/>
                  </a:lnTo>
                  <a:lnTo>
                    <a:pt x="25437" y="61853"/>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579;p64">
              <a:extLst>
                <a:ext uri="{FF2B5EF4-FFF2-40B4-BE49-F238E27FC236}">
                  <a16:creationId xmlns:a16="http://schemas.microsoft.com/office/drawing/2014/main" id="{9911E02B-76BD-4B4B-8D7A-806E6632B0D8}"/>
                </a:ext>
              </a:extLst>
            </p:cNvPr>
            <p:cNvSpPr/>
            <p:nvPr/>
          </p:nvSpPr>
          <p:spPr>
            <a:xfrm>
              <a:off x="557050" y="2509725"/>
              <a:ext cx="651625" cy="2453275"/>
            </a:xfrm>
            <a:custGeom>
              <a:avLst/>
              <a:gdLst/>
              <a:ahLst/>
              <a:cxnLst/>
              <a:rect l="l" t="t" r="r" b="b"/>
              <a:pathLst>
                <a:path w="26065" h="98131" extrusionOk="0">
                  <a:moveTo>
                    <a:pt x="629" y="1859"/>
                  </a:moveTo>
                  <a:lnTo>
                    <a:pt x="25436" y="62232"/>
                  </a:lnTo>
                  <a:lnTo>
                    <a:pt x="25436" y="97502"/>
                  </a:lnTo>
                  <a:lnTo>
                    <a:pt x="24733" y="97502"/>
                  </a:lnTo>
                  <a:lnTo>
                    <a:pt x="629" y="97021"/>
                  </a:lnTo>
                  <a:lnTo>
                    <a:pt x="629" y="1859"/>
                  </a:lnTo>
                  <a:close/>
                  <a:moveTo>
                    <a:pt x="334" y="1"/>
                  </a:moveTo>
                  <a:cubicBezTo>
                    <a:pt x="310" y="1"/>
                    <a:pt x="284" y="4"/>
                    <a:pt x="259" y="10"/>
                  </a:cubicBezTo>
                  <a:cubicBezTo>
                    <a:pt x="111" y="47"/>
                    <a:pt x="0" y="158"/>
                    <a:pt x="0" y="306"/>
                  </a:cubicBezTo>
                  <a:lnTo>
                    <a:pt x="0" y="97354"/>
                  </a:lnTo>
                  <a:cubicBezTo>
                    <a:pt x="0" y="97502"/>
                    <a:pt x="148" y="97650"/>
                    <a:pt x="296" y="97650"/>
                  </a:cubicBezTo>
                  <a:lnTo>
                    <a:pt x="24733" y="98130"/>
                  </a:lnTo>
                  <a:lnTo>
                    <a:pt x="25732" y="98130"/>
                  </a:lnTo>
                  <a:cubicBezTo>
                    <a:pt x="25842" y="98130"/>
                    <a:pt x="25916" y="98093"/>
                    <a:pt x="25953" y="98056"/>
                  </a:cubicBezTo>
                  <a:cubicBezTo>
                    <a:pt x="26027" y="97982"/>
                    <a:pt x="26064" y="97908"/>
                    <a:pt x="26064" y="97835"/>
                  </a:cubicBezTo>
                  <a:lnTo>
                    <a:pt x="26064" y="62158"/>
                  </a:lnTo>
                  <a:lnTo>
                    <a:pt x="26027" y="62047"/>
                  </a:lnTo>
                  <a:lnTo>
                    <a:pt x="592" y="195"/>
                  </a:lnTo>
                  <a:cubicBezTo>
                    <a:pt x="561" y="72"/>
                    <a:pt x="454"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580;p64">
              <a:extLst>
                <a:ext uri="{FF2B5EF4-FFF2-40B4-BE49-F238E27FC236}">
                  <a16:creationId xmlns:a16="http://schemas.microsoft.com/office/drawing/2014/main" id="{3FBD8AAE-CC08-40C9-A88D-12F34F3CD9C8}"/>
                </a:ext>
              </a:extLst>
            </p:cNvPr>
            <p:cNvSpPr/>
            <p:nvPr/>
          </p:nvSpPr>
          <p:spPr>
            <a:xfrm>
              <a:off x="6378975" y="2517350"/>
              <a:ext cx="635925" cy="2438250"/>
            </a:xfrm>
            <a:custGeom>
              <a:avLst/>
              <a:gdLst/>
              <a:ahLst/>
              <a:cxnLst/>
              <a:rect l="l" t="t" r="r" b="b"/>
              <a:pathLst>
                <a:path w="25437" h="97530" extrusionOk="0">
                  <a:moveTo>
                    <a:pt x="25437" y="1"/>
                  </a:moveTo>
                  <a:lnTo>
                    <a:pt x="1" y="61853"/>
                  </a:lnTo>
                  <a:lnTo>
                    <a:pt x="1" y="97530"/>
                  </a:lnTo>
                  <a:lnTo>
                    <a:pt x="1036" y="97530"/>
                  </a:lnTo>
                  <a:lnTo>
                    <a:pt x="25437" y="97049"/>
                  </a:lnTo>
                  <a:lnTo>
                    <a:pt x="25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581;p64">
              <a:extLst>
                <a:ext uri="{FF2B5EF4-FFF2-40B4-BE49-F238E27FC236}">
                  <a16:creationId xmlns:a16="http://schemas.microsoft.com/office/drawing/2014/main" id="{DA25C9F0-0935-4342-848F-C90BA3A1E662}"/>
                </a:ext>
              </a:extLst>
            </p:cNvPr>
            <p:cNvSpPr/>
            <p:nvPr/>
          </p:nvSpPr>
          <p:spPr>
            <a:xfrm>
              <a:off x="6371600" y="2509725"/>
              <a:ext cx="650700" cy="2453275"/>
            </a:xfrm>
            <a:custGeom>
              <a:avLst/>
              <a:gdLst/>
              <a:ahLst/>
              <a:cxnLst/>
              <a:rect l="l" t="t" r="r" b="b"/>
              <a:pathLst>
                <a:path w="26028" h="98131" extrusionOk="0">
                  <a:moveTo>
                    <a:pt x="25436" y="1859"/>
                  </a:moveTo>
                  <a:lnTo>
                    <a:pt x="25436" y="97021"/>
                  </a:lnTo>
                  <a:lnTo>
                    <a:pt x="1331" y="97502"/>
                  </a:lnTo>
                  <a:lnTo>
                    <a:pt x="592" y="97502"/>
                  </a:lnTo>
                  <a:lnTo>
                    <a:pt x="592" y="62232"/>
                  </a:lnTo>
                  <a:lnTo>
                    <a:pt x="25436" y="1859"/>
                  </a:lnTo>
                  <a:close/>
                  <a:moveTo>
                    <a:pt x="25730" y="1"/>
                  </a:moveTo>
                  <a:cubicBezTo>
                    <a:pt x="25609" y="1"/>
                    <a:pt x="25497" y="72"/>
                    <a:pt x="25436" y="195"/>
                  </a:cubicBezTo>
                  <a:lnTo>
                    <a:pt x="0" y="62047"/>
                  </a:lnTo>
                  <a:lnTo>
                    <a:pt x="0" y="62158"/>
                  </a:lnTo>
                  <a:lnTo>
                    <a:pt x="0" y="97835"/>
                  </a:lnTo>
                  <a:cubicBezTo>
                    <a:pt x="0" y="97908"/>
                    <a:pt x="37" y="97982"/>
                    <a:pt x="74" y="98056"/>
                  </a:cubicBezTo>
                  <a:cubicBezTo>
                    <a:pt x="148" y="98093"/>
                    <a:pt x="222" y="98130"/>
                    <a:pt x="296" y="98130"/>
                  </a:cubicBezTo>
                  <a:lnTo>
                    <a:pt x="1331" y="98130"/>
                  </a:lnTo>
                  <a:lnTo>
                    <a:pt x="25732" y="97650"/>
                  </a:lnTo>
                  <a:cubicBezTo>
                    <a:pt x="25916" y="97650"/>
                    <a:pt x="26027" y="97502"/>
                    <a:pt x="26027" y="97354"/>
                  </a:cubicBezTo>
                  <a:lnTo>
                    <a:pt x="26027" y="306"/>
                  </a:lnTo>
                  <a:cubicBezTo>
                    <a:pt x="26027" y="158"/>
                    <a:pt x="25953" y="47"/>
                    <a:pt x="25805" y="10"/>
                  </a:cubicBezTo>
                  <a:cubicBezTo>
                    <a:pt x="25780" y="4"/>
                    <a:pt x="25755" y="1"/>
                    <a:pt x="25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582;p64">
              <a:extLst>
                <a:ext uri="{FF2B5EF4-FFF2-40B4-BE49-F238E27FC236}">
                  <a16:creationId xmlns:a16="http://schemas.microsoft.com/office/drawing/2014/main" id="{28AC8453-2EE3-4672-9282-DE80B40D1B3D}"/>
                </a:ext>
              </a:extLst>
            </p:cNvPr>
            <p:cNvSpPr/>
            <p:nvPr/>
          </p:nvSpPr>
          <p:spPr>
            <a:xfrm>
              <a:off x="564425" y="2517350"/>
              <a:ext cx="1469625" cy="1546325"/>
            </a:xfrm>
            <a:custGeom>
              <a:avLst/>
              <a:gdLst/>
              <a:ahLst/>
              <a:cxnLst/>
              <a:rect l="l" t="t" r="r" b="b"/>
              <a:pathLst>
                <a:path w="58785" h="61853" extrusionOk="0">
                  <a:moveTo>
                    <a:pt x="1" y="1"/>
                  </a:moveTo>
                  <a:lnTo>
                    <a:pt x="25363" y="61853"/>
                  </a:lnTo>
                  <a:lnTo>
                    <a:pt x="58784" y="45327"/>
                  </a:lnTo>
                  <a:lnTo>
                    <a:pt x="44181" y="11129"/>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583;p64">
              <a:extLst>
                <a:ext uri="{FF2B5EF4-FFF2-40B4-BE49-F238E27FC236}">
                  <a16:creationId xmlns:a16="http://schemas.microsoft.com/office/drawing/2014/main" id="{818AC6AF-724A-4E41-AFD0-3F0D7C3E45D0}"/>
                </a:ext>
              </a:extLst>
            </p:cNvPr>
            <p:cNvSpPr/>
            <p:nvPr/>
          </p:nvSpPr>
          <p:spPr>
            <a:xfrm>
              <a:off x="556125" y="2509600"/>
              <a:ext cx="1487150" cy="1562075"/>
            </a:xfrm>
            <a:custGeom>
              <a:avLst/>
              <a:gdLst/>
              <a:ahLst/>
              <a:cxnLst/>
              <a:rect l="l" t="t" r="r" b="b"/>
              <a:pathLst>
                <a:path w="59486" h="62483" extrusionOk="0">
                  <a:moveTo>
                    <a:pt x="850" y="754"/>
                  </a:moveTo>
                  <a:lnTo>
                    <a:pt x="44291" y="11698"/>
                  </a:lnTo>
                  <a:lnTo>
                    <a:pt x="58752" y="45503"/>
                  </a:lnTo>
                  <a:lnTo>
                    <a:pt x="58752" y="45503"/>
                  </a:lnTo>
                  <a:lnTo>
                    <a:pt x="25879" y="61756"/>
                  </a:lnTo>
                  <a:lnTo>
                    <a:pt x="850" y="754"/>
                  </a:lnTo>
                  <a:close/>
                  <a:moveTo>
                    <a:pt x="318" y="1"/>
                  </a:moveTo>
                  <a:cubicBezTo>
                    <a:pt x="239" y="1"/>
                    <a:pt x="165" y="35"/>
                    <a:pt x="111" y="89"/>
                  </a:cubicBezTo>
                  <a:cubicBezTo>
                    <a:pt x="37" y="200"/>
                    <a:pt x="0" y="311"/>
                    <a:pt x="74" y="422"/>
                  </a:cubicBezTo>
                  <a:lnTo>
                    <a:pt x="25399" y="62274"/>
                  </a:lnTo>
                  <a:cubicBezTo>
                    <a:pt x="25436" y="62348"/>
                    <a:pt x="25510" y="62422"/>
                    <a:pt x="25584" y="62459"/>
                  </a:cubicBezTo>
                  <a:cubicBezTo>
                    <a:pt x="25614" y="62474"/>
                    <a:pt x="25651" y="62483"/>
                    <a:pt x="25689" y="62483"/>
                  </a:cubicBezTo>
                  <a:cubicBezTo>
                    <a:pt x="25743" y="62483"/>
                    <a:pt x="25799" y="62465"/>
                    <a:pt x="25842" y="62422"/>
                  </a:cubicBezTo>
                  <a:lnTo>
                    <a:pt x="59264" y="45933"/>
                  </a:lnTo>
                  <a:cubicBezTo>
                    <a:pt x="59412" y="45859"/>
                    <a:pt x="59486" y="45674"/>
                    <a:pt x="59412" y="45526"/>
                  </a:cubicBezTo>
                  <a:lnTo>
                    <a:pt x="44808" y="11328"/>
                  </a:lnTo>
                  <a:cubicBezTo>
                    <a:pt x="44771" y="11254"/>
                    <a:pt x="44697" y="11180"/>
                    <a:pt x="44587" y="11143"/>
                  </a:cubicBezTo>
                  <a:lnTo>
                    <a:pt x="407" y="15"/>
                  </a:lnTo>
                  <a:cubicBezTo>
                    <a:pt x="377" y="5"/>
                    <a:pt x="347"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584;p64">
              <a:extLst>
                <a:ext uri="{FF2B5EF4-FFF2-40B4-BE49-F238E27FC236}">
                  <a16:creationId xmlns:a16="http://schemas.microsoft.com/office/drawing/2014/main" id="{04D2F2F6-CAF5-4CF7-ACC7-70C7D2BD7C86}"/>
                </a:ext>
              </a:extLst>
            </p:cNvPr>
            <p:cNvSpPr/>
            <p:nvPr/>
          </p:nvSpPr>
          <p:spPr>
            <a:xfrm>
              <a:off x="5038800" y="2795550"/>
              <a:ext cx="861425" cy="854975"/>
            </a:xfrm>
            <a:custGeom>
              <a:avLst/>
              <a:gdLst/>
              <a:ahLst/>
              <a:cxnLst/>
              <a:rect l="l" t="t" r="r" b="b"/>
              <a:pathLst>
                <a:path w="34457" h="34199" extrusionOk="0">
                  <a:moveTo>
                    <a:pt x="34457" y="1"/>
                  </a:moveTo>
                  <a:lnTo>
                    <a:pt x="0" y="4696"/>
                  </a:lnTo>
                  <a:lnTo>
                    <a:pt x="2958" y="34199"/>
                  </a:lnTo>
                  <a:lnTo>
                    <a:pt x="19854" y="34199"/>
                  </a:lnTo>
                  <a:lnTo>
                    <a:pt x="34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585;p64">
              <a:extLst>
                <a:ext uri="{FF2B5EF4-FFF2-40B4-BE49-F238E27FC236}">
                  <a16:creationId xmlns:a16="http://schemas.microsoft.com/office/drawing/2014/main" id="{D8AD1FB7-7C6F-45A3-ABB2-2004F3616D13}"/>
                </a:ext>
              </a:extLst>
            </p:cNvPr>
            <p:cNvSpPr/>
            <p:nvPr/>
          </p:nvSpPr>
          <p:spPr>
            <a:xfrm>
              <a:off x="5030475" y="2788175"/>
              <a:ext cx="878075" cy="870675"/>
            </a:xfrm>
            <a:custGeom>
              <a:avLst/>
              <a:gdLst/>
              <a:ahLst/>
              <a:cxnLst/>
              <a:rect l="l" t="t" r="r" b="b"/>
              <a:pathLst>
                <a:path w="35123" h="34827" extrusionOk="0">
                  <a:moveTo>
                    <a:pt x="34272" y="703"/>
                  </a:moveTo>
                  <a:lnTo>
                    <a:pt x="19965" y="34198"/>
                  </a:lnTo>
                  <a:lnTo>
                    <a:pt x="3561" y="34198"/>
                  </a:lnTo>
                  <a:lnTo>
                    <a:pt x="666" y="5250"/>
                  </a:lnTo>
                  <a:lnTo>
                    <a:pt x="34272" y="703"/>
                  </a:lnTo>
                  <a:close/>
                  <a:moveTo>
                    <a:pt x="34753" y="0"/>
                  </a:moveTo>
                  <a:lnTo>
                    <a:pt x="296" y="4695"/>
                  </a:lnTo>
                  <a:cubicBezTo>
                    <a:pt x="149" y="4732"/>
                    <a:pt x="1" y="4880"/>
                    <a:pt x="38" y="5028"/>
                  </a:cubicBezTo>
                  <a:lnTo>
                    <a:pt x="2958" y="34531"/>
                  </a:lnTo>
                  <a:cubicBezTo>
                    <a:pt x="2995" y="34679"/>
                    <a:pt x="3106" y="34827"/>
                    <a:pt x="3291" y="34827"/>
                  </a:cubicBezTo>
                  <a:lnTo>
                    <a:pt x="20187" y="34827"/>
                  </a:lnTo>
                  <a:cubicBezTo>
                    <a:pt x="20298" y="34827"/>
                    <a:pt x="20408" y="34753"/>
                    <a:pt x="20445" y="34605"/>
                  </a:cubicBezTo>
                  <a:lnTo>
                    <a:pt x="35049" y="444"/>
                  </a:lnTo>
                  <a:cubicBezTo>
                    <a:pt x="35123" y="333"/>
                    <a:pt x="35086" y="222"/>
                    <a:pt x="35012" y="111"/>
                  </a:cubicBezTo>
                  <a:cubicBezTo>
                    <a:pt x="34938" y="37"/>
                    <a:pt x="34864" y="0"/>
                    <a:pt x="34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586;p64">
              <a:extLst>
                <a:ext uri="{FF2B5EF4-FFF2-40B4-BE49-F238E27FC236}">
                  <a16:creationId xmlns:a16="http://schemas.microsoft.com/office/drawing/2014/main" id="{BE508E31-23C5-456C-86FF-1B87911AF9BA}"/>
                </a:ext>
              </a:extLst>
            </p:cNvPr>
            <p:cNvSpPr/>
            <p:nvPr/>
          </p:nvSpPr>
          <p:spPr>
            <a:xfrm>
              <a:off x="5583200" y="3053425"/>
              <a:ext cx="129400" cy="107250"/>
            </a:xfrm>
            <a:custGeom>
              <a:avLst/>
              <a:gdLst/>
              <a:ahLst/>
              <a:cxnLst/>
              <a:rect l="l" t="t" r="r" b="b"/>
              <a:pathLst>
                <a:path w="5176" h="4290" extrusionOk="0">
                  <a:moveTo>
                    <a:pt x="5176" y="1"/>
                  </a:moveTo>
                  <a:lnTo>
                    <a:pt x="1442" y="371"/>
                  </a:lnTo>
                  <a:lnTo>
                    <a:pt x="0" y="4289"/>
                  </a:lnTo>
                  <a:lnTo>
                    <a:pt x="3623" y="3957"/>
                  </a:lnTo>
                  <a:lnTo>
                    <a:pt x="51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587;p64">
              <a:extLst>
                <a:ext uri="{FF2B5EF4-FFF2-40B4-BE49-F238E27FC236}">
                  <a16:creationId xmlns:a16="http://schemas.microsoft.com/office/drawing/2014/main" id="{D4605E6D-D3F2-48E9-89C0-1B7D40F51186}"/>
                </a:ext>
              </a:extLst>
            </p:cNvPr>
            <p:cNvSpPr/>
            <p:nvPr/>
          </p:nvSpPr>
          <p:spPr>
            <a:xfrm>
              <a:off x="5375225" y="3075625"/>
              <a:ext cx="122950" cy="102600"/>
            </a:xfrm>
            <a:custGeom>
              <a:avLst/>
              <a:gdLst/>
              <a:ahLst/>
              <a:cxnLst/>
              <a:rect l="l" t="t" r="r" b="b"/>
              <a:pathLst>
                <a:path w="4918" h="4104" extrusionOk="0">
                  <a:moveTo>
                    <a:pt x="4918" y="0"/>
                  </a:moveTo>
                  <a:lnTo>
                    <a:pt x="1406" y="333"/>
                  </a:lnTo>
                  <a:lnTo>
                    <a:pt x="1" y="4104"/>
                  </a:lnTo>
                  <a:lnTo>
                    <a:pt x="3513" y="3808"/>
                  </a:lnTo>
                  <a:lnTo>
                    <a:pt x="49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588;p64">
              <a:extLst>
                <a:ext uri="{FF2B5EF4-FFF2-40B4-BE49-F238E27FC236}">
                  <a16:creationId xmlns:a16="http://schemas.microsoft.com/office/drawing/2014/main" id="{83E7C537-4E57-43D2-A6E5-0CA9F1A463D3}"/>
                </a:ext>
              </a:extLst>
            </p:cNvPr>
            <p:cNvSpPr/>
            <p:nvPr/>
          </p:nvSpPr>
          <p:spPr>
            <a:xfrm>
              <a:off x="5415900" y="2996125"/>
              <a:ext cx="111850" cy="73050"/>
            </a:xfrm>
            <a:custGeom>
              <a:avLst/>
              <a:gdLst/>
              <a:ahLst/>
              <a:cxnLst/>
              <a:rect l="l" t="t" r="r" b="b"/>
              <a:pathLst>
                <a:path w="4474" h="2922" extrusionOk="0">
                  <a:moveTo>
                    <a:pt x="4474" y="1"/>
                  </a:moveTo>
                  <a:lnTo>
                    <a:pt x="962" y="407"/>
                  </a:lnTo>
                  <a:lnTo>
                    <a:pt x="0" y="2921"/>
                  </a:lnTo>
                  <a:lnTo>
                    <a:pt x="3513" y="2552"/>
                  </a:lnTo>
                  <a:lnTo>
                    <a:pt x="4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589;p64">
              <a:extLst>
                <a:ext uri="{FF2B5EF4-FFF2-40B4-BE49-F238E27FC236}">
                  <a16:creationId xmlns:a16="http://schemas.microsoft.com/office/drawing/2014/main" id="{7C4957A0-61E9-44E2-954A-3079EDD955BF}"/>
                </a:ext>
              </a:extLst>
            </p:cNvPr>
            <p:cNvSpPr/>
            <p:nvPr/>
          </p:nvSpPr>
          <p:spPr>
            <a:xfrm>
              <a:off x="5520350" y="2983200"/>
              <a:ext cx="112775" cy="74875"/>
            </a:xfrm>
            <a:custGeom>
              <a:avLst/>
              <a:gdLst/>
              <a:ahLst/>
              <a:cxnLst/>
              <a:rect l="l" t="t" r="r" b="b"/>
              <a:pathLst>
                <a:path w="4511" h="2995" extrusionOk="0">
                  <a:moveTo>
                    <a:pt x="4511" y="0"/>
                  </a:moveTo>
                  <a:lnTo>
                    <a:pt x="961" y="444"/>
                  </a:lnTo>
                  <a:lnTo>
                    <a:pt x="0" y="2995"/>
                  </a:lnTo>
                  <a:lnTo>
                    <a:pt x="0" y="2995"/>
                  </a:lnTo>
                  <a:lnTo>
                    <a:pt x="3512" y="2662"/>
                  </a:lnTo>
                  <a:lnTo>
                    <a:pt x="45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590;p64">
              <a:extLst>
                <a:ext uri="{FF2B5EF4-FFF2-40B4-BE49-F238E27FC236}">
                  <a16:creationId xmlns:a16="http://schemas.microsoft.com/office/drawing/2014/main" id="{27318BC8-F016-4D8F-A1C8-64A62D83DDA3}"/>
                </a:ext>
              </a:extLst>
            </p:cNvPr>
            <p:cNvSpPr/>
            <p:nvPr/>
          </p:nvSpPr>
          <p:spPr>
            <a:xfrm>
              <a:off x="5276325" y="3085775"/>
              <a:ext cx="118350" cy="101700"/>
            </a:xfrm>
            <a:custGeom>
              <a:avLst/>
              <a:gdLst/>
              <a:ahLst/>
              <a:cxnLst/>
              <a:rect l="l" t="t" r="r" b="b"/>
              <a:pathLst>
                <a:path w="4734" h="4068" extrusionOk="0">
                  <a:moveTo>
                    <a:pt x="4733" y="1"/>
                  </a:moveTo>
                  <a:lnTo>
                    <a:pt x="1517" y="334"/>
                  </a:lnTo>
                  <a:lnTo>
                    <a:pt x="1" y="4068"/>
                  </a:lnTo>
                  <a:lnTo>
                    <a:pt x="3291" y="3772"/>
                  </a:lnTo>
                  <a:lnTo>
                    <a:pt x="47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591;p64">
              <a:extLst>
                <a:ext uri="{FF2B5EF4-FFF2-40B4-BE49-F238E27FC236}">
                  <a16:creationId xmlns:a16="http://schemas.microsoft.com/office/drawing/2014/main" id="{47AEEE63-2769-4F59-A1C2-E6CDDE5026A8}"/>
                </a:ext>
              </a:extLst>
            </p:cNvPr>
            <p:cNvSpPr/>
            <p:nvPr/>
          </p:nvSpPr>
          <p:spPr>
            <a:xfrm>
              <a:off x="5535125" y="3168050"/>
              <a:ext cx="132200" cy="119250"/>
            </a:xfrm>
            <a:custGeom>
              <a:avLst/>
              <a:gdLst/>
              <a:ahLst/>
              <a:cxnLst/>
              <a:rect l="l" t="t" r="r" b="b"/>
              <a:pathLst>
                <a:path w="5288" h="4770" extrusionOk="0">
                  <a:moveTo>
                    <a:pt x="5287" y="0"/>
                  </a:moveTo>
                  <a:lnTo>
                    <a:pt x="1664" y="296"/>
                  </a:lnTo>
                  <a:lnTo>
                    <a:pt x="1" y="4769"/>
                  </a:lnTo>
                  <a:lnTo>
                    <a:pt x="3476" y="4585"/>
                  </a:lnTo>
                  <a:lnTo>
                    <a:pt x="5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592;p64">
              <a:extLst>
                <a:ext uri="{FF2B5EF4-FFF2-40B4-BE49-F238E27FC236}">
                  <a16:creationId xmlns:a16="http://schemas.microsoft.com/office/drawing/2014/main" id="{34588C92-4381-408C-82E9-92BA7197DC71}"/>
                </a:ext>
              </a:extLst>
            </p:cNvPr>
            <p:cNvSpPr/>
            <p:nvPr/>
          </p:nvSpPr>
          <p:spPr>
            <a:xfrm>
              <a:off x="5295750" y="3308525"/>
              <a:ext cx="115550" cy="81375"/>
            </a:xfrm>
            <a:custGeom>
              <a:avLst/>
              <a:gdLst/>
              <a:ahLst/>
              <a:cxnLst/>
              <a:rect l="l" t="t" r="r" b="b"/>
              <a:pathLst>
                <a:path w="4622" h="3255" extrusionOk="0">
                  <a:moveTo>
                    <a:pt x="4622" y="1"/>
                  </a:moveTo>
                  <a:lnTo>
                    <a:pt x="1146" y="223"/>
                  </a:lnTo>
                  <a:lnTo>
                    <a:pt x="0" y="3254"/>
                  </a:lnTo>
                  <a:lnTo>
                    <a:pt x="3402" y="3254"/>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593;p64">
              <a:extLst>
                <a:ext uri="{FF2B5EF4-FFF2-40B4-BE49-F238E27FC236}">
                  <a16:creationId xmlns:a16="http://schemas.microsoft.com/office/drawing/2014/main" id="{A9E5235B-4E5F-41E7-9724-9C7005582F6D}"/>
                </a:ext>
              </a:extLst>
            </p:cNvPr>
            <p:cNvSpPr/>
            <p:nvPr/>
          </p:nvSpPr>
          <p:spPr>
            <a:xfrm>
              <a:off x="5478750" y="3064525"/>
              <a:ext cx="123875" cy="104475"/>
            </a:xfrm>
            <a:custGeom>
              <a:avLst/>
              <a:gdLst/>
              <a:ahLst/>
              <a:cxnLst/>
              <a:rect l="l" t="t" r="r" b="b"/>
              <a:pathLst>
                <a:path w="4955" h="4179" extrusionOk="0">
                  <a:moveTo>
                    <a:pt x="4954" y="0"/>
                  </a:moveTo>
                  <a:lnTo>
                    <a:pt x="1442" y="370"/>
                  </a:lnTo>
                  <a:lnTo>
                    <a:pt x="0" y="4178"/>
                  </a:lnTo>
                  <a:lnTo>
                    <a:pt x="3513" y="3882"/>
                  </a:lnTo>
                  <a:lnTo>
                    <a:pt x="49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594;p64">
              <a:extLst>
                <a:ext uri="{FF2B5EF4-FFF2-40B4-BE49-F238E27FC236}">
                  <a16:creationId xmlns:a16="http://schemas.microsoft.com/office/drawing/2014/main" id="{77677E95-9955-4C0D-AD33-B61089836587}"/>
                </a:ext>
              </a:extLst>
            </p:cNvPr>
            <p:cNvSpPr/>
            <p:nvPr/>
          </p:nvSpPr>
          <p:spPr>
            <a:xfrm>
              <a:off x="5624775" y="2969325"/>
              <a:ext cx="121100" cy="78575"/>
            </a:xfrm>
            <a:custGeom>
              <a:avLst/>
              <a:gdLst/>
              <a:ahLst/>
              <a:cxnLst/>
              <a:rect l="l" t="t" r="r" b="b"/>
              <a:pathLst>
                <a:path w="4844" h="3143" extrusionOk="0">
                  <a:moveTo>
                    <a:pt x="4844" y="0"/>
                  </a:moveTo>
                  <a:lnTo>
                    <a:pt x="999" y="481"/>
                  </a:lnTo>
                  <a:lnTo>
                    <a:pt x="1" y="3143"/>
                  </a:lnTo>
                  <a:lnTo>
                    <a:pt x="3772" y="2773"/>
                  </a:lnTo>
                  <a:lnTo>
                    <a:pt x="48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595;p64">
              <a:extLst>
                <a:ext uri="{FF2B5EF4-FFF2-40B4-BE49-F238E27FC236}">
                  <a16:creationId xmlns:a16="http://schemas.microsoft.com/office/drawing/2014/main" id="{A7AB7A8C-B6CA-4B99-8862-B712158B63EA}"/>
                </a:ext>
              </a:extLst>
            </p:cNvPr>
            <p:cNvSpPr/>
            <p:nvPr/>
          </p:nvSpPr>
          <p:spPr>
            <a:xfrm>
              <a:off x="5193150" y="3315000"/>
              <a:ext cx="115550" cy="74900"/>
            </a:xfrm>
            <a:custGeom>
              <a:avLst/>
              <a:gdLst/>
              <a:ahLst/>
              <a:cxnLst/>
              <a:rect l="l" t="t" r="r" b="b"/>
              <a:pathLst>
                <a:path w="4622" h="2996" extrusionOk="0">
                  <a:moveTo>
                    <a:pt x="4622" y="1"/>
                  </a:moveTo>
                  <a:lnTo>
                    <a:pt x="1147" y="185"/>
                  </a:lnTo>
                  <a:lnTo>
                    <a:pt x="0" y="2995"/>
                  </a:lnTo>
                  <a:lnTo>
                    <a:pt x="3476" y="2995"/>
                  </a:lnTo>
                  <a:lnTo>
                    <a:pt x="46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596;p64">
              <a:extLst>
                <a:ext uri="{FF2B5EF4-FFF2-40B4-BE49-F238E27FC236}">
                  <a16:creationId xmlns:a16="http://schemas.microsoft.com/office/drawing/2014/main" id="{076BDD5D-A427-4746-B99F-AE30445F980D}"/>
                </a:ext>
              </a:extLst>
            </p:cNvPr>
            <p:cNvSpPr/>
            <p:nvPr/>
          </p:nvSpPr>
          <p:spPr>
            <a:xfrm>
              <a:off x="5320700" y="3009075"/>
              <a:ext cx="102625" cy="69325"/>
            </a:xfrm>
            <a:custGeom>
              <a:avLst/>
              <a:gdLst/>
              <a:ahLst/>
              <a:cxnLst/>
              <a:rect l="l" t="t" r="r" b="b"/>
              <a:pathLst>
                <a:path w="4105" h="2773" extrusionOk="0">
                  <a:moveTo>
                    <a:pt x="4104" y="0"/>
                  </a:moveTo>
                  <a:lnTo>
                    <a:pt x="962" y="370"/>
                  </a:lnTo>
                  <a:lnTo>
                    <a:pt x="0" y="2773"/>
                  </a:lnTo>
                  <a:lnTo>
                    <a:pt x="0" y="2773"/>
                  </a:lnTo>
                  <a:lnTo>
                    <a:pt x="3180" y="2477"/>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597;p64">
              <a:extLst>
                <a:ext uri="{FF2B5EF4-FFF2-40B4-BE49-F238E27FC236}">
                  <a16:creationId xmlns:a16="http://schemas.microsoft.com/office/drawing/2014/main" id="{E7A9F6E7-8B6A-4F7B-9C5F-3E34CAA91352}"/>
                </a:ext>
              </a:extLst>
            </p:cNvPr>
            <p:cNvSpPr/>
            <p:nvPr/>
          </p:nvSpPr>
          <p:spPr>
            <a:xfrm>
              <a:off x="5497225" y="3297450"/>
              <a:ext cx="119275" cy="92450"/>
            </a:xfrm>
            <a:custGeom>
              <a:avLst/>
              <a:gdLst/>
              <a:ahLst/>
              <a:cxnLst/>
              <a:rect l="l" t="t" r="r" b="b"/>
              <a:pathLst>
                <a:path w="4771" h="3698" extrusionOk="0">
                  <a:moveTo>
                    <a:pt x="4770" y="0"/>
                  </a:moveTo>
                  <a:lnTo>
                    <a:pt x="1295" y="185"/>
                  </a:lnTo>
                  <a:lnTo>
                    <a:pt x="1" y="3697"/>
                  </a:lnTo>
                  <a:lnTo>
                    <a:pt x="3291" y="3697"/>
                  </a:lnTo>
                  <a:lnTo>
                    <a:pt x="47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598;p64">
              <a:extLst>
                <a:ext uri="{FF2B5EF4-FFF2-40B4-BE49-F238E27FC236}">
                  <a16:creationId xmlns:a16="http://schemas.microsoft.com/office/drawing/2014/main" id="{1499C239-2C75-4E53-BB12-5EB1884AED29}"/>
                </a:ext>
              </a:extLst>
            </p:cNvPr>
            <p:cNvSpPr/>
            <p:nvPr/>
          </p:nvSpPr>
          <p:spPr>
            <a:xfrm>
              <a:off x="5432525" y="3177275"/>
              <a:ext cx="128500" cy="115575"/>
            </a:xfrm>
            <a:custGeom>
              <a:avLst/>
              <a:gdLst/>
              <a:ahLst/>
              <a:cxnLst/>
              <a:rect l="l" t="t" r="r" b="b"/>
              <a:pathLst>
                <a:path w="5140" h="4623" extrusionOk="0">
                  <a:moveTo>
                    <a:pt x="5140" y="1"/>
                  </a:moveTo>
                  <a:lnTo>
                    <a:pt x="1628" y="297"/>
                  </a:lnTo>
                  <a:lnTo>
                    <a:pt x="1" y="4622"/>
                  </a:lnTo>
                  <a:lnTo>
                    <a:pt x="3476" y="4437"/>
                  </a:lnTo>
                  <a:lnTo>
                    <a:pt x="51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599;p64">
              <a:extLst>
                <a:ext uri="{FF2B5EF4-FFF2-40B4-BE49-F238E27FC236}">
                  <a16:creationId xmlns:a16="http://schemas.microsoft.com/office/drawing/2014/main" id="{5699AB97-2268-4553-8F5F-F047A9999F40}"/>
                </a:ext>
              </a:extLst>
            </p:cNvPr>
            <p:cNvSpPr/>
            <p:nvPr/>
          </p:nvSpPr>
          <p:spPr>
            <a:xfrm>
              <a:off x="5329950" y="3185600"/>
              <a:ext cx="126650" cy="112800"/>
            </a:xfrm>
            <a:custGeom>
              <a:avLst/>
              <a:gdLst/>
              <a:ahLst/>
              <a:cxnLst/>
              <a:rect l="l" t="t" r="r" b="b"/>
              <a:pathLst>
                <a:path w="5066" h="4512" extrusionOk="0">
                  <a:moveTo>
                    <a:pt x="5065" y="1"/>
                  </a:moveTo>
                  <a:lnTo>
                    <a:pt x="1590" y="333"/>
                  </a:lnTo>
                  <a:lnTo>
                    <a:pt x="0" y="4511"/>
                  </a:lnTo>
                  <a:lnTo>
                    <a:pt x="3475" y="4326"/>
                  </a:lnTo>
                  <a:lnTo>
                    <a:pt x="50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600;p64">
              <a:extLst>
                <a:ext uri="{FF2B5EF4-FFF2-40B4-BE49-F238E27FC236}">
                  <a16:creationId xmlns:a16="http://schemas.microsoft.com/office/drawing/2014/main" id="{18F9A482-E689-467D-B425-592BF0E3C112}"/>
                </a:ext>
              </a:extLst>
            </p:cNvPr>
            <p:cNvSpPr/>
            <p:nvPr/>
          </p:nvSpPr>
          <p:spPr>
            <a:xfrm>
              <a:off x="5228275" y="3194850"/>
              <a:ext cx="124800" cy="110000"/>
            </a:xfrm>
            <a:custGeom>
              <a:avLst/>
              <a:gdLst/>
              <a:ahLst/>
              <a:cxnLst/>
              <a:rect l="l" t="t" r="r" b="b"/>
              <a:pathLst>
                <a:path w="4992" h="4400" extrusionOk="0">
                  <a:moveTo>
                    <a:pt x="4991" y="0"/>
                  </a:moveTo>
                  <a:lnTo>
                    <a:pt x="1664" y="296"/>
                  </a:lnTo>
                  <a:lnTo>
                    <a:pt x="0" y="4400"/>
                  </a:lnTo>
                  <a:lnTo>
                    <a:pt x="3439" y="4178"/>
                  </a:lnTo>
                  <a:lnTo>
                    <a:pt x="4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601;p64">
              <a:extLst>
                <a:ext uri="{FF2B5EF4-FFF2-40B4-BE49-F238E27FC236}">
                  <a16:creationId xmlns:a16="http://schemas.microsoft.com/office/drawing/2014/main" id="{CBC783EA-54B1-4E5E-9767-5D81FDBA8D4A}"/>
                </a:ext>
              </a:extLst>
            </p:cNvPr>
            <p:cNvSpPr/>
            <p:nvPr/>
          </p:nvSpPr>
          <p:spPr>
            <a:xfrm>
              <a:off x="5396500" y="3302975"/>
              <a:ext cx="117400" cy="86925"/>
            </a:xfrm>
            <a:custGeom>
              <a:avLst/>
              <a:gdLst/>
              <a:ahLst/>
              <a:cxnLst/>
              <a:rect l="l" t="t" r="r" b="b"/>
              <a:pathLst>
                <a:path w="4696" h="3477" extrusionOk="0">
                  <a:moveTo>
                    <a:pt x="4695" y="1"/>
                  </a:moveTo>
                  <a:lnTo>
                    <a:pt x="1220" y="186"/>
                  </a:lnTo>
                  <a:lnTo>
                    <a:pt x="0" y="3476"/>
                  </a:lnTo>
                  <a:lnTo>
                    <a:pt x="3401" y="3476"/>
                  </a:lnTo>
                  <a:lnTo>
                    <a:pt x="46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602;p64">
              <a:extLst>
                <a:ext uri="{FF2B5EF4-FFF2-40B4-BE49-F238E27FC236}">
                  <a16:creationId xmlns:a16="http://schemas.microsoft.com/office/drawing/2014/main" id="{18313AA8-12A2-4719-932E-3DC9C1766083}"/>
                </a:ext>
              </a:extLst>
            </p:cNvPr>
            <p:cNvSpPr/>
            <p:nvPr/>
          </p:nvSpPr>
          <p:spPr>
            <a:xfrm>
              <a:off x="5535125" y="2517350"/>
              <a:ext cx="1469600" cy="1546325"/>
            </a:xfrm>
            <a:custGeom>
              <a:avLst/>
              <a:gdLst/>
              <a:ahLst/>
              <a:cxnLst/>
              <a:rect l="l" t="t" r="r" b="b"/>
              <a:pathLst>
                <a:path w="58784" h="61853" extrusionOk="0">
                  <a:moveTo>
                    <a:pt x="58784" y="1"/>
                  </a:moveTo>
                  <a:lnTo>
                    <a:pt x="14604" y="11129"/>
                  </a:lnTo>
                  <a:lnTo>
                    <a:pt x="1" y="45327"/>
                  </a:lnTo>
                  <a:lnTo>
                    <a:pt x="33422" y="61853"/>
                  </a:lnTo>
                  <a:lnTo>
                    <a:pt x="587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603;p64">
              <a:extLst>
                <a:ext uri="{FF2B5EF4-FFF2-40B4-BE49-F238E27FC236}">
                  <a16:creationId xmlns:a16="http://schemas.microsoft.com/office/drawing/2014/main" id="{A9CC9206-24F7-4E7E-BF4E-42B26B091C98}"/>
                </a:ext>
              </a:extLst>
            </p:cNvPr>
            <p:cNvSpPr/>
            <p:nvPr/>
          </p:nvSpPr>
          <p:spPr>
            <a:xfrm>
              <a:off x="5525875" y="2509600"/>
              <a:ext cx="1487175" cy="1562075"/>
            </a:xfrm>
            <a:custGeom>
              <a:avLst/>
              <a:gdLst/>
              <a:ahLst/>
              <a:cxnLst/>
              <a:rect l="l" t="t" r="r" b="b"/>
              <a:pathLst>
                <a:path w="59487" h="62483" extrusionOk="0">
                  <a:moveTo>
                    <a:pt x="58636" y="754"/>
                  </a:moveTo>
                  <a:lnTo>
                    <a:pt x="33644" y="61756"/>
                  </a:lnTo>
                  <a:lnTo>
                    <a:pt x="734" y="45503"/>
                  </a:lnTo>
                  <a:lnTo>
                    <a:pt x="734" y="45503"/>
                  </a:lnTo>
                  <a:lnTo>
                    <a:pt x="15196" y="11698"/>
                  </a:lnTo>
                  <a:lnTo>
                    <a:pt x="58636" y="754"/>
                  </a:lnTo>
                  <a:close/>
                  <a:moveTo>
                    <a:pt x="59168" y="1"/>
                  </a:moveTo>
                  <a:cubicBezTo>
                    <a:pt x="59139" y="1"/>
                    <a:pt x="59110" y="5"/>
                    <a:pt x="59080" y="15"/>
                  </a:cubicBezTo>
                  <a:lnTo>
                    <a:pt x="14900" y="11143"/>
                  </a:lnTo>
                  <a:cubicBezTo>
                    <a:pt x="14789" y="11180"/>
                    <a:pt x="14715" y="11254"/>
                    <a:pt x="14678" y="11328"/>
                  </a:cubicBezTo>
                  <a:lnTo>
                    <a:pt x="75" y="45526"/>
                  </a:lnTo>
                  <a:cubicBezTo>
                    <a:pt x="1" y="45674"/>
                    <a:pt x="75" y="45859"/>
                    <a:pt x="223" y="45933"/>
                  </a:cubicBezTo>
                  <a:lnTo>
                    <a:pt x="33644" y="62422"/>
                  </a:lnTo>
                  <a:cubicBezTo>
                    <a:pt x="33687" y="62465"/>
                    <a:pt x="33743" y="62483"/>
                    <a:pt x="33797" y="62483"/>
                  </a:cubicBezTo>
                  <a:cubicBezTo>
                    <a:pt x="33835" y="62483"/>
                    <a:pt x="33872" y="62474"/>
                    <a:pt x="33903" y="62459"/>
                  </a:cubicBezTo>
                  <a:cubicBezTo>
                    <a:pt x="33977" y="62422"/>
                    <a:pt x="34051" y="62348"/>
                    <a:pt x="34088" y="62274"/>
                  </a:cubicBezTo>
                  <a:lnTo>
                    <a:pt x="59413" y="422"/>
                  </a:lnTo>
                  <a:cubicBezTo>
                    <a:pt x="59487" y="311"/>
                    <a:pt x="59450" y="200"/>
                    <a:pt x="59376" y="89"/>
                  </a:cubicBezTo>
                  <a:cubicBezTo>
                    <a:pt x="59322" y="35"/>
                    <a:pt x="59248" y="1"/>
                    <a:pt x="59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604;p64">
              <a:extLst>
                <a:ext uri="{FF2B5EF4-FFF2-40B4-BE49-F238E27FC236}">
                  <a16:creationId xmlns:a16="http://schemas.microsoft.com/office/drawing/2014/main" id="{F4505404-3660-471B-9992-B1206A4B55E8}"/>
                </a:ext>
              </a:extLst>
            </p:cNvPr>
            <p:cNvSpPr/>
            <p:nvPr/>
          </p:nvSpPr>
          <p:spPr>
            <a:xfrm>
              <a:off x="2453625" y="2391650"/>
              <a:ext cx="2670225" cy="1257025"/>
            </a:xfrm>
            <a:custGeom>
              <a:avLst/>
              <a:gdLst/>
              <a:ahLst/>
              <a:cxnLst/>
              <a:rect l="l" t="t" r="r" b="b"/>
              <a:pathLst>
                <a:path w="106809" h="50281" extrusionOk="0">
                  <a:moveTo>
                    <a:pt x="8652" y="1"/>
                  </a:moveTo>
                  <a:cubicBezTo>
                    <a:pt x="6766" y="1"/>
                    <a:pt x="5214" y="1406"/>
                    <a:pt x="4992" y="3291"/>
                  </a:cubicBezTo>
                  <a:lnTo>
                    <a:pt x="1" y="50281"/>
                  </a:lnTo>
                  <a:lnTo>
                    <a:pt x="106809" y="50281"/>
                  </a:lnTo>
                  <a:lnTo>
                    <a:pt x="101818" y="3291"/>
                  </a:lnTo>
                  <a:cubicBezTo>
                    <a:pt x="101633" y="1406"/>
                    <a:pt x="100043" y="1"/>
                    <a:pt x="981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605;p64">
              <a:extLst>
                <a:ext uri="{FF2B5EF4-FFF2-40B4-BE49-F238E27FC236}">
                  <a16:creationId xmlns:a16="http://schemas.microsoft.com/office/drawing/2014/main" id="{60E8EFBB-8561-451A-A17E-53A35F55EACD}"/>
                </a:ext>
              </a:extLst>
            </p:cNvPr>
            <p:cNvSpPr/>
            <p:nvPr/>
          </p:nvSpPr>
          <p:spPr>
            <a:xfrm>
              <a:off x="2446225" y="2384250"/>
              <a:ext cx="2685950" cy="1272750"/>
            </a:xfrm>
            <a:custGeom>
              <a:avLst/>
              <a:gdLst/>
              <a:ahLst/>
              <a:cxnLst/>
              <a:rect l="l" t="t" r="r" b="b"/>
              <a:pathLst>
                <a:path w="107438" h="50910" extrusionOk="0">
                  <a:moveTo>
                    <a:pt x="98454" y="593"/>
                  </a:moveTo>
                  <a:cubicBezTo>
                    <a:pt x="100191" y="593"/>
                    <a:pt x="101633" y="1923"/>
                    <a:pt x="101818" y="3624"/>
                  </a:cubicBezTo>
                  <a:lnTo>
                    <a:pt x="106774" y="50281"/>
                  </a:lnTo>
                  <a:lnTo>
                    <a:pt x="666" y="50281"/>
                  </a:lnTo>
                  <a:lnTo>
                    <a:pt x="5620" y="3624"/>
                  </a:lnTo>
                  <a:cubicBezTo>
                    <a:pt x="5805" y="1923"/>
                    <a:pt x="7247" y="593"/>
                    <a:pt x="8948" y="593"/>
                  </a:cubicBezTo>
                  <a:close/>
                  <a:moveTo>
                    <a:pt x="8948" y="1"/>
                  </a:moveTo>
                  <a:cubicBezTo>
                    <a:pt x="6914" y="1"/>
                    <a:pt x="5214" y="1517"/>
                    <a:pt x="4992" y="3550"/>
                  </a:cubicBezTo>
                  <a:lnTo>
                    <a:pt x="1" y="50540"/>
                  </a:lnTo>
                  <a:cubicBezTo>
                    <a:pt x="1" y="50651"/>
                    <a:pt x="38" y="50725"/>
                    <a:pt x="75" y="50799"/>
                  </a:cubicBezTo>
                  <a:cubicBezTo>
                    <a:pt x="149" y="50873"/>
                    <a:pt x="223" y="50910"/>
                    <a:pt x="297" y="50910"/>
                  </a:cubicBezTo>
                  <a:lnTo>
                    <a:pt x="107105" y="50910"/>
                  </a:lnTo>
                  <a:cubicBezTo>
                    <a:pt x="107216" y="50910"/>
                    <a:pt x="107290" y="50873"/>
                    <a:pt x="107327" y="50799"/>
                  </a:cubicBezTo>
                  <a:cubicBezTo>
                    <a:pt x="107400" y="50725"/>
                    <a:pt x="107437" y="50651"/>
                    <a:pt x="107437" y="50540"/>
                  </a:cubicBezTo>
                  <a:lnTo>
                    <a:pt x="102446" y="3550"/>
                  </a:lnTo>
                  <a:cubicBezTo>
                    <a:pt x="102225" y="1517"/>
                    <a:pt x="100487" y="1"/>
                    <a:pt x="98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606;p64">
              <a:extLst>
                <a:ext uri="{FF2B5EF4-FFF2-40B4-BE49-F238E27FC236}">
                  <a16:creationId xmlns:a16="http://schemas.microsoft.com/office/drawing/2014/main" id="{AFA62DA2-F303-4D57-8097-81EC0D9E6D39}"/>
                </a:ext>
              </a:extLst>
            </p:cNvPr>
            <p:cNvSpPr/>
            <p:nvPr/>
          </p:nvSpPr>
          <p:spPr>
            <a:xfrm>
              <a:off x="2453625" y="2391650"/>
              <a:ext cx="1203425" cy="1257025"/>
            </a:xfrm>
            <a:custGeom>
              <a:avLst/>
              <a:gdLst/>
              <a:ahLst/>
              <a:cxnLst/>
              <a:rect l="l" t="t" r="r" b="b"/>
              <a:pathLst>
                <a:path w="48137" h="50281" extrusionOk="0">
                  <a:moveTo>
                    <a:pt x="8319" y="1"/>
                  </a:moveTo>
                  <a:cubicBezTo>
                    <a:pt x="7654" y="75"/>
                    <a:pt x="7062" y="297"/>
                    <a:pt x="6544" y="666"/>
                  </a:cubicBezTo>
                  <a:lnTo>
                    <a:pt x="6397" y="777"/>
                  </a:lnTo>
                  <a:cubicBezTo>
                    <a:pt x="6249" y="888"/>
                    <a:pt x="6101" y="1036"/>
                    <a:pt x="5953" y="1184"/>
                  </a:cubicBezTo>
                  <a:cubicBezTo>
                    <a:pt x="5657" y="1517"/>
                    <a:pt x="5435" y="1886"/>
                    <a:pt x="5250" y="2293"/>
                  </a:cubicBezTo>
                  <a:cubicBezTo>
                    <a:pt x="5140" y="2626"/>
                    <a:pt x="5029" y="2958"/>
                    <a:pt x="4992" y="3291"/>
                  </a:cubicBezTo>
                  <a:lnTo>
                    <a:pt x="1" y="50281"/>
                  </a:lnTo>
                  <a:lnTo>
                    <a:pt x="19004" y="50281"/>
                  </a:lnTo>
                  <a:lnTo>
                    <a:pt x="20113" y="36971"/>
                  </a:lnTo>
                  <a:cubicBezTo>
                    <a:pt x="20445" y="32942"/>
                    <a:pt x="23403" y="29651"/>
                    <a:pt x="27359" y="28875"/>
                  </a:cubicBezTo>
                  <a:cubicBezTo>
                    <a:pt x="39522" y="26583"/>
                    <a:pt x="48136" y="15676"/>
                    <a:pt x="47508" y="3328"/>
                  </a:cubicBezTo>
                  <a:lnTo>
                    <a:pt x="474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607;p64">
              <a:extLst>
                <a:ext uri="{FF2B5EF4-FFF2-40B4-BE49-F238E27FC236}">
                  <a16:creationId xmlns:a16="http://schemas.microsoft.com/office/drawing/2014/main" id="{9C7A23D3-CEEE-4442-9B5A-DCC8BD7BE9C2}"/>
                </a:ext>
              </a:extLst>
            </p:cNvPr>
            <p:cNvSpPr/>
            <p:nvPr/>
          </p:nvSpPr>
          <p:spPr>
            <a:xfrm>
              <a:off x="2446225" y="2384250"/>
              <a:ext cx="1203425" cy="1272750"/>
            </a:xfrm>
            <a:custGeom>
              <a:avLst/>
              <a:gdLst/>
              <a:ahLst/>
              <a:cxnLst/>
              <a:rect l="l" t="t" r="r" b="b"/>
              <a:pathLst>
                <a:path w="48137" h="50910" extrusionOk="0">
                  <a:moveTo>
                    <a:pt x="47434" y="593"/>
                  </a:moveTo>
                  <a:lnTo>
                    <a:pt x="47508" y="3624"/>
                  </a:lnTo>
                  <a:cubicBezTo>
                    <a:pt x="47545" y="4031"/>
                    <a:pt x="47545" y="4437"/>
                    <a:pt x="47545" y="4844"/>
                  </a:cubicBezTo>
                  <a:cubicBezTo>
                    <a:pt x="47545" y="16527"/>
                    <a:pt x="39227" y="26694"/>
                    <a:pt x="27618" y="28875"/>
                  </a:cubicBezTo>
                  <a:cubicBezTo>
                    <a:pt x="23514" y="29652"/>
                    <a:pt x="20446" y="33090"/>
                    <a:pt x="20076" y="37231"/>
                  </a:cubicBezTo>
                  <a:lnTo>
                    <a:pt x="19041" y="50281"/>
                  </a:lnTo>
                  <a:lnTo>
                    <a:pt x="666" y="50281"/>
                  </a:lnTo>
                  <a:lnTo>
                    <a:pt x="5620" y="3624"/>
                  </a:lnTo>
                  <a:cubicBezTo>
                    <a:pt x="5657" y="3291"/>
                    <a:pt x="5731" y="2996"/>
                    <a:pt x="5842" y="2700"/>
                  </a:cubicBezTo>
                  <a:cubicBezTo>
                    <a:pt x="5990" y="2330"/>
                    <a:pt x="6212" y="1997"/>
                    <a:pt x="6471" y="1702"/>
                  </a:cubicBezTo>
                  <a:lnTo>
                    <a:pt x="6508" y="1665"/>
                  </a:lnTo>
                  <a:cubicBezTo>
                    <a:pt x="6609" y="1563"/>
                    <a:pt x="6742" y="1462"/>
                    <a:pt x="6877" y="1332"/>
                  </a:cubicBezTo>
                  <a:lnTo>
                    <a:pt x="6877" y="1332"/>
                  </a:lnTo>
                  <a:lnTo>
                    <a:pt x="6877" y="1332"/>
                  </a:lnTo>
                  <a:lnTo>
                    <a:pt x="7025" y="1221"/>
                  </a:lnTo>
                  <a:cubicBezTo>
                    <a:pt x="7506" y="888"/>
                    <a:pt x="8060" y="666"/>
                    <a:pt x="8652" y="630"/>
                  </a:cubicBezTo>
                  <a:cubicBezTo>
                    <a:pt x="8763" y="593"/>
                    <a:pt x="8874" y="593"/>
                    <a:pt x="8948" y="593"/>
                  </a:cubicBezTo>
                  <a:close/>
                  <a:moveTo>
                    <a:pt x="8578" y="1"/>
                  </a:moveTo>
                  <a:cubicBezTo>
                    <a:pt x="7876" y="75"/>
                    <a:pt x="7210" y="334"/>
                    <a:pt x="6656" y="703"/>
                  </a:cubicBezTo>
                  <a:lnTo>
                    <a:pt x="6656" y="740"/>
                  </a:lnTo>
                  <a:lnTo>
                    <a:pt x="6545" y="814"/>
                  </a:lnTo>
                  <a:lnTo>
                    <a:pt x="6508" y="814"/>
                  </a:lnTo>
                  <a:cubicBezTo>
                    <a:pt x="6360" y="962"/>
                    <a:pt x="6175" y="1110"/>
                    <a:pt x="6027" y="1258"/>
                  </a:cubicBezTo>
                  <a:cubicBezTo>
                    <a:pt x="5694" y="1628"/>
                    <a:pt x="5436" y="2034"/>
                    <a:pt x="5251" y="2478"/>
                  </a:cubicBezTo>
                  <a:cubicBezTo>
                    <a:pt x="5140" y="2811"/>
                    <a:pt x="5029" y="3180"/>
                    <a:pt x="4992" y="3550"/>
                  </a:cubicBezTo>
                  <a:lnTo>
                    <a:pt x="1" y="50540"/>
                  </a:lnTo>
                  <a:cubicBezTo>
                    <a:pt x="1" y="50651"/>
                    <a:pt x="38" y="50725"/>
                    <a:pt x="75" y="50799"/>
                  </a:cubicBezTo>
                  <a:cubicBezTo>
                    <a:pt x="149" y="50873"/>
                    <a:pt x="223" y="50910"/>
                    <a:pt x="297" y="50910"/>
                  </a:cubicBezTo>
                  <a:lnTo>
                    <a:pt x="19300" y="50910"/>
                  </a:lnTo>
                  <a:cubicBezTo>
                    <a:pt x="19484" y="50910"/>
                    <a:pt x="19595" y="50762"/>
                    <a:pt x="19632" y="50614"/>
                  </a:cubicBezTo>
                  <a:lnTo>
                    <a:pt x="20704" y="37304"/>
                  </a:lnTo>
                  <a:cubicBezTo>
                    <a:pt x="21037" y="33386"/>
                    <a:pt x="23884" y="30206"/>
                    <a:pt x="27729" y="29467"/>
                  </a:cubicBezTo>
                  <a:cubicBezTo>
                    <a:pt x="39633" y="27211"/>
                    <a:pt x="48137" y="16823"/>
                    <a:pt x="48137" y="4844"/>
                  </a:cubicBezTo>
                  <a:cubicBezTo>
                    <a:pt x="48137" y="4437"/>
                    <a:pt x="48137" y="3994"/>
                    <a:pt x="48137" y="3587"/>
                  </a:cubicBezTo>
                  <a:lnTo>
                    <a:pt x="48026" y="297"/>
                  </a:lnTo>
                  <a:cubicBezTo>
                    <a:pt x="48026" y="112"/>
                    <a:pt x="47878" y="1"/>
                    <a:pt x="47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608;p64">
              <a:extLst>
                <a:ext uri="{FF2B5EF4-FFF2-40B4-BE49-F238E27FC236}">
                  <a16:creationId xmlns:a16="http://schemas.microsoft.com/office/drawing/2014/main" id="{9E9ED4D6-7600-4588-9280-E51E5D7DA8B3}"/>
                </a:ext>
              </a:extLst>
            </p:cNvPr>
            <p:cNvSpPr/>
            <p:nvPr/>
          </p:nvSpPr>
          <p:spPr>
            <a:xfrm>
              <a:off x="4618250" y="2603325"/>
              <a:ext cx="289325" cy="265275"/>
            </a:xfrm>
            <a:custGeom>
              <a:avLst/>
              <a:gdLst/>
              <a:ahLst/>
              <a:cxnLst/>
              <a:rect l="l" t="t" r="r" b="b"/>
              <a:pathLst>
                <a:path w="11573" h="10611" extrusionOk="0">
                  <a:moveTo>
                    <a:pt x="5768" y="0"/>
                  </a:moveTo>
                  <a:cubicBezTo>
                    <a:pt x="2589" y="0"/>
                    <a:pt x="1" y="2366"/>
                    <a:pt x="1" y="5287"/>
                  </a:cubicBezTo>
                  <a:cubicBezTo>
                    <a:pt x="1" y="8208"/>
                    <a:pt x="2589" y="10611"/>
                    <a:pt x="5768" y="10611"/>
                  </a:cubicBezTo>
                  <a:cubicBezTo>
                    <a:pt x="8985" y="10611"/>
                    <a:pt x="11573" y="8208"/>
                    <a:pt x="11573" y="5287"/>
                  </a:cubicBezTo>
                  <a:cubicBezTo>
                    <a:pt x="11573" y="2366"/>
                    <a:pt x="8985" y="0"/>
                    <a:pt x="57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609;p64">
              <a:extLst>
                <a:ext uri="{FF2B5EF4-FFF2-40B4-BE49-F238E27FC236}">
                  <a16:creationId xmlns:a16="http://schemas.microsoft.com/office/drawing/2014/main" id="{7A150A26-CA56-4F49-A63E-3FDFD15892A2}"/>
                </a:ext>
              </a:extLst>
            </p:cNvPr>
            <p:cNvSpPr/>
            <p:nvPr/>
          </p:nvSpPr>
          <p:spPr>
            <a:xfrm>
              <a:off x="4609950" y="2595000"/>
              <a:ext cx="305025" cy="281000"/>
            </a:xfrm>
            <a:custGeom>
              <a:avLst/>
              <a:gdLst/>
              <a:ahLst/>
              <a:cxnLst/>
              <a:rect l="l" t="t" r="r" b="b"/>
              <a:pathLst>
                <a:path w="12201" h="11240" extrusionOk="0">
                  <a:moveTo>
                    <a:pt x="6100" y="629"/>
                  </a:moveTo>
                  <a:cubicBezTo>
                    <a:pt x="7616" y="629"/>
                    <a:pt x="9021" y="1183"/>
                    <a:pt x="9982" y="2108"/>
                  </a:cubicBezTo>
                  <a:cubicBezTo>
                    <a:pt x="10980" y="2995"/>
                    <a:pt x="11609" y="4252"/>
                    <a:pt x="11609" y="5620"/>
                  </a:cubicBezTo>
                  <a:cubicBezTo>
                    <a:pt x="11609" y="6988"/>
                    <a:pt x="10980" y="8245"/>
                    <a:pt x="9982" y="9169"/>
                  </a:cubicBezTo>
                  <a:cubicBezTo>
                    <a:pt x="9021" y="10056"/>
                    <a:pt x="7616" y="10611"/>
                    <a:pt x="6100" y="10611"/>
                  </a:cubicBezTo>
                  <a:cubicBezTo>
                    <a:pt x="4584" y="10611"/>
                    <a:pt x="3216" y="10056"/>
                    <a:pt x="2218" y="9169"/>
                  </a:cubicBezTo>
                  <a:cubicBezTo>
                    <a:pt x="1220" y="8245"/>
                    <a:pt x="629" y="6988"/>
                    <a:pt x="629" y="5620"/>
                  </a:cubicBezTo>
                  <a:cubicBezTo>
                    <a:pt x="629" y="4252"/>
                    <a:pt x="1220" y="2995"/>
                    <a:pt x="2218" y="2108"/>
                  </a:cubicBezTo>
                  <a:cubicBezTo>
                    <a:pt x="3216" y="1183"/>
                    <a:pt x="4584" y="629"/>
                    <a:pt x="6100" y="629"/>
                  </a:cubicBezTo>
                  <a:close/>
                  <a:moveTo>
                    <a:pt x="6100" y="0"/>
                  </a:moveTo>
                  <a:cubicBezTo>
                    <a:pt x="4437" y="0"/>
                    <a:pt x="2921" y="629"/>
                    <a:pt x="1812" y="1627"/>
                  </a:cubicBezTo>
                  <a:cubicBezTo>
                    <a:pt x="702" y="2662"/>
                    <a:pt x="0" y="4067"/>
                    <a:pt x="0" y="5620"/>
                  </a:cubicBezTo>
                  <a:cubicBezTo>
                    <a:pt x="0" y="7173"/>
                    <a:pt x="702" y="8578"/>
                    <a:pt x="1812" y="9613"/>
                  </a:cubicBezTo>
                  <a:cubicBezTo>
                    <a:pt x="2921" y="10611"/>
                    <a:pt x="4437" y="11239"/>
                    <a:pt x="6100" y="11239"/>
                  </a:cubicBezTo>
                  <a:cubicBezTo>
                    <a:pt x="7801" y="11239"/>
                    <a:pt x="9317" y="10611"/>
                    <a:pt x="10426" y="9613"/>
                  </a:cubicBezTo>
                  <a:cubicBezTo>
                    <a:pt x="11535" y="8578"/>
                    <a:pt x="12200" y="7173"/>
                    <a:pt x="12200" y="5620"/>
                  </a:cubicBezTo>
                  <a:cubicBezTo>
                    <a:pt x="12200" y="4067"/>
                    <a:pt x="11535" y="2662"/>
                    <a:pt x="10426" y="1627"/>
                  </a:cubicBezTo>
                  <a:cubicBezTo>
                    <a:pt x="9317" y="629"/>
                    <a:pt x="7801" y="0"/>
                    <a:pt x="6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610;p64">
              <a:extLst>
                <a:ext uri="{FF2B5EF4-FFF2-40B4-BE49-F238E27FC236}">
                  <a16:creationId xmlns:a16="http://schemas.microsoft.com/office/drawing/2014/main" id="{7F4E3478-918B-4368-8429-5705558D024C}"/>
                </a:ext>
              </a:extLst>
            </p:cNvPr>
            <p:cNvSpPr/>
            <p:nvPr/>
          </p:nvSpPr>
          <p:spPr>
            <a:xfrm>
              <a:off x="4638600" y="2621800"/>
              <a:ext cx="248650" cy="227400"/>
            </a:xfrm>
            <a:custGeom>
              <a:avLst/>
              <a:gdLst/>
              <a:ahLst/>
              <a:cxnLst/>
              <a:rect l="l" t="t" r="r" b="b"/>
              <a:pathLst>
                <a:path w="9946" h="9096" extrusionOk="0">
                  <a:moveTo>
                    <a:pt x="4954" y="0"/>
                  </a:moveTo>
                  <a:cubicBezTo>
                    <a:pt x="2218" y="0"/>
                    <a:pt x="0" y="2034"/>
                    <a:pt x="0" y="4548"/>
                  </a:cubicBezTo>
                  <a:cubicBezTo>
                    <a:pt x="0" y="7062"/>
                    <a:pt x="2218" y="9095"/>
                    <a:pt x="4954" y="9095"/>
                  </a:cubicBezTo>
                  <a:cubicBezTo>
                    <a:pt x="7690" y="9095"/>
                    <a:pt x="9945" y="7062"/>
                    <a:pt x="9945" y="4548"/>
                  </a:cubicBezTo>
                  <a:cubicBezTo>
                    <a:pt x="9945" y="2034"/>
                    <a:pt x="7690" y="0"/>
                    <a:pt x="49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611;p64">
              <a:extLst>
                <a:ext uri="{FF2B5EF4-FFF2-40B4-BE49-F238E27FC236}">
                  <a16:creationId xmlns:a16="http://schemas.microsoft.com/office/drawing/2014/main" id="{2C60199B-AEB6-4DC7-8AB7-67EE6877245A}"/>
                </a:ext>
              </a:extLst>
            </p:cNvPr>
            <p:cNvSpPr/>
            <p:nvPr/>
          </p:nvSpPr>
          <p:spPr>
            <a:xfrm>
              <a:off x="4631200" y="2614400"/>
              <a:ext cx="263425" cy="243100"/>
            </a:xfrm>
            <a:custGeom>
              <a:avLst/>
              <a:gdLst/>
              <a:ahLst/>
              <a:cxnLst/>
              <a:rect l="l" t="t" r="r" b="b"/>
              <a:pathLst>
                <a:path w="10537" h="9724" extrusionOk="0">
                  <a:moveTo>
                    <a:pt x="5250" y="592"/>
                  </a:moveTo>
                  <a:cubicBezTo>
                    <a:pt x="6544" y="592"/>
                    <a:pt x="7727" y="1073"/>
                    <a:pt x="8578" y="1849"/>
                  </a:cubicBezTo>
                  <a:cubicBezTo>
                    <a:pt x="9391" y="2626"/>
                    <a:pt x="9908" y="3698"/>
                    <a:pt x="9908" y="4844"/>
                  </a:cubicBezTo>
                  <a:cubicBezTo>
                    <a:pt x="9908" y="6027"/>
                    <a:pt x="9391" y="7062"/>
                    <a:pt x="8578" y="7838"/>
                  </a:cubicBezTo>
                  <a:cubicBezTo>
                    <a:pt x="7727" y="8615"/>
                    <a:pt x="6544" y="9096"/>
                    <a:pt x="5250" y="9096"/>
                  </a:cubicBezTo>
                  <a:cubicBezTo>
                    <a:pt x="3956" y="9096"/>
                    <a:pt x="2810" y="8615"/>
                    <a:pt x="1960" y="7838"/>
                  </a:cubicBezTo>
                  <a:cubicBezTo>
                    <a:pt x="1109" y="7062"/>
                    <a:pt x="592" y="6027"/>
                    <a:pt x="592" y="4844"/>
                  </a:cubicBezTo>
                  <a:cubicBezTo>
                    <a:pt x="592" y="3698"/>
                    <a:pt x="1109" y="2626"/>
                    <a:pt x="1960" y="1849"/>
                  </a:cubicBezTo>
                  <a:cubicBezTo>
                    <a:pt x="2810" y="1073"/>
                    <a:pt x="3956" y="592"/>
                    <a:pt x="5250" y="592"/>
                  </a:cubicBezTo>
                  <a:close/>
                  <a:moveTo>
                    <a:pt x="5250" y="1"/>
                  </a:moveTo>
                  <a:cubicBezTo>
                    <a:pt x="3808" y="1"/>
                    <a:pt x="2514" y="518"/>
                    <a:pt x="1553" y="1406"/>
                  </a:cubicBezTo>
                  <a:cubicBezTo>
                    <a:pt x="592" y="2293"/>
                    <a:pt x="0" y="3513"/>
                    <a:pt x="0" y="4844"/>
                  </a:cubicBezTo>
                  <a:cubicBezTo>
                    <a:pt x="0" y="6212"/>
                    <a:pt x="592" y="7432"/>
                    <a:pt x="1553" y="8282"/>
                  </a:cubicBezTo>
                  <a:cubicBezTo>
                    <a:pt x="2514" y="9169"/>
                    <a:pt x="3808" y="9724"/>
                    <a:pt x="5250" y="9724"/>
                  </a:cubicBezTo>
                  <a:cubicBezTo>
                    <a:pt x="6692" y="9724"/>
                    <a:pt x="8023" y="9169"/>
                    <a:pt x="8984" y="8282"/>
                  </a:cubicBezTo>
                  <a:cubicBezTo>
                    <a:pt x="9945" y="7432"/>
                    <a:pt x="10537" y="6212"/>
                    <a:pt x="10537" y="4844"/>
                  </a:cubicBezTo>
                  <a:cubicBezTo>
                    <a:pt x="10537" y="3513"/>
                    <a:pt x="9945" y="2293"/>
                    <a:pt x="8984" y="1406"/>
                  </a:cubicBezTo>
                  <a:cubicBezTo>
                    <a:pt x="8023" y="518"/>
                    <a:pt x="6692" y="1"/>
                    <a:pt x="5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612;p64">
              <a:extLst>
                <a:ext uri="{FF2B5EF4-FFF2-40B4-BE49-F238E27FC236}">
                  <a16:creationId xmlns:a16="http://schemas.microsoft.com/office/drawing/2014/main" id="{374F7304-20CF-460A-B6F1-5C5CCC3EA8B9}"/>
                </a:ext>
              </a:extLst>
            </p:cNvPr>
            <p:cNvSpPr/>
            <p:nvPr/>
          </p:nvSpPr>
          <p:spPr>
            <a:xfrm>
              <a:off x="913800" y="2888150"/>
              <a:ext cx="246800" cy="260350"/>
            </a:xfrm>
            <a:custGeom>
              <a:avLst/>
              <a:gdLst/>
              <a:ahLst/>
              <a:cxnLst/>
              <a:rect l="l" t="t" r="r" b="b"/>
              <a:pathLst>
                <a:path w="9872" h="10414" extrusionOk="0">
                  <a:moveTo>
                    <a:pt x="4270" y="0"/>
                  </a:moveTo>
                  <a:cubicBezTo>
                    <a:pt x="3903" y="0"/>
                    <a:pt x="3536" y="58"/>
                    <a:pt x="3180" y="179"/>
                  </a:cubicBezTo>
                  <a:cubicBezTo>
                    <a:pt x="999" y="955"/>
                    <a:pt x="1" y="3802"/>
                    <a:pt x="962" y="6575"/>
                  </a:cubicBezTo>
                  <a:cubicBezTo>
                    <a:pt x="1766" y="8895"/>
                    <a:pt x="3684" y="10413"/>
                    <a:pt x="5567" y="10413"/>
                  </a:cubicBezTo>
                  <a:cubicBezTo>
                    <a:pt x="5934" y="10413"/>
                    <a:pt x="6300" y="10356"/>
                    <a:pt x="6655" y="10235"/>
                  </a:cubicBezTo>
                  <a:cubicBezTo>
                    <a:pt x="8874" y="9459"/>
                    <a:pt x="9872" y="6575"/>
                    <a:pt x="8911" y="3802"/>
                  </a:cubicBezTo>
                  <a:cubicBezTo>
                    <a:pt x="8075" y="1513"/>
                    <a:pt x="6153" y="0"/>
                    <a:pt x="42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613;p64">
              <a:extLst>
                <a:ext uri="{FF2B5EF4-FFF2-40B4-BE49-F238E27FC236}">
                  <a16:creationId xmlns:a16="http://schemas.microsoft.com/office/drawing/2014/main" id="{E0EBDDFA-D4A2-4393-AE33-6421B157478F}"/>
                </a:ext>
              </a:extLst>
            </p:cNvPr>
            <p:cNvSpPr/>
            <p:nvPr/>
          </p:nvSpPr>
          <p:spPr>
            <a:xfrm>
              <a:off x="920275" y="2880600"/>
              <a:ext cx="232950" cy="275450"/>
            </a:xfrm>
            <a:custGeom>
              <a:avLst/>
              <a:gdLst/>
              <a:ahLst/>
              <a:cxnLst/>
              <a:rect l="l" t="t" r="r" b="b"/>
              <a:pathLst>
                <a:path w="9318" h="11018" extrusionOk="0">
                  <a:moveTo>
                    <a:pt x="4096" y="628"/>
                  </a:moveTo>
                  <a:cubicBezTo>
                    <a:pt x="5813" y="628"/>
                    <a:pt x="7589" y="2061"/>
                    <a:pt x="8356" y="4215"/>
                  </a:cubicBezTo>
                  <a:cubicBezTo>
                    <a:pt x="8578" y="4917"/>
                    <a:pt x="8689" y="5583"/>
                    <a:pt x="8689" y="6248"/>
                  </a:cubicBezTo>
                  <a:cubicBezTo>
                    <a:pt x="8689" y="7210"/>
                    <a:pt x="8467" y="8060"/>
                    <a:pt x="8060" y="8762"/>
                  </a:cubicBezTo>
                  <a:cubicBezTo>
                    <a:pt x="7653" y="9465"/>
                    <a:pt x="7062" y="9982"/>
                    <a:pt x="6322" y="10241"/>
                  </a:cubicBezTo>
                  <a:cubicBezTo>
                    <a:pt x="5990" y="10352"/>
                    <a:pt x="5620" y="10389"/>
                    <a:pt x="5287" y="10389"/>
                  </a:cubicBezTo>
                  <a:cubicBezTo>
                    <a:pt x="5266" y="10390"/>
                    <a:pt x="5245" y="10390"/>
                    <a:pt x="5223" y="10390"/>
                  </a:cubicBezTo>
                  <a:cubicBezTo>
                    <a:pt x="3540" y="10390"/>
                    <a:pt x="1729" y="8957"/>
                    <a:pt x="999" y="6803"/>
                  </a:cubicBezTo>
                  <a:cubicBezTo>
                    <a:pt x="740" y="6100"/>
                    <a:pt x="629" y="5398"/>
                    <a:pt x="629" y="4769"/>
                  </a:cubicBezTo>
                  <a:cubicBezTo>
                    <a:pt x="629" y="3808"/>
                    <a:pt x="851" y="2958"/>
                    <a:pt x="1257" y="2255"/>
                  </a:cubicBezTo>
                  <a:cubicBezTo>
                    <a:pt x="1701" y="1553"/>
                    <a:pt x="2293" y="1035"/>
                    <a:pt x="3032" y="777"/>
                  </a:cubicBezTo>
                  <a:cubicBezTo>
                    <a:pt x="3365" y="666"/>
                    <a:pt x="3698" y="629"/>
                    <a:pt x="4030" y="629"/>
                  </a:cubicBezTo>
                  <a:cubicBezTo>
                    <a:pt x="4052" y="628"/>
                    <a:pt x="4074" y="628"/>
                    <a:pt x="4096" y="628"/>
                  </a:cubicBezTo>
                  <a:close/>
                  <a:moveTo>
                    <a:pt x="4030" y="0"/>
                  </a:moveTo>
                  <a:cubicBezTo>
                    <a:pt x="3624" y="0"/>
                    <a:pt x="3217" y="74"/>
                    <a:pt x="2810" y="185"/>
                  </a:cubicBezTo>
                  <a:cubicBezTo>
                    <a:pt x="1923" y="518"/>
                    <a:pt x="1220" y="1146"/>
                    <a:pt x="740" y="1923"/>
                  </a:cubicBezTo>
                  <a:cubicBezTo>
                    <a:pt x="259" y="2736"/>
                    <a:pt x="0" y="3734"/>
                    <a:pt x="0" y="4769"/>
                  </a:cubicBezTo>
                  <a:cubicBezTo>
                    <a:pt x="0" y="5472"/>
                    <a:pt x="148" y="6248"/>
                    <a:pt x="407" y="6988"/>
                  </a:cubicBezTo>
                  <a:cubicBezTo>
                    <a:pt x="1257" y="9391"/>
                    <a:pt x="3254" y="11018"/>
                    <a:pt x="5287" y="11018"/>
                  </a:cubicBezTo>
                  <a:cubicBezTo>
                    <a:pt x="5694" y="11018"/>
                    <a:pt x="6101" y="10944"/>
                    <a:pt x="6507" y="10796"/>
                  </a:cubicBezTo>
                  <a:cubicBezTo>
                    <a:pt x="7395" y="10500"/>
                    <a:pt x="8097" y="9871"/>
                    <a:pt x="8578" y="9058"/>
                  </a:cubicBezTo>
                  <a:cubicBezTo>
                    <a:pt x="9058" y="8282"/>
                    <a:pt x="9317" y="7284"/>
                    <a:pt x="9317" y="6248"/>
                  </a:cubicBezTo>
                  <a:cubicBezTo>
                    <a:pt x="9317" y="5546"/>
                    <a:pt x="9169" y="4769"/>
                    <a:pt x="8910" y="4030"/>
                  </a:cubicBezTo>
                  <a:cubicBezTo>
                    <a:pt x="8097" y="1627"/>
                    <a:pt x="6101" y="0"/>
                    <a:pt x="40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614;p64">
              <a:extLst>
                <a:ext uri="{FF2B5EF4-FFF2-40B4-BE49-F238E27FC236}">
                  <a16:creationId xmlns:a16="http://schemas.microsoft.com/office/drawing/2014/main" id="{8FC3E1B9-1122-470A-BE78-2654EAA458B5}"/>
                </a:ext>
              </a:extLst>
            </p:cNvPr>
            <p:cNvSpPr/>
            <p:nvPr/>
          </p:nvSpPr>
          <p:spPr>
            <a:xfrm>
              <a:off x="931375" y="2906950"/>
              <a:ext cx="211675" cy="222725"/>
            </a:xfrm>
            <a:custGeom>
              <a:avLst/>
              <a:gdLst/>
              <a:ahLst/>
              <a:cxnLst/>
              <a:rect l="l" t="t" r="r" b="b"/>
              <a:pathLst>
                <a:path w="8467" h="8909" extrusionOk="0">
                  <a:moveTo>
                    <a:pt x="3692" y="1"/>
                  </a:moveTo>
                  <a:cubicBezTo>
                    <a:pt x="3369" y="1"/>
                    <a:pt x="3047" y="54"/>
                    <a:pt x="2736" y="166"/>
                  </a:cubicBezTo>
                  <a:cubicBezTo>
                    <a:pt x="850" y="795"/>
                    <a:pt x="0" y="3272"/>
                    <a:pt x="813" y="5638"/>
                  </a:cubicBezTo>
                  <a:cubicBezTo>
                    <a:pt x="1490" y="7606"/>
                    <a:pt x="3138" y="8909"/>
                    <a:pt x="4759" y="8909"/>
                  </a:cubicBezTo>
                  <a:cubicBezTo>
                    <a:pt x="5086" y="8909"/>
                    <a:pt x="5413" y="8856"/>
                    <a:pt x="5731" y="8744"/>
                  </a:cubicBezTo>
                  <a:cubicBezTo>
                    <a:pt x="7616" y="8078"/>
                    <a:pt x="8466" y="5638"/>
                    <a:pt x="7616" y="3272"/>
                  </a:cubicBezTo>
                  <a:cubicBezTo>
                    <a:pt x="6940" y="1304"/>
                    <a:pt x="5291" y="1"/>
                    <a:pt x="36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615;p64">
              <a:extLst>
                <a:ext uri="{FF2B5EF4-FFF2-40B4-BE49-F238E27FC236}">
                  <a16:creationId xmlns:a16="http://schemas.microsoft.com/office/drawing/2014/main" id="{F0BD0797-A1FA-459D-8ADB-7DB1FC4CC526}"/>
                </a:ext>
              </a:extLst>
            </p:cNvPr>
            <p:cNvSpPr/>
            <p:nvPr/>
          </p:nvSpPr>
          <p:spPr>
            <a:xfrm>
              <a:off x="935975" y="2899075"/>
              <a:ext cx="201525" cy="238500"/>
            </a:xfrm>
            <a:custGeom>
              <a:avLst/>
              <a:gdLst/>
              <a:ahLst/>
              <a:cxnLst/>
              <a:rect l="l" t="t" r="r" b="b"/>
              <a:pathLst>
                <a:path w="8061" h="9540" extrusionOk="0">
                  <a:moveTo>
                    <a:pt x="3577" y="628"/>
                  </a:moveTo>
                  <a:cubicBezTo>
                    <a:pt x="5001" y="628"/>
                    <a:pt x="6517" y="1840"/>
                    <a:pt x="7136" y="3698"/>
                  </a:cubicBezTo>
                  <a:cubicBezTo>
                    <a:pt x="7358" y="4252"/>
                    <a:pt x="7432" y="4844"/>
                    <a:pt x="7432" y="5398"/>
                  </a:cubicBezTo>
                  <a:cubicBezTo>
                    <a:pt x="7432" y="6212"/>
                    <a:pt x="7247" y="6951"/>
                    <a:pt x="6914" y="7543"/>
                  </a:cubicBezTo>
                  <a:cubicBezTo>
                    <a:pt x="6545" y="8134"/>
                    <a:pt x="6064" y="8541"/>
                    <a:pt x="5436" y="8763"/>
                  </a:cubicBezTo>
                  <a:cubicBezTo>
                    <a:pt x="5140" y="8874"/>
                    <a:pt x="4881" y="8911"/>
                    <a:pt x="4585" y="8911"/>
                  </a:cubicBezTo>
                  <a:cubicBezTo>
                    <a:pt x="3143" y="8911"/>
                    <a:pt x="1591" y="7728"/>
                    <a:pt x="925" y="5842"/>
                  </a:cubicBezTo>
                  <a:cubicBezTo>
                    <a:pt x="703" y="5287"/>
                    <a:pt x="629" y="4696"/>
                    <a:pt x="629" y="4141"/>
                  </a:cubicBezTo>
                  <a:cubicBezTo>
                    <a:pt x="629" y="3328"/>
                    <a:pt x="814" y="2589"/>
                    <a:pt x="1184" y="1997"/>
                  </a:cubicBezTo>
                  <a:cubicBezTo>
                    <a:pt x="1517" y="1406"/>
                    <a:pt x="2034" y="962"/>
                    <a:pt x="2626" y="777"/>
                  </a:cubicBezTo>
                  <a:cubicBezTo>
                    <a:pt x="2922" y="666"/>
                    <a:pt x="3217" y="629"/>
                    <a:pt x="3513" y="629"/>
                  </a:cubicBezTo>
                  <a:cubicBezTo>
                    <a:pt x="3534" y="629"/>
                    <a:pt x="3556" y="628"/>
                    <a:pt x="3577" y="628"/>
                  </a:cubicBezTo>
                  <a:close/>
                  <a:moveTo>
                    <a:pt x="3513" y="1"/>
                  </a:moveTo>
                  <a:cubicBezTo>
                    <a:pt x="3143" y="1"/>
                    <a:pt x="2774" y="75"/>
                    <a:pt x="2441" y="186"/>
                  </a:cubicBezTo>
                  <a:cubicBezTo>
                    <a:pt x="1665" y="444"/>
                    <a:pt x="1036" y="999"/>
                    <a:pt x="629" y="1701"/>
                  </a:cubicBezTo>
                  <a:cubicBezTo>
                    <a:pt x="223" y="2367"/>
                    <a:pt x="1" y="3217"/>
                    <a:pt x="1" y="4141"/>
                  </a:cubicBezTo>
                  <a:cubicBezTo>
                    <a:pt x="1" y="4770"/>
                    <a:pt x="112" y="5398"/>
                    <a:pt x="334" y="6064"/>
                  </a:cubicBezTo>
                  <a:cubicBezTo>
                    <a:pt x="1073" y="8134"/>
                    <a:pt x="2774" y="9539"/>
                    <a:pt x="4585" y="9539"/>
                  </a:cubicBezTo>
                  <a:cubicBezTo>
                    <a:pt x="4918" y="9539"/>
                    <a:pt x="5288" y="9465"/>
                    <a:pt x="5620" y="9354"/>
                  </a:cubicBezTo>
                  <a:cubicBezTo>
                    <a:pt x="6397" y="9095"/>
                    <a:pt x="7025" y="8541"/>
                    <a:pt x="7432" y="7838"/>
                  </a:cubicBezTo>
                  <a:cubicBezTo>
                    <a:pt x="7839" y="7136"/>
                    <a:pt x="8061" y="6323"/>
                    <a:pt x="8061" y="5398"/>
                  </a:cubicBezTo>
                  <a:cubicBezTo>
                    <a:pt x="8061" y="4770"/>
                    <a:pt x="7950" y="4141"/>
                    <a:pt x="7728" y="3476"/>
                  </a:cubicBezTo>
                  <a:cubicBezTo>
                    <a:pt x="6988" y="1406"/>
                    <a:pt x="5288"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616;p64">
              <a:extLst>
                <a:ext uri="{FF2B5EF4-FFF2-40B4-BE49-F238E27FC236}">
                  <a16:creationId xmlns:a16="http://schemas.microsoft.com/office/drawing/2014/main" id="{A1DABC9C-11BF-4C66-BE95-A5863E71D54F}"/>
                </a:ext>
              </a:extLst>
            </p:cNvPr>
            <p:cNvSpPr/>
            <p:nvPr/>
          </p:nvSpPr>
          <p:spPr>
            <a:xfrm>
              <a:off x="1254850" y="2924675"/>
              <a:ext cx="196900" cy="207625"/>
            </a:xfrm>
            <a:custGeom>
              <a:avLst/>
              <a:gdLst/>
              <a:ahLst/>
              <a:cxnLst/>
              <a:rect l="l" t="t" r="r" b="b"/>
              <a:pathLst>
                <a:path w="7876" h="8305" extrusionOk="0">
                  <a:moveTo>
                    <a:pt x="3465" y="1"/>
                  </a:moveTo>
                  <a:cubicBezTo>
                    <a:pt x="3156" y="1"/>
                    <a:pt x="2849" y="52"/>
                    <a:pt x="2552" y="160"/>
                  </a:cubicBezTo>
                  <a:cubicBezTo>
                    <a:pt x="814" y="751"/>
                    <a:pt x="1" y="3043"/>
                    <a:pt x="777" y="5262"/>
                  </a:cubicBezTo>
                  <a:cubicBezTo>
                    <a:pt x="1421" y="7101"/>
                    <a:pt x="2928" y="8304"/>
                    <a:pt x="4436" y="8304"/>
                  </a:cubicBezTo>
                  <a:cubicBezTo>
                    <a:pt x="4747" y="8304"/>
                    <a:pt x="5058" y="8253"/>
                    <a:pt x="5362" y="8145"/>
                  </a:cubicBezTo>
                  <a:cubicBezTo>
                    <a:pt x="7099" y="7554"/>
                    <a:pt x="7876" y="5262"/>
                    <a:pt x="7136" y="3043"/>
                  </a:cubicBezTo>
                  <a:cubicBezTo>
                    <a:pt x="6493" y="1205"/>
                    <a:pt x="4960" y="1"/>
                    <a:pt x="3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617;p64">
              <a:extLst>
                <a:ext uri="{FF2B5EF4-FFF2-40B4-BE49-F238E27FC236}">
                  <a16:creationId xmlns:a16="http://schemas.microsoft.com/office/drawing/2014/main" id="{B3D9E6C4-9F9F-49AD-AB7E-F193B57E847E}"/>
                </a:ext>
              </a:extLst>
            </p:cNvPr>
            <p:cNvSpPr/>
            <p:nvPr/>
          </p:nvSpPr>
          <p:spPr>
            <a:xfrm>
              <a:off x="1259475" y="2916650"/>
              <a:ext cx="188575" cy="223700"/>
            </a:xfrm>
            <a:custGeom>
              <a:avLst/>
              <a:gdLst/>
              <a:ahLst/>
              <a:cxnLst/>
              <a:rect l="l" t="t" r="r" b="b"/>
              <a:pathLst>
                <a:path w="7543" h="8948" extrusionOk="0">
                  <a:moveTo>
                    <a:pt x="3254" y="629"/>
                  </a:moveTo>
                  <a:cubicBezTo>
                    <a:pt x="4585" y="629"/>
                    <a:pt x="6027" y="1738"/>
                    <a:pt x="6655" y="3475"/>
                  </a:cubicBezTo>
                  <a:cubicBezTo>
                    <a:pt x="6840" y="3993"/>
                    <a:pt x="6914" y="4548"/>
                    <a:pt x="6914" y="5065"/>
                  </a:cubicBezTo>
                  <a:cubicBezTo>
                    <a:pt x="6914" y="5805"/>
                    <a:pt x="6729" y="6507"/>
                    <a:pt x="6434" y="7025"/>
                  </a:cubicBezTo>
                  <a:cubicBezTo>
                    <a:pt x="6101" y="7579"/>
                    <a:pt x="5620" y="7986"/>
                    <a:pt x="5066" y="8171"/>
                  </a:cubicBezTo>
                  <a:cubicBezTo>
                    <a:pt x="4807" y="8282"/>
                    <a:pt x="4548" y="8319"/>
                    <a:pt x="4252" y="8319"/>
                  </a:cubicBezTo>
                  <a:cubicBezTo>
                    <a:pt x="2921" y="8319"/>
                    <a:pt x="1479" y="7209"/>
                    <a:pt x="888" y="5472"/>
                  </a:cubicBezTo>
                  <a:cubicBezTo>
                    <a:pt x="703" y="4917"/>
                    <a:pt x="592" y="4400"/>
                    <a:pt x="592" y="3882"/>
                  </a:cubicBezTo>
                  <a:cubicBezTo>
                    <a:pt x="592" y="3143"/>
                    <a:pt x="777" y="2440"/>
                    <a:pt x="1110" y="1886"/>
                  </a:cubicBezTo>
                  <a:cubicBezTo>
                    <a:pt x="1443" y="1368"/>
                    <a:pt x="1886" y="961"/>
                    <a:pt x="2478" y="740"/>
                  </a:cubicBezTo>
                  <a:cubicBezTo>
                    <a:pt x="2736" y="666"/>
                    <a:pt x="2995" y="629"/>
                    <a:pt x="3254" y="629"/>
                  </a:cubicBezTo>
                  <a:close/>
                  <a:moveTo>
                    <a:pt x="3254" y="0"/>
                  </a:moveTo>
                  <a:cubicBezTo>
                    <a:pt x="2921" y="0"/>
                    <a:pt x="2589" y="74"/>
                    <a:pt x="2256" y="185"/>
                  </a:cubicBezTo>
                  <a:cubicBezTo>
                    <a:pt x="1553" y="407"/>
                    <a:pt x="962" y="924"/>
                    <a:pt x="592" y="1590"/>
                  </a:cubicBezTo>
                  <a:cubicBezTo>
                    <a:pt x="186" y="2255"/>
                    <a:pt x="1" y="3032"/>
                    <a:pt x="1" y="3882"/>
                  </a:cubicBezTo>
                  <a:cubicBezTo>
                    <a:pt x="1" y="4474"/>
                    <a:pt x="75" y="5065"/>
                    <a:pt x="296" y="5694"/>
                  </a:cubicBezTo>
                  <a:cubicBezTo>
                    <a:pt x="962" y="7616"/>
                    <a:pt x="2589" y="8910"/>
                    <a:pt x="4252" y="8947"/>
                  </a:cubicBezTo>
                  <a:cubicBezTo>
                    <a:pt x="4585" y="8947"/>
                    <a:pt x="4918" y="8873"/>
                    <a:pt x="5250" y="8762"/>
                  </a:cubicBezTo>
                  <a:cubicBezTo>
                    <a:pt x="5990" y="8503"/>
                    <a:pt x="6544" y="7986"/>
                    <a:pt x="6951" y="7357"/>
                  </a:cubicBezTo>
                  <a:cubicBezTo>
                    <a:pt x="7321" y="6692"/>
                    <a:pt x="7543" y="5915"/>
                    <a:pt x="7543" y="5065"/>
                  </a:cubicBezTo>
                  <a:cubicBezTo>
                    <a:pt x="7543" y="4474"/>
                    <a:pt x="7432" y="3882"/>
                    <a:pt x="7210" y="3254"/>
                  </a:cubicBezTo>
                  <a:cubicBezTo>
                    <a:pt x="6544" y="1331"/>
                    <a:pt x="4918" y="0"/>
                    <a:pt x="3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618;p64">
              <a:extLst>
                <a:ext uri="{FF2B5EF4-FFF2-40B4-BE49-F238E27FC236}">
                  <a16:creationId xmlns:a16="http://schemas.microsoft.com/office/drawing/2014/main" id="{339538D1-6C76-41BA-AA68-1A944B7C0753}"/>
                </a:ext>
              </a:extLst>
            </p:cNvPr>
            <p:cNvSpPr/>
            <p:nvPr/>
          </p:nvSpPr>
          <p:spPr>
            <a:xfrm>
              <a:off x="1268725" y="2939350"/>
              <a:ext cx="169150" cy="178300"/>
            </a:xfrm>
            <a:custGeom>
              <a:avLst/>
              <a:gdLst/>
              <a:ahLst/>
              <a:cxnLst/>
              <a:rect l="l" t="t" r="r" b="b"/>
              <a:pathLst>
                <a:path w="6766" h="7132" extrusionOk="0">
                  <a:moveTo>
                    <a:pt x="2950" y="0"/>
                  </a:moveTo>
                  <a:cubicBezTo>
                    <a:pt x="2692" y="0"/>
                    <a:pt x="2434" y="41"/>
                    <a:pt x="2182" y="127"/>
                  </a:cubicBezTo>
                  <a:cubicBezTo>
                    <a:pt x="703" y="645"/>
                    <a:pt x="0" y="2604"/>
                    <a:pt x="666" y="4527"/>
                  </a:cubicBezTo>
                  <a:cubicBezTo>
                    <a:pt x="1221" y="6099"/>
                    <a:pt x="2546" y="7131"/>
                    <a:pt x="3829" y="7131"/>
                  </a:cubicBezTo>
                  <a:cubicBezTo>
                    <a:pt x="4085" y="7131"/>
                    <a:pt x="4339" y="7090"/>
                    <a:pt x="4585" y="7004"/>
                  </a:cubicBezTo>
                  <a:cubicBezTo>
                    <a:pt x="6101" y="6486"/>
                    <a:pt x="6766" y="4490"/>
                    <a:pt x="6101" y="2604"/>
                  </a:cubicBezTo>
                  <a:cubicBezTo>
                    <a:pt x="5546" y="1032"/>
                    <a:pt x="4246" y="0"/>
                    <a:pt x="29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619;p64">
              <a:extLst>
                <a:ext uri="{FF2B5EF4-FFF2-40B4-BE49-F238E27FC236}">
                  <a16:creationId xmlns:a16="http://schemas.microsoft.com/office/drawing/2014/main" id="{F0BACEFA-3417-4770-8660-9E677FE60C76}"/>
                </a:ext>
              </a:extLst>
            </p:cNvPr>
            <p:cNvSpPr/>
            <p:nvPr/>
          </p:nvSpPr>
          <p:spPr>
            <a:xfrm>
              <a:off x="1271500" y="2931425"/>
              <a:ext cx="163625" cy="194125"/>
            </a:xfrm>
            <a:custGeom>
              <a:avLst/>
              <a:gdLst/>
              <a:ahLst/>
              <a:cxnLst/>
              <a:rect l="l" t="t" r="r" b="b"/>
              <a:pathLst>
                <a:path w="6545" h="7765" extrusionOk="0">
                  <a:moveTo>
                    <a:pt x="2847" y="629"/>
                  </a:moveTo>
                  <a:cubicBezTo>
                    <a:pt x="3956" y="629"/>
                    <a:pt x="5176" y="1553"/>
                    <a:pt x="5694" y="3032"/>
                  </a:cubicBezTo>
                  <a:cubicBezTo>
                    <a:pt x="5879" y="3476"/>
                    <a:pt x="5953" y="3957"/>
                    <a:pt x="5953" y="4400"/>
                  </a:cubicBezTo>
                  <a:cubicBezTo>
                    <a:pt x="5953" y="5029"/>
                    <a:pt x="5805" y="5583"/>
                    <a:pt x="5509" y="6064"/>
                  </a:cubicBezTo>
                  <a:cubicBezTo>
                    <a:pt x="5250" y="6508"/>
                    <a:pt x="4843" y="6840"/>
                    <a:pt x="4363" y="7025"/>
                  </a:cubicBezTo>
                  <a:cubicBezTo>
                    <a:pt x="4141" y="7099"/>
                    <a:pt x="3919" y="7136"/>
                    <a:pt x="3697" y="7136"/>
                  </a:cubicBezTo>
                  <a:cubicBezTo>
                    <a:pt x="2588" y="7136"/>
                    <a:pt x="1368" y="6212"/>
                    <a:pt x="851" y="4733"/>
                  </a:cubicBezTo>
                  <a:cubicBezTo>
                    <a:pt x="703" y="4252"/>
                    <a:pt x="629" y="3809"/>
                    <a:pt x="629" y="3365"/>
                  </a:cubicBezTo>
                  <a:cubicBezTo>
                    <a:pt x="629" y="2736"/>
                    <a:pt x="777" y="2145"/>
                    <a:pt x="1035" y="1701"/>
                  </a:cubicBezTo>
                  <a:cubicBezTo>
                    <a:pt x="1331" y="1258"/>
                    <a:pt x="1701" y="888"/>
                    <a:pt x="2182" y="740"/>
                  </a:cubicBezTo>
                  <a:cubicBezTo>
                    <a:pt x="2403" y="666"/>
                    <a:pt x="2625" y="629"/>
                    <a:pt x="2847" y="629"/>
                  </a:cubicBezTo>
                  <a:close/>
                  <a:moveTo>
                    <a:pt x="2847" y="1"/>
                  </a:moveTo>
                  <a:cubicBezTo>
                    <a:pt x="2551" y="1"/>
                    <a:pt x="2255" y="38"/>
                    <a:pt x="1997" y="149"/>
                  </a:cubicBezTo>
                  <a:cubicBezTo>
                    <a:pt x="1368" y="370"/>
                    <a:pt x="851" y="814"/>
                    <a:pt x="518" y="1369"/>
                  </a:cubicBezTo>
                  <a:cubicBezTo>
                    <a:pt x="185" y="1960"/>
                    <a:pt x="0" y="2626"/>
                    <a:pt x="0" y="3365"/>
                  </a:cubicBezTo>
                  <a:cubicBezTo>
                    <a:pt x="0" y="3883"/>
                    <a:pt x="74" y="4400"/>
                    <a:pt x="259" y="4918"/>
                  </a:cubicBezTo>
                  <a:cubicBezTo>
                    <a:pt x="851" y="6618"/>
                    <a:pt x="2255" y="7728"/>
                    <a:pt x="3697" y="7765"/>
                  </a:cubicBezTo>
                  <a:cubicBezTo>
                    <a:pt x="3993" y="7765"/>
                    <a:pt x="4289" y="7691"/>
                    <a:pt x="4585" y="7617"/>
                  </a:cubicBezTo>
                  <a:cubicBezTo>
                    <a:pt x="5213" y="7395"/>
                    <a:pt x="5694" y="6951"/>
                    <a:pt x="6063" y="6360"/>
                  </a:cubicBezTo>
                  <a:cubicBezTo>
                    <a:pt x="6396" y="5805"/>
                    <a:pt x="6544" y="5103"/>
                    <a:pt x="6544" y="4400"/>
                  </a:cubicBezTo>
                  <a:cubicBezTo>
                    <a:pt x="6544" y="3883"/>
                    <a:pt x="6470" y="3365"/>
                    <a:pt x="6285" y="2810"/>
                  </a:cubicBezTo>
                  <a:cubicBezTo>
                    <a:pt x="5694" y="1147"/>
                    <a:pt x="4326" y="1"/>
                    <a:pt x="2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620;p64">
              <a:extLst>
                <a:ext uri="{FF2B5EF4-FFF2-40B4-BE49-F238E27FC236}">
                  <a16:creationId xmlns:a16="http://schemas.microsoft.com/office/drawing/2014/main" id="{8633134F-5216-4CD6-A66A-ADA409D970E2}"/>
                </a:ext>
              </a:extLst>
            </p:cNvPr>
            <p:cNvSpPr/>
            <p:nvPr/>
          </p:nvSpPr>
          <p:spPr>
            <a:xfrm>
              <a:off x="1540450" y="2960750"/>
              <a:ext cx="151600" cy="159500"/>
            </a:xfrm>
            <a:custGeom>
              <a:avLst/>
              <a:gdLst/>
              <a:ahLst/>
              <a:cxnLst/>
              <a:rect l="l" t="t" r="r" b="b"/>
              <a:pathLst>
                <a:path w="6064" h="6380" extrusionOk="0">
                  <a:moveTo>
                    <a:pt x="2656" y="1"/>
                  </a:moveTo>
                  <a:cubicBezTo>
                    <a:pt x="2420" y="1"/>
                    <a:pt x="2187" y="40"/>
                    <a:pt x="1960" y="122"/>
                  </a:cubicBezTo>
                  <a:cubicBezTo>
                    <a:pt x="629" y="565"/>
                    <a:pt x="1" y="2340"/>
                    <a:pt x="592" y="4041"/>
                  </a:cubicBezTo>
                  <a:cubicBezTo>
                    <a:pt x="1083" y="5452"/>
                    <a:pt x="2262" y="6379"/>
                    <a:pt x="3409" y="6379"/>
                  </a:cubicBezTo>
                  <a:cubicBezTo>
                    <a:pt x="3644" y="6379"/>
                    <a:pt x="3878" y="6341"/>
                    <a:pt x="4104" y="6259"/>
                  </a:cubicBezTo>
                  <a:cubicBezTo>
                    <a:pt x="5435" y="5778"/>
                    <a:pt x="6064" y="4041"/>
                    <a:pt x="5472" y="2340"/>
                  </a:cubicBezTo>
                  <a:cubicBezTo>
                    <a:pt x="4981" y="928"/>
                    <a:pt x="3803" y="1"/>
                    <a:pt x="2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621;p64">
              <a:extLst>
                <a:ext uri="{FF2B5EF4-FFF2-40B4-BE49-F238E27FC236}">
                  <a16:creationId xmlns:a16="http://schemas.microsoft.com/office/drawing/2014/main" id="{489AFAA5-5FFF-4012-B7E7-C5276A2C7A76}"/>
                </a:ext>
              </a:extLst>
            </p:cNvPr>
            <p:cNvSpPr/>
            <p:nvPr/>
          </p:nvSpPr>
          <p:spPr>
            <a:xfrm>
              <a:off x="1542300" y="2952675"/>
              <a:ext cx="147900" cy="174725"/>
            </a:xfrm>
            <a:custGeom>
              <a:avLst/>
              <a:gdLst/>
              <a:ahLst/>
              <a:cxnLst/>
              <a:rect l="l" t="t" r="r" b="b"/>
              <a:pathLst>
                <a:path w="5916" h="6989" extrusionOk="0">
                  <a:moveTo>
                    <a:pt x="2589" y="629"/>
                  </a:moveTo>
                  <a:cubicBezTo>
                    <a:pt x="3550" y="629"/>
                    <a:pt x="4659" y="1443"/>
                    <a:pt x="5103" y="2774"/>
                  </a:cubicBezTo>
                  <a:cubicBezTo>
                    <a:pt x="5250" y="3180"/>
                    <a:pt x="5324" y="3587"/>
                    <a:pt x="5324" y="3957"/>
                  </a:cubicBezTo>
                  <a:cubicBezTo>
                    <a:pt x="5324" y="4511"/>
                    <a:pt x="5177" y="5029"/>
                    <a:pt x="4918" y="5436"/>
                  </a:cubicBezTo>
                  <a:cubicBezTo>
                    <a:pt x="4696" y="5842"/>
                    <a:pt x="4363" y="6138"/>
                    <a:pt x="3920" y="6286"/>
                  </a:cubicBezTo>
                  <a:cubicBezTo>
                    <a:pt x="3735" y="6360"/>
                    <a:pt x="3550" y="6397"/>
                    <a:pt x="3328" y="6397"/>
                  </a:cubicBezTo>
                  <a:cubicBezTo>
                    <a:pt x="2367" y="6397"/>
                    <a:pt x="1258" y="5547"/>
                    <a:pt x="814" y="4253"/>
                  </a:cubicBezTo>
                  <a:cubicBezTo>
                    <a:pt x="666" y="3846"/>
                    <a:pt x="592" y="3439"/>
                    <a:pt x="592" y="3033"/>
                  </a:cubicBezTo>
                  <a:cubicBezTo>
                    <a:pt x="592" y="2478"/>
                    <a:pt x="740" y="1960"/>
                    <a:pt x="999" y="1554"/>
                  </a:cubicBezTo>
                  <a:cubicBezTo>
                    <a:pt x="1221" y="1184"/>
                    <a:pt x="1553" y="888"/>
                    <a:pt x="1997" y="740"/>
                  </a:cubicBezTo>
                  <a:cubicBezTo>
                    <a:pt x="2182" y="666"/>
                    <a:pt x="2367" y="629"/>
                    <a:pt x="2589" y="629"/>
                  </a:cubicBezTo>
                  <a:close/>
                  <a:moveTo>
                    <a:pt x="2589" y="1"/>
                  </a:moveTo>
                  <a:cubicBezTo>
                    <a:pt x="2330" y="1"/>
                    <a:pt x="2034" y="38"/>
                    <a:pt x="1775" y="149"/>
                  </a:cubicBezTo>
                  <a:cubicBezTo>
                    <a:pt x="1221" y="334"/>
                    <a:pt x="777" y="740"/>
                    <a:pt x="444" y="1258"/>
                  </a:cubicBezTo>
                  <a:cubicBezTo>
                    <a:pt x="149" y="1776"/>
                    <a:pt x="1" y="2404"/>
                    <a:pt x="1" y="3033"/>
                  </a:cubicBezTo>
                  <a:cubicBezTo>
                    <a:pt x="1" y="3513"/>
                    <a:pt x="75" y="3994"/>
                    <a:pt x="222" y="4437"/>
                  </a:cubicBezTo>
                  <a:cubicBezTo>
                    <a:pt x="777" y="5953"/>
                    <a:pt x="2034" y="6988"/>
                    <a:pt x="3328" y="6988"/>
                  </a:cubicBezTo>
                  <a:cubicBezTo>
                    <a:pt x="3624" y="6988"/>
                    <a:pt x="3883" y="6951"/>
                    <a:pt x="4141" y="6878"/>
                  </a:cubicBezTo>
                  <a:cubicBezTo>
                    <a:pt x="4696" y="6656"/>
                    <a:pt x="5177" y="6249"/>
                    <a:pt x="5472" y="5768"/>
                  </a:cubicBezTo>
                  <a:cubicBezTo>
                    <a:pt x="5768" y="5251"/>
                    <a:pt x="5916" y="4622"/>
                    <a:pt x="5916" y="3957"/>
                  </a:cubicBezTo>
                  <a:cubicBezTo>
                    <a:pt x="5916" y="3513"/>
                    <a:pt x="5842" y="3033"/>
                    <a:pt x="5694" y="2552"/>
                  </a:cubicBezTo>
                  <a:cubicBezTo>
                    <a:pt x="5140" y="1036"/>
                    <a:pt x="3883"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622;p64">
              <a:extLst>
                <a:ext uri="{FF2B5EF4-FFF2-40B4-BE49-F238E27FC236}">
                  <a16:creationId xmlns:a16="http://schemas.microsoft.com/office/drawing/2014/main" id="{2A5A3EF0-1B64-4097-A58D-D7A171430F1A}"/>
                </a:ext>
              </a:extLst>
            </p:cNvPr>
            <p:cNvSpPr/>
            <p:nvPr/>
          </p:nvSpPr>
          <p:spPr>
            <a:xfrm>
              <a:off x="1551550" y="2972325"/>
              <a:ext cx="129425" cy="136350"/>
            </a:xfrm>
            <a:custGeom>
              <a:avLst/>
              <a:gdLst/>
              <a:ahLst/>
              <a:cxnLst/>
              <a:rect l="l" t="t" r="r" b="b"/>
              <a:pathLst>
                <a:path w="5177" h="5454" extrusionOk="0">
                  <a:moveTo>
                    <a:pt x="2260" y="1"/>
                  </a:moveTo>
                  <a:cubicBezTo>
                    <a:pt x="2059" y="1"/>
                    <a:pt x="1858" y="33"/>
                    <a:pt x="1664" y="102"/>
                  </a:cubicBezTo>
                  <a:cubicBezTo>
                    <a:pt x="518" y="472"/>
                    <a:pt x="0" y="1988"/>
                    <a:pt x="518" y="3430"/>
                  </a:cubicBezTo>
                  <a:cubicBezTo>
                    <a:pt x="917" y="4659"/>
                    <a:pt x="1930" y="5454"/>
                    <a:pt x="2918" y="5454"/>
                  </a:cubicBezTo>
                  <a:cubicBezTo>
                    <a:pt x="3119" y="5454"/>
                    <a:pt x="3319" y="5421"/>
                    <a:pt x="3513" y="5352"/>
                  </a:cubicBezTo>
                  <a:cubicBezTo>
                    <a:pt x="4659" y="4945"/>
                    <a:pt x="5176" y="3430"/>
                    <a:pt x="4659" y="1988"/>
                  </a:cubicBezTo>
                  <a:cubicBezTo>
                    <a:pt x="4259" y="790"/>
                    <a:pt x="3248"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623;p64">
              <a:extLst>
                <a:ext uri="{FF2B5EF4-FFF2-40B4-BE49-F238E27FC236}">
                  <a16:creationId xmlns:a16="http://schemas.microsoft.com/office/drawing/2014/main" id="{BAECE452-28DE-4262-BFDA-4D319A78DBD9}"/>
                </a:ext>
              </a:extLst>
            </p:cNvPr>
            <p:cNvSpPr/>
            <p:nvPr/>
          </p:nvSpPr>
          <p:spPr>
            <a:xfrm>
              <a:off x="1551550" y="2963775"/>
              <a:ext cx="129425" cy="152525"/>
            </a:xfrm>
            <a:custGeom>
              <a:avLst/>
              <a:gdLst/>
              <a:ahLst/>
              <a:cxnLst/>
              <a:rect l="l" t="t" r="r" b="b"/>
              <a:pathLst>
                <a:path w="5177" h="6101" extrusionOk="0">
                  <a:moveTo>
                    <a:pt x="2256" y="629"/>
                  </a:moveTo>
                  <a:cubicBezTo>
                    <a:pt x="3069" y="629"/>
                    <a:pt x="3993" y="1332"/>
                    <a:pt x="4400" y="2441"/>
                  </a:cubicBezTo>
                  <a:cubicBezTo>
                    <a:pt x="4511" y="2773"/>
                    <a:pt x="4548" y="3143"/>
                    <a:pt x="4548" y="3439"/>
                  </a:cubicBezTo>
                  <a:cubicBezTo>
                    <a:pt x="4548" y="3920"/>
                    <a:pt x="4437" y="4363"/>
                    <a:pt x="4252" y="4696"/>
                  </a:cubicBezTo>
                  <a:cubicBezTo>
                    <a:pt x="4030" y="5029"/>
                    <a:pt x="3771" y="5287"/>
                    <a:pt x="3402" y="5398"/>
                  </a:cubicBezTo>
                  <a:cubicBezTo>
                    <a:pt x="3254" y="5472"/>
                    <a:pt x="3069" y="5472"/>
                    <a:pt x="2921" y="5472"/>
                  </a:cubicBezTo>
                  <a:cubicBezTo>
                    <a:pt x="2901" y="5473"/>
                    <a:pt x="2880" y="5474"/>
                    <a:pt x="2859" y="5474"/>
                  </a:cubicBezTo>
                  <a:cubicBezTo>
                    <a:pt x="2062" y="5474"/>
                    <a:pt x="1174" y="4779"/>
                    <a:pt x="814" y="3698"/>
                  </a:cubicBezTo>
                  <a:cubicBezTo>
                    <a:pt x="666" y="3328"/>
                    <a:pt x="629" y="2995"/>
                    <a:pt x="629" y="2663"/>
                  </a:cubicBezTo>
                  <a:cubicBezTo>
                    <a:pt x="629" y="2182"/>
                    <a:pt x="740" y="1775"/>
                    <a:pt x="925" y="1442"/>
                  </a:cubicBezTo>
                  <a:cubicBezTo>
                    <a:pt x="1146" y="1073"/>
                    <a:pt x="1405" y="851"/>
                    <a:pt x="1775" y="703"/>
                  </a:cubicBezTo>
                  <a:cubicBezTo>
                    <a:pt x="1923" y="666"/>
                    <a:pt x="2108" y="629"/>
                    <a:pt x="2256" y="629"/>
                  </a:cubicBezTo>
                  <a:close/>
                  <a:moveTo>
                    <a:pt x="2256" y="1"/>
                  </a:moveTo>
                  <a:cubicBezTo>
                    <a:pt x="2034" y="1"/>
                    <a:pt x="1812" y="75"/>
                    <a:pt x="1590" y="149"/>
                  </a:cubicBezTo>
                  <a:cubicBezTo>
                    <a:pt x="1073" y="296"/>
                    <a:pt x="666" y="666"/>
                    <a:pt x="407" y="1110"/>
                  </a:cubicBezTo>
                  <a:cubicBezTo>
                    <a:pt x="148" y="1553"/>
                    <a:pt x="0" y="2108"/>
                    <a:pt x="0" y="2663"/>
                  </a:cubicBezTo>
                  <a:cubicBezTo>
                    <a:pt x="0" y="3069"/>
                    <a:pt x="74" y="3476"/>
                    <a:pt x="222" y="3883"/>
                  </a:cubicBezTo>
                  <a:cubicBezTo>
                    <a:pt x="666" y="5214"/>
                    <a:pt x="1775" y="6101"/>
                    <a:pt x="2921" y="6101"/>
                  </a:cubicBezTo>
                  <a:cubicBezTo>
                    <a:pt x="3143" y="6101"/>
                    <a:pt x="3402" y="6064"/>
                    <a:pt x="3623" y="5990"/>
                  </a:cubicBezTo>
                  <a:cubicBezTo>
                    <a:pt x="4104" y="5805"/>
                    <a:pt x="4511" y="5472"/>
                    <a:pt x="4770" y="4992"/>
                  </a:cubicBezTo>
                  <a:cubicBezTo>
                    <a:pt x="5028" y="4548"/>
                    <a:pt x="5176" y="4030"/>
                    <a:pt x="5176" y="3439"/>
                  </a:cubicBezTo>
                  <a:cubicBezTo>
                    <a:pt x="5176" y="3069"/>
                    <a:pt x="5102" y="2626"/>
                    <a:pt x="4954" y="2219"/>
                  </a:cubicBezTo>
                  <a:cubicBezTo>
                    <a:pt x="4511" y="925"/>
                    <a:pt x="3439" y="38"/>
                    <a:pt x="2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624;p64">
              <a:extLst>
                <a:ext uri="{FF2B5EF4-FFF2-40B4-BE49-F238E27FC236}">
                  <a16:creationId xmlns:a16="http://schemas.microsoft.com/office/drawing/2014/main" id="{635DC440-29DA-4A61-B616-6F01A5ACBC59}"/>
                </a:ext>
              </a:extLst>
            </p:cNvPr>
            <p:cNvSpPr/>
            <p:nvPr/>
          </p:nvSpPr>
          <p:spPr>
            <a:xfrm>
              <a:off x="4390900"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25;p64">
              <a:extLst>
                <a:ext uri="{FF2B5EF4-FFF2-40B4-BE49-F238E27FC236}">
                  <a16:creationId xmlns:a16="http://schemas.microsoft.com/office/drawing/2014/main" id="{7D1ADBBF-182C-41E6-886A-1A997639907B}"/>
                </a:ext>
              </a:extLst>
            </p:cNvPr>
            <p:cNvSpPr/>
            <p:nvPr/>
          </p:nvSpPr>
          <p:spPr>
            <a:xfrm>
              <a:off x="4291075" y="2603325"/>
              <a:ext cx="28675" cy="247725"/>
            </a:xfrm>
            <a:custGeom>
              <a:avLst/>
              <a:gdLst/>
              <a:ahLst/>
              <a:cxnLst/>
              <a:rect l="l" t="t" r="r" b="b"/>
              <a:pathLst>
                <a:path w="1147" h="9909" extrusionOk="0">
                  <a:moveTo>
                    <a:pt x="0" y="0"/>
                  </a:moveTo>
                  <a:lnTo>
                    <a:pt x="0" y="9908"/>
                  </a:lnTo>
                  <a:lnTo>
                    <a:pt x="1146" y="9908"/>
                  </a:lnTo>
                  <a:lnTo>
                    <a:pt x="11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26;p64">
              <a:extLst>
                <a:ext uri="{FF2B5EF4-FFF2-40B4-BE49-F238E27FC236}">
                  <a16:creationId xmlns:a16="http://schemas.microsoft.com/office/drawing/2014/main" id="{66EB4288-7230-4927-92A6-41B2E900B4D0}"/>
                </a:ext>
              </a:extLst>
            </p:cNvPr>
            <p:cNvSpPr/>
            <p:nvPr/>
          </p:nvSpPr>
          <p:spPr>
            <a:xfrm>
              <a:off x="4190325" y="2603325"/>
              <a:ext cx="29600" cy="247725"/>
            </a:xfrm>
            <a:custGeom>
              <a:avLst/>
              <a:gdLst/>
              <a:ahLst/>
              <a:cxnLst/>
              <a:rect l="l" t="t" r="r" b="b"/>
              <a:pathLst>
                <a:path w="1184" h="9909" extrusionOk="0">
                  <a:moveTo>
                    <a:pt x="0" y="0"/>
                  </a:moveTo>
                  <a:lnTo>
                    <a:pt x="0" y="9908"/>
                  </a:lnTo>
                  <a:lnTo>
                    <a:pt x="1183" y="9908"/>
                  </a:lnTo>
                  <a:lnTo>
                    <a:pt x="11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7;p64">
              <a:extLst>
                <a:ext uri="{FF2B5EF4-FFF2-40B4-BE49-F238E27FC236}">
                  <a16:creationId xmlns:a16="http://schemas.microsoft.com/office/drawing/2014/main" id="{C427FE44-3377-4739-A95C-D866E9AE6874}"/>
                </a:ext>
              </a:extLst>
            </p:cNvPr>
            <p:cNvSpPr/>
            <p:nvPr/>
          </p:nvSpPr>
          <p:spPr>
            <a:xfrm>
              <a:off x="4090500" y="2603325"/>
              <a:ext cx="28675" cy="247725"/>
            </a:xfrm>
            <a:custGeom>
              <a:avLst/>
              <a:gdLst/>
              <a:ahLst/>
              <a:cxnLst/>
              <a:rect l="l" t="t" r="r" b="b"/>
              <a:pathLst>
                <a:path w="1147" h="9909" extrusionOk="0">
                  <a:moveTo>
                    <a:pt x="1" y="0"/>
                  </a:moveTo>
                  <a:lnTo>
                    <a:pt x="1" y="9908"/>
                  </a:lnTo>
                  <a:lnTo>
                    <a:pt x="1147" y="9908"/>
                  </a:lnTo>
                  <a:lnTo>
                    <a:pt x="11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28;p64">
              <a:extLst>
                <a:ext uri="{FF2B5EF4-FFF2-40B4-BE49-F238E27FC236}">
                  <a16:creationId xmlns:a16="http://schemas.microsoft.com/office/drawing/2014/main" id="{A3844753-DCA8-43CD-A188-45439A729A1C}"/>
                </a:ext>
              </a:extLst>
            </p:cNvPr>
            <p:cNvSpPr/>
            <p:nvPr/>
          </p:nvSpPr>
          <p:spPr>
            <a:xfrm>
              <a:off x="4561875" y="2950850"/>
              <a:ext cx="378050" cy="36050"/>
            </a:xfrm>
            <a:custGeom>
              <a:avLst/>
              <a:gdLst/>
              <a:ahLst/>
              <a:cxnLst/>
              <a:rect l="l" t="t" r="r" b="b"/>
              <a:pathLst>
                <a:path w="15122" h="1442" extrusionOk="0">
                  <a:moveTo>
                    <a:pt x="703" y="0"/>
                  </a:moveTo>
                  <a:cubicBezTo>
                    <a:pt x="333" y="0"/>
                    <a:pt x="1" y="333"/>
                    <a:pt x="1" y="739"/>
                  </a:cubicBezTo>
                  <a:cubicBezTo>
                    <a:pt x="1" y="1109"/>
                    <a:pt x="333" y="1442"/>
                    <a:pt x="703" y="1442"/>
                  </a:cubicBezTo>
                  <a:lnTo>
                    <a:pt x="14419" y="1442"/>
                  </a:lnTo>
                  <a:cubicBezTo>
                    <a:pt x="14789" y="1442"/>
                    <a:pt x="15122" y="1109"/>
                    <a:pt x="15122" y="739"/>
                  </a:cubicBezTo>
                  <a:cubicBezTo>
                    <a:pt x="15122" y="333"/>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29;p64">
              <a:extLst>
                <a:ext uri="{FF2B5EF4-FFF2-40B4-BE49-F238E27FC236}">
                  <a16:creationId xmlns:a16="http://schemas.microsoft.com/office/drawing/2014/main" id="{1A03D66F-83C6-4EC7-9128-4F30F27972D7}"/>
                </a:ext>
              </a:extLst>
            </p:cNvPr>
            <p:cNvSpPr/>
            <p:nvPr/>
          </p:nvSpPr>
          <p:spPr>
            <a:xfrm>
              <a:off x="4561875" y="3063600"/>
              <a:ext cx="378050" cy="35150"/>
            </a:xfrm>
            <a:custGeom>
              <a:avLst/>
              <a:gdLst/>
              <a:ahLst/>
              <a:cxnLst/>
              <a:rect l="l" t="t" r="r" b="b"/>
              <a:pathLst>
                <a:path w="15122" h="1406" extrusionOk="0">
                  <a:moveTo>
                    <a:pt x="703" y="0"/>
                  </a:moveTo>
                  <a:cubicBezTo>
                    <a:pt x="333" y="0"/>
                    <a:pt x="1" y="296"/>
                    <a:pt x="1" y="703"/>
                  </a:cubicBezTo>
                  <a:cubicBezTo>
                    <a:pt x="1" y="1073"/>
                    <a:pt x="333" y="1405"/>
                    <a:pt x="703" y="1405"/>
                  </a:cubicBezTo>
                  <a:lnTo>
                    <a:pt x="14419" y="1405"/>
                  </a:lnTo>
                  <a:cubicBezTo>
                    <a:pt x="14789" y="1405"/>
                    <a:pt x="15122" y="1073"/>
                    <a:pt x="15122" y="703"/>
                  </a:cubicBezTo>
                  <a:cubicBezTo>
                    <a:pt x="15122" y="296"/>
                    <a:pt x="14789" y="0"/>
                    <a:pt x="14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30;p64">
              <a:extLst>
                <a:ext uri="{FF2B5EF4-FFF2-40B4-BE49-F238E27FC236}">
                  <a16:creationId xmlns:a16="http://schemas.microsoft.com/office/drawing/2014/main" id="{3C80D219-2BE2-43DB-8E56-8C5562632B5D}"/>
                </a:ext>
              </a:extLst>
            </p:cNvPr>
            <p:cNvSpPr/>
            <p:nvPr/>
          </p:nvSpPr>
          <p:spPr>
            <a:xfrm>
              <a:off x="2656050" y="3012775"/>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31;p64">
              <a:extLst>
                <a:ext uri="{FF2B5EF4-FFF2-40B4-BE49-F238E27FC236}">
                  <a16:creationId xmlns:a16="http://schemas.microsoft.com/office/drawing/2014/main" id="{071DA0E7-DB55-4DC1-B62F-2119A1677AB3}"/>
                </a:ext>
              </a:extLst>
            </p:cNvPr>
            <p:cNvSpPr/>
            <p:nvPr/>
          </p:nvSpPr>
          <p:spPr>
            <a:xfrm>
              <a:off x="2648650" y="3005375"/>
              <a:ext cx="174700" cy="161775"/>
            </a:xfrm>
            <a:custGeom>
              <a:avLst/>
              <a:gdLst/>
              <a:ahLst/>
              <a:cxnLst/>
              <a:rect l="l" t="t" r="r" b="b"/>
              <a:pathLst>
                <a:path w="6988" h="6471" extrusionOk="0">
                  <a:moveTo>
                    <a:pt x="3513" y="629"/>
                  </a:moveTo>
                  <a:cubicBezTo>
                    <a:pt x="4289" y="629"/>
                    <a:pt x="5028" y="925"/>
                    <a:pt x="5546" y="1368"/>
                  </a:cubicBezTo>
                  <a:cubicBezTo>
                    <a:pt x="6064" y="1849"/>
                    <a:pt x="6359" y="2514"/>
                    <a:pt x="6359" y="3217"/>
                  </a:cubicBezTo>
                  <a:cubicBezTo>
                    <a:pt x="6359" y="3919"/>
                    <a:pt x="6064" y="4585"/>
                    <a:pt x="5546" y="5065"/>
                  </a:cubicBezTo>
                  <a:cubicBezTo>
                    <a:pt x="5028" y="5546"/>
                    <a:pt x="4289" y="5842"/>
                    <a:pt x="3513" y="5842"/>
                  </a:cubicBezTo>
                  <a:cubicBezTo>
                    <a:pt x="2699" y="5842"/>
                    <a:pt x="1960" y="5546"/>
                    <a:pt x="1442" y="5065"/>
                  </a:cubicBezTo>
                  <a:cubicBezTo>
                    <a:pt x="925" y="4585"/>
                    <a:pt x="629" y="3919"/>
                    <a:pt x="629" y="3217"/>
                  </a:cubicBezTo>
                  <a:cubicBezTo>
                    <a:pt x="629" y="2514"/>
                    <a:pt x="925" y="1849"/>
                    <a:pt x="1442" y="1368"/>
                  </a:cubicBezTo>
                  <a:cubicBezTo>
                    <a:pt x="1960" y="925"/>
                    <a:pt x="2699" y="629"/>
                    <a:pt x="3513" y="629"/>
                  </a:cubicBezTo>
                  <a:close/>
                  <a:moveTo>
                    <a:pt x="3513" y="0"/>
                  </a:moveTo>
                  <a:cubicBezTo>
                    <a:pt x="2551" y="0"/>
                    <a:pt x="1664" y="333"/>
                    <a:pt x="1036" y="925"/>
                  </a:cubicBezTo>
                  <a:cubicBezTo>
                    <a:pt x="407" y="1516"/>
                    <a:pt x="0" y="2329"/>
                    <a:pt x="0" y="3217"/>
                  </a:cubicBezTo>
                  <a:cubicBezTo>
                    <a:pt x="0" y="4104"/>
                    <a:pt x="407" y="4917"/>
                    <a:pt x="1036" y="5509"/>
                  </a:cubicBezTo>
                  <a:cubicBezTo>
                    <a:pt x="1664" y="6100"/>
                    <a:pt x="2551" y="6470"/>
                    <a:pt x="3513" y="6470"/>
                  </a:cubicBezTo>
                  <a:cubicBezTo>
                    <a:pt x="4437" y="6470"/>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32;p64">
              <a:extLst>
                <a:ext uri="{FF2B5EF4-FFF2-40B4-BE49-F238E27FC236}">
                  <a16:creationId xmlns:a16="http://schemas.microsoft.com/office/drawing/2014/main" id="{1283FB33-91D8-409B-A91E-447071BC2E6C}"/>
                </a:ext>
              </a:extLst>
            </p:cNvPr>
            <p:cNvSpPr/>
            <p:nvPr/>
          </p:nvSpPr>
          <p:spPr>
            <a:xfrm>
              <a:off x="2644950" y="3225350"/>
              <a:ext cx="159000" cy="146050"/>
            </a:xfrm>
            <a:custGeom>
              <a:avLst/>
              <a:gdLst/>
              <a:ahLst/>
              <a:cxnLst/>
              <a:rect l="l" t="t" r="r" b="b"/>
              <a:pathLst>
                <a:path w="6360" h="5842" extrusionOk="0">
                  <a:moveTo>
                    <a:pt x="3180" y="0"/>
                  </a:moveTo>
                  <a:cubicBezTo>
                    <a:pt x="1405" y="0"/>
                    <a:pt x="1" y="1294"/>
                    <a:pt x="1" y="2921"/>
                  </a:cubicBezTo>
                  <a:cubicBezTo>
                    <a:pt x="1" y="4548"/>
                    <a:pt x="1405" y="5842"/>
                    <a:pt x="3180" y="5842"/>
                  </a:cubicBezTo>
                  <a:cubicBezTo>
                    <a:pt x="4918" y="5842"/>
                    <a:pt x="6360" y="4548"/>
                    <a:pt x="6360" y="2921"/>
                  </a:cubicBezTo>
                  <a:cubicBezTo>
                    <a:pt x="6360" y="1294"/>
                    <a:pt x="4918" y="0"/>
                    <a:pt x="3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33;p64">
              <a:extLst>
                <a:ext uri="{FF2B5EF4-FFF2-40B4-BE49-F238E27FC236}">
                  <a16:creationId xmlns:a16="http://schemas.microsoft.com/office/drawing/2014/main" id="{E1D157BD-4746-49A0-A82A-70F887876E64}"/>
                </a:ext>
              </a:extLst>
            </p:cNvPr>
            <p:cNvSpPr/>
            <p:nvPr/>
          </p:nvSpPr>
          <p:spPr>
            <a:xfrm>
              <a:off x="2636625" y="3217950"/>
              <a:ext cx="174725" cy="160850"/>
            </a:xfrm>
            <a:custGeom>
              <a:avLst/>
              <a:gdLst/>
              <a:ahLst/>
              <a:cxnLst/>
              <a:rect l="l" t="t" r="r" b="b"/>
              <a:pathLst>
                <a:path w="6989" h="6434" extrusionOk="0">
                  <a:moveTo>
                    <a:pt x="3513" y="592"/>
                  </a:moveTo>
                  <a:cubicBezTo>
                    <a:pt x="4289" y="592"/>
                    <a:pt x="5029" y="888"/>
                    <a:pt x="5546" y="1368"/>
                  </a:cubicBezTo>
                  <a:cubicBezTo>
                    <a:pt x="6064" y="1849"/>
                    <a:pt x="6397" y="2515"/>
                    <a:pt x="6397" y="3217"/>
                  </a:cubicBezTo>
                  <a:cubicBezTo>
                    <a:pt x="6397" y="3919"/>
                    <a:pt x="6064" y="4585"/>
                    <a:pt x="5546" y="5066"/>
                  </a:cubicBezTo>
                  <a:cubicBezTo>
                    <a:pt x="5029" y="5546"/>
                    <a:pt x="4289" y="5842"/>
                    <a:pt x="3513" y="5842"/>
                  </a:cubicBezTo>
                  <a:cubicBezTo>
                    <a:pt x="2700" y="5842"/>
                    <a:pt x="1960" y="5546"/>
                    <a:pt x="1443" y="5066"/>
                  </a:cubicBezTo>
                  <a:cubicBezTo>
                    <a:pt x="925" y="4585"/>
                    <a:pt x="629" y="3919"/>
                    <a:pt x="629" y="3217"/>
                  </a:cubicBezTo>
                  <a:cubicBezTo>
                    <a:pt x="629" y="2515"/>
                    <a:pt x="925" y="1849"/>
                    <a:pt x="1443" y="1368"/>
                  </a:cubicBezTo>
                  <a:cubicBezTo>
                    <a:pt x="1960" y="888"/>
                    <a:pt x="2700" y="592"/>
                    <a:pt x="3513" y="592"/>
                  </a:cubicBezTo>
                  <a:close/>
                  <a:moveTo>
                    <a:pt x="3513" y="1"/>
                  </a:moveTo>
                  <a:cubicBezTo>
                    <a:pt x="2552" y="1"/>
                    <a:pt x="1665" y="333"/>
                    <a:pt x="1036" y="925"/>
                  </a:cubicBezTo>
                  <a:cubicBezTo>
                    <a:pt x="408" y="1516"/>
                    <a:pt x="1" y="2330"/>
                    <a:pt x="1" y="3217"/>
                  </a:cubicBezTo>
                  <a:cubicBezTo>
                    <a:pt x="1" y="4104"/>
                    <a:pt x="408" y="4918"/>
                    <a:pt x="1036" y="5509"/>
                  </a:cubicBezTo>
                  <a:cubicBezTo>
                    <a:pt x="1665" y="6101"/>
                    <a:pt x="2552" y="6433"/>
                    <a:pt x="3513" y="6433"/>
                  </a:cubicBezTo>
                  <a:cubicBezTo>
                    <a:pt x="4474" y="6433"/>
                    <a:pt x="5325" y="6101"/>
                    <a:pt x="5953" y="5509"/>
                  </a:cubicBezTo>
                  <a:cubicBezTo>
                    <a:pt x="6582" y="4918"/>
                    <a:pt x="6988" y="4104"/>
                    <a:pt x="6988" y="3217"/>
                  </a:cubicBezTo>
                  <a:cubicBezTo>
                    <a:pt x="6988" y="2330"/>
                    <a:pt x="6582" y="1516"/>
                    <a:pt x="5953" y="925"/>
                  </a:cubicBezTo>
                  <a:cubicBezTo>
                    <a:pt x="5325" y="333"/>
                    <a:pt x="4474"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34;p64">
              <a:extLst>
                <a:ext uri="{FF2B5EF4-FFF2-40B4-BE49-F238E27FC236}">
                  <a16:creationId xmlns:a16="http://schemas.microsoft.com/office/drawing/2014/main" id="{47757F4E-0082-4F59-87D4-A4526981E9FC}"/>
                </a:ext>
              </a:extLst>
            </p:cNvPr>
            <p:cNvSpPr/>
            <p:nvPr/>
          </p:nvSpPr>
          <p:spPr>
            <a:xfrm>
              <a:off x="2618150" y="3425000"/>
              <a:ext cx="159925" cy="146050"/>
            </a:xfrm>
            <a:custGeom>
              <a:avLst/>
              <a:gdLst/>
              <a:ahLst/>
              <a:cxnLst/>
              <a:rect l="l" t="t" r="r" b="b"/>
              <a:pathLst>
                <a:path w="6397" h="5842" extrusionOk="0">
                  <a:moveTo>
                    <a:pt x="3217" y="0"/>
                  </a:moveTo>
                  <a:cubicBezTo>
                    <a:pt x="1442" y="0"/>
                    <a:pt x="0" y="1331"/>
                    <a:pt x="0" y="2921"/>
                  </a:cubicBezTo>
                  <a:cubicBezTo>
                    <a:pt x="0" y="4547"/>
                    <a:pt x="1442" y="5841"/>
                    <a:pt x="3217" y="5841"/>
                  </a:cubicBezTo>
                  <a:cubicBezTo>
                    <a:pt x="4954" y="5841"/>
                    <a:pt x="6396" y="4547"/>
                    <a:pt x="6396" y="2921"/>
                  </a:cubicBezTo>
                  <a:cubicBezTo>
                    <a:pt x="6396" y="1331"/>
                    <a:pt x="4954" y="0"/>
                    <a:pt x="3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635;p64">
              <a:extLst>
                <a:ext uri="{FF2B5EF4-FFF2-40B4-BE49-F238E27FC236}">
                  <a16:creationId xmlns:a16="http://schemas.microsoft.com/office/drawing/2014/main" id="{6EE89762-D26F-4E6F-AE73-0F36B6400AF1}"/>
                </a:ext>
              </a:extLst>
            </p:cNvPr>
            <p:cNvSpPr/>
            <p:nvPr/>
          </p:nvSpPr>
          <p:spPr>
            <a:xfrm>
              <a:off x="2610750" y="3417600"/>
              <a:ext cx="174725" cy="160850"/>
            </a:xfrm>
            <a:custGeom>
              <a:avLst/>
              <a:gdLst/>
              <a:ahLst/>
              <a:cxnLst/>
              <a:rect l="l" t="t" r="r" b="b"/>
              <a:pathLst>
                <a:path w="6989" h="6434" extrusionOk="0">
                  <a:moveTo>
                    <a:pt x="3513" y="592"/>
                  </a:moveTo>
                  <a:cubicBezTo>
                    <a:pt x="4289" y="592"/>
                    <a:pt x="5029" y="925"/>
                    <a:pt x="5546" y="1368"/>
                  </a:cubicBezTo>
                  <a:cubicBezTo>
                    <a:pt x="6064" y="1849"/>
                    <a:pt x="6360" y="2514"/>
                    <a:pt x="6360" y="3217"/>
                  </a:cubicBezTo>
                  <a:cubicBezTo>
                    <a:pt x="6360" y="3919"/>
                    <a:pt x="6064" y="4585"/>
                    <a:pt x="5546" y="5065"/>
                  </a:cubicBezTo>
                  <a:cubicBezTo>
                    <a:pt x="5029" y="5546"/>
                    <a:pt x="4289" y="5842"/>
                    <a:pt x="3513" y="5842"/>
                  </a:cubicBezTo>
                  <a:cubicBezTo>
                    <a:pt x="2700" y="5842"/>
                    <a:pt x="1960" y="5546"/>
                    <a:pt x="1443" y="5065"/>
                  </a:cubicBezTo>
                  <a:cubicBezTo>
                    <a:pt x="925" y="4585"/>
                    <a:pt x="629" y="3919"/>
                    <a:pt x="629" y="3217"/>
                  </a:cubicBezTo>
                  <a:cubicBezTo>
                    <a:pt x="629" y="2514"/>
                    <a:pt x="925" y="1849"/>
                    <a:pt x="1443" y="1368"/>
                  </a:cubicBezTo>
                  <a:cubicBezTo>
                    <a:pt x="1960" y="925"/>
                    <a:pt x="2700" y="592"/>
                    <a:pt x="3513" y="592"/>
                  </a:cubicBezTo>
                  <a:close/>
                  <a:moveTo>
                    <a:pt x="3513" y="0"/>
                  </a:moveTo>
                  <a:cubicBezTo>
                    <a:pt x="2552" y="0"/>
                    <a:pt x="1664" y="333"/>
                    <a:pt x="1036" y="925"/>
                  </a:cubicBezTo>
                  <a:cubicBezTo>
                    <a:pt x="407" y="1516"/>
                    <a:pt x="1" y="2329"/>
                    <a:pt x="1" y="3217"/>
                  </a:cubicBezTo>
                  <a:cubicBezTo>
                    <a:pt x="1" y="4104"/>
                    <a:pt x="407" y="4917"/>
                    <a:pt x="1036" y="5509"/>
                  </a:cubicBezTo>
                  <a:cubicBezTo>
                    <a:pt x="1664" y="6100"/>
                    <a:pt x="2552" y="6433"/>
                    <a:pt x="3513" y="6433"/>
                  </a:cubicBezTo>
                  <a:cubicBezTo>
                    <a:pt x="4437" y="6433"/>
                    <a:pt x="5324" y="6100"/>
                    <a:pt x="5953" y="5509"/>
                  </a:cubicBezTo>
                  <a:cubicBezTo>
                    <a:pt x="6581" y="4917"/>
                    <a:pt x="6988" y="4104"/>
                    <a:pt x="6988" y="3217"/>
                  </a:cubicBezTo>
                  <a:cubicBezTo>
                    <a:pt x="6988" y="2329"/>
                    <a:pt x="6581" y="1516"/>
                    <a:pt x="5953" y="925"/>
                  </a:cubicBezTo>
                  <a:cubicBezTo>
                    <a:pt x="5324" y="333"/>
                    <a:pt x="4437" y="0"/>
                    <a:pt x="3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636;p64">
              <a:extLst>
                <a:ext uri="{FF2B5EF4-FFF2-40B4-BE49-F238E27FC236}">
                  <a16:creationId xmlns:a16="http://schemas.microsoft.com/office/drawing/2014/main" id="{77D32CA9-B264-49BE-B56E-CA640C166789}"/>
                </a:ext>
              </a:extLst>
            </p:cNvPr>
            <p:cNvSpPr/>
            <p:nvPr/>
          </p:nvSpPr>
          <p:spPr>
            <a:xfrm>
              <a:off x="5515725" y="3650500"/>
              <a:ext cx="855875" cy="1305100"/>
            </a:xfrm>
            <a:custGeom>
              <a:avLst/>
              <a:gdLst/>
              <a:ahLst/>
              <a:cxnLst/>
              <a:rect l="l" t="t" r="r" b="b"/>
              <a:pathLst>
                <a:path w="34235" h="52204" extrusionOk="0">
                  <a:moveTo>
                    <a:pt x="777" y="1"/>
                  </a:moveTo>
                  <a:lnTo>
                    <a:pt x="0" y="25769"/>
                  </a:lnTo>
                  <a:lnTo>
                    <a:pt x="34235" y="52204"/>
                  </a:lnTo>
                  <a:lnTo>
                    <a:pt x="34235" y="52204"/>
                  </a:lnTo>
                  <a:lnTo>
                    <a:pt x="34198" y="16527"/>
                  </a:lnTo>
                  <a:lnTo>
                    <a:pt x="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637;p64">
              <a:extLst>
                <a:ext uri="{FF2B5EF4-FFF2-40B4-BE49-F238E27FC236}">
                  <a16:creationId xmlns:a16="http://schemas.microsoft.com/office/drawing/2014/main" id="{E9A76902-D6A3-458D-A39F-F006CAA7D500}"/>
                </a:ext>
              </a:extLst>
            </p:cNvPr>
            <p:cNvSpPr/>
            <p:nvPr/>
          </p:nvSpPr>
          <p:spPr>
            <a:xfrm>
              <a:off x="5508325" y="3642975"/>
              <a:ext cx="871600" cy="1320100"/>
            </a:xfrm>
            <a:custGeom>
              <a:avLst/>
              <a:gdLst/>
              <a:ahLst/>
              <a:cxnLst/>
              <a:rect l="l" t="t" r="r" b="b"/>
              <a:pathLst>
                <a:path w="34864" h="52804" extrusionOk="0">
                  <a:moveTo>
                    <a:pt x="1368" y="782"/>
                  </a:moveTo>
                  <a:lnTo>
                    <a:pt x="34198" y="17014"/>
                  </a:lnTo>
                  <a:lnTo>
                    <a:pt x="34235" y="51876"/>
                  </a:lnTo>
                  <a:lnTo>
                    <a:pt x="34235" y="51876"/>
                  </a:lnTo>
                  <a:lnTo>
                    <a:pt x="629" y="25923"/>
                  </a:lnTo>
                  <a:lnTo>
                    <a:pt x="1368" y="782"/>
                  </a:lnTo>
                  <a:close/>
                  <a:moveTo>
                    <a:pt x="1073" y="0"/>
                  </a:moveTo>
                  <a:cubicBezTo>
                    <a:pt x="1016" y="0"/>
                    <a:pt x="952" y="22"/>
                    <a:pt x="888" y="43"/>
                  </a:cubicBezTo>
                  <a:cubicBezTo>
                    <a:pt x="814" y="80"/>
                    <a:pt x="777" y="191"/>
                    <a:pt x="740" y="302"/>
                  </a:cubicBezTo>
                  <a:lnTo>
                    <a:pt x="0" y="26070"/>
                  </a:lnTo>
                  <a:cubicBezTo>
                    <a:pt x="0" y="26144"/>
                    <a:pt x="37" y="26255"/>
                    <a:pt x="111" y="26292"/>
                  </a:cubicBezTo>
                  <a:lnTo>
                    <a:pt x="34346" y="52726"/>
                  </a:lnTo>
                  <a:cubicBezTo>
                    <a:pt x="34415" y="52772"/>
                    <a:pt x="34483" y="52804"/>
                    <a:pt x="34552" y="52804"/>
                  </a:cubicBezTo>
                  <a:cubicBezTo>
                    <a:pt x="34594" y="52804"/>
                    <a:pt x="34637" y="52792"/>
                    <a:pt x="34679" y="52763"/>
                  </a:cubicBezTo>
                  <a:cubicBezTo>
                    <a:pt x="34790" y="52726"/>
                    <a:pt x="34864" y="52615"/>
                    <a:pt x="34864" y="52505"/>
                  </a:cubicBezTo>
                  <a:lnTo>
                    <a:pt x="34790" y="16828"/>
                  </a:lnTo>
                  <a:cubicBezTo>
                    <a:pt x="34790" y="16717"/>
                    <a:pt x="34716" y="16606"/>
                    <a:pt x="34642" y="16569"/>
                  </a:cubicBezTo>
                  <a:lnTo>
                    <a:pt x="1184" y="43"/>
                  </a:lnTo>
                  <a:cubicBezTo>
                    <a:pt x="1152" y="12"/>
                    <a:pt x="1114" y="0"/>
                    <a:pt x="1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638;p64">
              <a:extLst>
                <a:ext uri="{FF2B5EF4-FFF2-40B4-BE49-F238E27FC236}">
                  <a16:creationId xmlns:a16="http://schemas.microsoft.com/office/drawing/2014/main" id="{CF782A89-E8BF-49A4-B751-5FA9158C5ECA}"/>
                </a:ext>
              </a:extLst>
            </p:cNvPr>
            <p:cNvSpPr/>
            <p:nvPr/>
          </p:nvSpPr>
          <p:spPr>
            <a:xfrm>
              <a:off x="1200325" y="3650500"/>
              <a:ext cx="854975" cy="1305100"/>
            </a:xfrm>
            <a:custGeom>
              <a:avLst/>
              <a:gdLst/>
              <a:ahLst/>
              <a:cxnLst/>
              <a:rect l="l" t="t" r="r" b="b"/>
              <a:pathLst>
                <a:path w="34199" h="52204" extrusionOk="0">
                  <a:moveTo>
                    <a:pt x="33459" y="1"/>
                  </a:moveTo>
                  <a:lnTo>
                    <a:pt x="1" y="16527"/>
                  </a:lnTo>
                  <a:lnTo>
                    <a:pt x="1" y="52204"/>
                  </a:lnTo>
                  <a:lnTo>
                    <a:pt x="34198" y="25769"/>
                  </a:lnTo>
                  <a:lnTo>
                    <a:pt x="33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639;p64">
              <a:extLst>
                <a:ext uri="{FF2B5EF4-FFF2-40B4-BE49-F238E27FC236}">
                  <a16:creationId xmlns:a16="http://schemas.microsoft.com/office/drawing/2014/main" id="{473B85BC-43F4-4C5F-828A-C56AFA425C58}"/>
                </a:ext>
              </a:extLst>
            </p:cNvPr>
            <p:cNvSpPr/>
            <p:nvPr/>
          </p:nvSpPr>
          <p:spPr>
            <a:xfrm>
              <a:off x="1192925" y="3642975"/>
              <a:ext cx="869775" cy="1320100"/>
            </a:xfrm>
            <a:custGeom>
              <a:avLst/>
              <a:gdLst/>
              <a:ahLst/>
              <a:cxnLst/>
              <a:rect l="l" t="t" r="r" b="b"/>
              <a:pathLst>
                <a:path w="34791" h="52804" extrusionOk="0">
                  <a:moveTo>
                    <a:pt x="33459" y="782"/>
                  </a:moveTo>
                  <a:lnTo>
                    <a:pt x="34162" y="25923"/>
                  </a:lnTo>
                  <a:lnTo>
                    <a:pt x="629" y="51876"/>
                  </a:lnTo>
                  <a:lnTo>
                    <a:pt x="629" y="16995"/>
                  </a:lnTo>
                  <a:lnTo>
                    <a:pt x="629" y="16995"/>
                  </a:lnTo>
                  <a:lnTo>
                    <a:pt x="33459" y="782"/>
                  </a:lnTo>
                  <a:close/>
                  <a:moveTo>
                    <a:pt x="33718" y="0"/>
                  </a:moveTo>
                  <a:cubicBezTo>
                    <a:pt x="33676" y="0"/>
                    <a:pt x="33638" y="12"/>
                    <a:pt x="33607" y="43"/>
                  </a:cubicBezTo>
                  <a:lnTo>
                    <a:pt x="186" y="16569"/>
                  </a:lnTo>
                  <a:cubicBezTo>
                    <a:pt x="75" y="16606"/>
                    <a:pt x="1" y="16717"/>
                    <a:pt x="1" y="16828"/>
                  </a:cubicBezTo>
                  <a:lnTo>
                    <a:pt x="1" y="52505"/>
                  </a:lnTo>
                  <a:cubicBezTo>
                    <a:pt x="1" y="52615"/>
                    <a:pt x="75" y="52726"/>
                    <a:pt x="186" y="52763"/>
                  </a:cubicBezTo>
                  <a:cubicBezTo>
                    <a:pt x="228" y="52792"/>
                    <a:pt x="270" y="52804"/>
                    <a:pt x="313" y="52804"/>
                  </a:cubicBezTo>
                  <a:cubicBezTo>
                    <a:pt x="381" y="52804"/>
                    <a:pt x="450" y="52772"/>
                    <a:pt x="518" y="52726"/>
                  </a:cubicBezTo>
                  <a:lnTo>
                    <a:pt x="34679" y="26292"/>
                  </a:lnTo>
                  <a:cubicBezTo>
                    <a:pt x="34753" y="26255"/>
                    <a:pt x="34790" y="26144"/>
                    <a:pt x="34790" y="26070"/>
                  </a:cubicBezTo>
                  <a:lnTo>
                    <a:pt x="34051" y="302"/>
                  </a:lnTo>
                  <a:cubicBezTo>
                    <a:pt x="34051" y="191"/>
                    <a:pt x="33977" y="80"/>
                    <a:pt x="33903" y="43"/>
                  </a:cubicBezTo>
                  <a:cubicBezTo>
                    <a:pt x="33839" y="22"/>
                    <a:pt x="33775" y="0"/>
                    <a:pt x="33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640;p64">
              <a:extLst>
                <a:ext uri="{FF2B5EF4-FFF2-40B4-BE49-F238E27FC236}">
                  <a16:creationId xmlns:a16="http://schemas.microsoft.com/office/drawing/2014/main" id="{0301CFD0-BBB3-4FB2-ADBC-CD3216612AA9}"/>
                </a:ext>
              </a:extLst>
            </p:cNvPr>
            <p:cNvSpPr/>
            <p:nvPr/>
          </p:nvSpPr>
          <p:spPr>
            <a:xfrm>
              <a:off x="2685625" y="2486850"/>
              <a:ext cx="543475" cy="497275"/>
            </a:xfrm>
            <a:custGeom>
              <a:avLst/>
              <a:gdLst/>
              <a:ahLst/>
              <a:cxnLst/>
              <a:rect l="l" t="t" r="r" b="b"/>
              <a:pathLst>
                <a:path w="21739" h="19891" extrusionOk="0">
                  <a:moveTo>
                    <a:pt x="10870" y="1"/>
                  </a:moveTo>
                  <a:cubicBezTo>
                    <a:pt x="4880" y="1"/>
                    <a:pt x="0" y="4437"/>
                    <a:pt x="0" y="9946"/>
                  </a:cubicBezTo>
                  <a:cubicBezTo>
                    <a:pt x="0" y="15455"/>
                    <a:pt x="4880" y="19891"/>
                    <a:pt x="10870" y="19891"/>
                  </a:cubicBezTo>
                  <a:cubicBezTo>
                    <a:pt x="16859" y="19891"/>
                    <a:pt x="21739" y="15455"/>
                    <a:pt x="21739" y="9946"/>
                  </a:cubicBezTo>
                  <a:cubicBezTo>
                    <a:pt x="21739" y="4437"/>
                    <a:pt x="16859" y="1"/>
                    <a:pt x="10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641;p64">
              <a:extLst>
                <a:ext uri="{FF2B5EF4-FFF2-40B4-BE49-F238E27FC236}">
                  <a16:creationId xmlns:a16="http://schemas.microsoft.com/office/drawing/2014/main" id="{0A0DF262-6DBC-46EF-80B8-6454F1B53C3B}"/>
                </a:ext>
              </a:extLst>
            </p:cNvPr>
            <p:cNvSpPr/>
            <p:nvPr/>
          </p:nvSpPr>
          <p:spPr>
            <a:xfrm>
              <a:off x="2678225" y="2479450"/>
              <a:ext cx="558275" cy="513000"/>
            </a:xfrm>
            <a:custGeom>
              <a:avLst/>
              <a:gdLst/>
              <a:ahLst/>
              <a:cxnLst/>
              <a:rect l="l" t="t" r="r" b="b"/>
              <a:pathLst>
                <a:path w="22331" h="20520" extrusionOk="0">
                  <a:moveTo>
                    <a:pt x="11166" y="593"/>
                  </a:moveTo>
                  <a:cubicBezTo>
                    <a:pt x="14086" y="593"/>
                    <a:pt x="16711" y="1702"/>
                    <a:pt x="18634" y="3439"/>
                  </a:cubicBezTo>
                  <a:cubicBezTo>
                    <a:pt x="20519" y="5177"/>
                    <a:pt x="21702" y="7580"/>
                    <a:pt x="21702" y="10242"/>
                  </a:cubicBezTo>
                  <a:cubicBezTo>
                    <a:pt x="21702" y="12904"/>
                    <a:pt x="20519" y="15307"/>
                    <a:pt x="18634" y="17044"/>
                  </a:cubicBezTo>
                  <a:cubicBezTo>
                    <a:pt x="16711" y="18819"/>
                    <a:pt x="14086" y="19891"/>
                    <a:pt x="11166" y="19891"/>
                  </a:cubicBezTo>
                  <a:cubicBezTo>
                    <a:pt x="8245" y="19891"/>
                    <a:pt x="5583" y="18819"/>
                    <a:pt x="3698" y="17044"/>
                  </a:cubicBezTo>
                  <a:cubicBezTo>
                    <a:pt x="1775" y="15307"/>
                    <a:pt x="629" y="12904"/>
                    <a:pt x="629" y="10242"/>
                  </a:cubicBezTo>
                  <a:cubicBezTo>
                    <a:pt x="629" y="7580"/>
                    <a:pt x="1775" y="5177"/>
                    <a:pt x="3698" y="3439"/>
                  </a:cubicBezTo>
                  <a:cubicBezTo>
                    <a:pt x="5583" y="1702"/>
                    <a:pt x="8245" y="593"/>
                    <a:pt x="11166" y="593"/>
                  </a:cubicBezTo>
                  <a:close/>
                  <a:moveTo>
                    <a:pt x="11166" y="1"/>
                  </a:moveTo>
                  <a:cubicBezTo>
                    <a:pt x="8097" y="1"/>
                    <a:pt x="5287" y="1147"/>
                    <a:pt x="3291" y="2996"/>
                  </a:cubicBezTo>
                  <a:cubicBezTo>
                    <a:pt x="1258" y="4844"/>
                    <a:pt x="1" y="7395"/>
                    <a:pt x="1" y="10242"/>
                  </a:cubicBezTo>
                  <a:cubicBezTo>
                    <a:pt x="1" y="13089"/>
                    <a:pt x="1258" y="15677"/>
                    <a:pt x="3291" y="17525"/>
                  </a:cubicBezTo>
                  <a:cubicBezTo>
                    <a:pt x="5287" y="19374"/>
                    <a:pt x="8097" y="20520"/>
                    <a:pt x="11166" y="20520"/>
                  </a:cubicBezTo>
                  <a:cubicBezTo>
                    <a:pt x="14234" y="20520"/>
                    <a:pt x="17007" y="19374"/>
                    <a:pt x="19040" y="17525"/>
                  </a:cubicBezTo>
                  <a:cubicBezTo>
                    <a:pt x="21074" y="15677"/>
                    <a:pt x="22331" y="13089"/>
                    <a:pt x="22331" y="10242"/>
                  </a:cubicBezTo>
                  <a:cubicBezTo>
                    <a:pt x="22331" y="7395"/>
                    <a:pt x="21074" y="4844"/>
                    <a:pt x="19040" y="2996"/>
                  </a:cubicBezTo>
                  <a:cubicBezTo>
                    <a:pt x="17007" y="1147"/>
                    <a:pt x="14234" y="1"/>
                    <a:pt x="11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642;p64">
              <a:extLst>
                <a:ext uri="{FF2B5EF4-FFF2-40B4-BE49-F238E27FC236}">
                  <a16:creationId xmlns:a16="http://schemas.microsoft.com/office/drawing/2014/main" id="{0299F9FF-6FFF-41E1-906C-0FEA49E777E8}"/>
                </a:ext>
              </a:extLst>
            </p:cNvPr>
            <p:cNvSpPr/>
            <p:nvPr/>
          </p:nvSpPr>
          <p:spPr>
            <a:xfrm>
              <a:off x="2722600" y="2520125"/>
              <a:ext cx="469550" cy="430750"/>
            </a:xfrm>
            <a:custGeom>
              <a:avLst/>
              <a:gdLst/>
              <a:ahLst/>
              <a:cxnLst/>
              <a:rect l="l" t="t" r="r" b="b"/>
              <a:pathLst>
                <a:path w="18782" h="17230" extrusionOk="0">
                  <a:moveTo>
                    <a:pt x="9391" y="1"/>
                  </a:moveTo>
                  <a:cubicBezTo>
                    <a:pt x="4215" y="1"/>
                    <a:pt x="0" y="3846"/>
                    <a:pt x="0" y="8615"/>
                  </a:cubicBezTo>
                  <a:cubicBezTo>
                    <a:pt x="0" y="13384"/>
                    <a:pt x="4215" y="17229"/>
                    <a:pt x="9391" y="17229"/>
                  </a:cubicBezTo>
                  <a:cubicBezTo>
                    <a:pt x="14567" y="17229"/>
                    <a:pt x="18781" y="13384"/>
                    <a:pt x="18781" y="8615"/>
                  </a:cubicBezTo>
                  <a:cubicBezTo>
                    <a:pt x="18781" y="3846"/>
                    <a:pt x="14567" y="1"/>
                    <a:pt x="9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643;p64">
              <a:extLst>
                <a:ext uri="{FF2B5EF4-FFF2-40B4-BE49-F238E27FC236}">
                  <a16:creationId xmlns:a16="http://schemas.microsoft.com/office/drawing/2014/main" id="{1692AFFC-CE09-40B6-B285-17C758AD2E9D}"/>
                </a:ext>
              </a:extLst>
            </p:cNvPr>
            <p:cNvSpPr/>
            <p:nvPr/>
          </p:nvSpPr>
          <p:spPr>
            <a:xfrm>
              <a:off x="2714275" y="2512725"/>
              <a:ext cx="485250" cy="445525"/>
            </a:xfrm>
            <a:custGeom>
              <a:avLst/>
              <a:gdLst/>
              <a:ahLst/>
              <a:cxnLst/>
              <a:rect l="l" t="t" r="r" b="b"/>
              <a:pathLst>
                <a:path w="19410" h="17821" extrusionOk="0">
                  <a:moveTo>
                    <a:pt x="9724" y="592"/>
                  </a:moveTo>
                  <a:cubicBezTo>
                    <a:pt x="12238" y="592"/>
                    <a:pt x="14530" y="1554"/>
                    <a:pt x="16157" y="3069"/>
                  </a:cubicBezTo>
                  <a:cubicBezTo>
                    <a:pt x="17783" y="4548"/>
                    <a:pt x="18818" y="6619"/>
                    <a:pt x="18818" y="8911"/>
                  </a:cubicBezTo>
                  <a:cubicBezTo>
                    <a:pt x="18818" y="11203"/>
                    <a:pt x="17783" y="13273"/>
                    <a:pt x="16157" y="14789"/>
                  </a:cubicBezTo>
                  <a:cubicBezTo>
                    <a:pt x="14530" y="16305"/>
                    <a:pt x="12238" y="17229"/>
                    <a:pt x="9724" y="17229"/>
                  </a:cubicBezTo>
                  <a:cubicBezTo>
                    <a:pt x="7210" y="17229"/>
                    <a:pt x="4917" y="16305"/>
                    <a:pt x="3291" y="14789"/>
                  </a:cubicBezTo>
                  <a:cubicBezTo>
                    <a:pt x="1627" y="13273"/>
                    <a:pt x="629" y="11203"/>
                    <a:pt x="629" y="8911"/>
                  </a:cubicBezTo>
                  <a:cubicBezTo>
                    <a:pt x="629" y="6619"/>
                    <a:pt x="1627" y="4548"/>
                    <a:pt x="3291" y="3069"/>
                  </a:cubicBezTo>
                  <a:cubicBezTo>
                    <a:pt x="4917" y="1554"/>
                    <a:pt x="7210" y="592"/>
                    <a:pt x="9724" y="592"/>
                  </a:cubicBezTo>
                  <a:close/>
                  <a:moveTo>
                    <a:pt x="9724" y="1"/>
                  </a:moveTo>
                  <a:cubicBezTo>
                    <a:pt x="7062" y="1"/>
                    <a:pt x="4622" y="999"/>
                    <a:pt x="2884" y="2589"/>
                  </a:cubicBezTo>
                  <a:cubicBezTo>
                    <a:pt x="1109" y="4216"/>
                    <a:pt x="0" y="6434"/>
                    <a:pt x="0" y="8911"/>
                  </a:cubicBezTo>
                  <a:cubicBezTo>
                    <a:pt x="0" y="11388"/>
                    <a:pt x="1109" y="13606"/>
                    <a:pt x="2884" y="15233"/>
                  </a:cubicBezTo>
                  <a:cubicBezTo>
                    <a:pt x="4622" y="16860"/>
                    <a:pt x="7062" y="17821"/>
                    <a:pt x="9724" y="17821"/>
                  </a:cubicBezTo>
                  <a:cubicBezTo>
                    <a:pt x="12386" y="17821"/>
                    <a:pt x="14826" y="16860"/>
                    <a:pt x="16563" y="15233"/>
                  </a:cubicBezTo>
                  <a:cubicBezTo>
                    <a:pt x="18338" y="13606"/>
                    <a:pt x="19410" y="11388"/>
                    <a:pt x="19410" y="8911"/>
                  </a:cubicBezTo>
                  <a:cubicBezTo>
                    <a:pt x="19410" y="6434"/>
                    <a:pt x="18338" y="4216"/>
                    <a:pt x="16563" y="2589"/>
                  </a:cubicBezTo>
                  <a:cubicBezTo>
                    <a:pt x="14826" y="999"/>
                    <a:pt x="12386" y="1"/>
                    <a:pt x="9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644;p64">
              <a:extLst>
                <a:ext uri="{FF2B5EF4-FFF2-40B4-BE49-F238E27FC236}">
                  <a16:creationId xmlns:a16="http://schemas.microsoft.com/office/drawing/2014/main" id="{D7FCDA11-849C-4B23-944F-C9C1F9AFA89E}"/>
                </a:ext>
              </a:extLst>
            </p:cNvPr>
            <p:cNvSpPr/>
            <p:nvPr/>
          </p:nvSpPr>
          <p:spPr>
            <a:xfrm>
              <a:off x="2772500" y="2565425"/>
              <a:ext cx="369725" cy="340150"/>
            </a:xfrm>
            <a:custGeom>
              <a:avLst/>
              <a:gdLst/>
              <a:ahLst/>
              <a:cxnLst/>
              <a:rect l="l" t="t" r="r" b="b"/>
              <a:pathLst>
                <a:path w="14789" h="13606" extrusionOk="0">
                  <a:moveTo>
                    <a:pt x="7395" y="629"/>
                  </a:moveTo>
                  <a:cubicBezTo>
                    <a:pt x="9280" y="629"/>
                    <a:pt x="10981" y="1331"/>
                    <a:pt x="12201" y="2440"/>
                  </a:cubicBezTo>
                  <a:cubicBezTo>
                    <a:pt x="13421" y="3586"/>
                    <a:pt x="14160" y="5102"/>
                    <a:pt x="14160" y="6803"/>
                  </a:cubicBezTo>
                  <a:cubicBezTo>
                    <a:pt x="14160" y="8504"/>
                    <a:pt x="13421" y="10056"/>
                    <a:pt x="12201" y="11165"/>
                  </a:cubicBezTo>
                  <a:cubicBezTo>
                    <a:pt x="10981" y="12275"/>
                    <a:pt x="9280" y="12977"/>
                    <a:pt x="7395" y="12977"/>
                  </a:cubicBezTo>
                  <a:cubicBezTo>
                    <a:pt x="5509" y="12977"/>
                    <a:pt x="3808" y="12275"/>
                    <a:pt x="2588" y="11165"/>
                  </a:cubicBezTo>
                  <a:cubicBezTo>
                    <a:pt x="1368" y="10056"/>
                    <a:pt x="629" y="8504"/>
                    <a:pt x="629" y="6803"/>
                  </a:cubicBezTo>
                  <a:cubicBezTo>
                    <a:pt x="629" y="5102"/>
                    <a:pt x="1368" y="3586"/>
                    <a:pt x="2588" y="2440"/>
                  </a:cubicBezTo>
                  <a:cubicBezTo>
                    <a:pt x="3808" y="1331"/>
                    <a:pt x="5509" y="629"/>
                    <a:pt x="7395" y="629"/>
                  </a:cubicBezTo>
                  <a:close/>
                  <a:moveTo>
                    <a:pt x="7395" y="0"/>
                  </a:moveTo>
                  <a:cubicBezTo>
                    <a:pt x="5361" y="0"/>
                    <a:pt x="3513" y="777"/>
                    <a:pt x="2182" y="1997"/>
                  </a:cubicBezTo>
                  <a:cubicBezTo>
                    <a:pt x="851" y="3217"/>
                    <a:pt x="1" y="4917"/>
                    <a:pt x="1" y="6803"/>
                  </a:cubicBezTo>
                  <a:cubicBezTo>
                    <a:pt x="1" y="8688"/>
                    <a:pt x="851" y="10389"/>
                    <a:pt x="2182" y="11609"/>
                  </a:cubicBezTo>
                  <a:cubicBezTo>
                    <a:pt x="3513" y="12866"/>
                    <a:pt x="5361" y="13605"/>
                    <a:pt x="7395" y="13605"/>
                  </a:cubicBezTo>
                  <a:cubicBezTo>
                    <a:pt x="9428" y="13605"/>
                    <a:pt x="11277" y="12866"/>
                    <a:pt x="12607" y="11609"/>
                  </a:cubicBezTo>
                  <a:cubicBezTo>
                    <a:pt x="13938" y="10389"/>
                    <a:pt x="14789" y="8688"/>
                    <a:pt x="14789" y="6803"/>
                  </a:cubicBezTo>
                  <a:cubicBezTo>
                    <a:pt x="14789" y="4917"/>
                    <a:pt x="13938" y="3217"/>
                    <a:pt x="12607" y="1997"/>
                  </a:cubicBezTo>
                  <a:cubicBezTo>
                    <a:pt x="11277" y="777"/>
                    <a:pt x="9428" y="0"/>
                    <a:pt x="7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645;p64">
              <a:extLst>
                <a:ext uri="{FF2B5EF4-FFF2-40B4-BE49-F238E27FC236}">
                  <a16:creationId xmlns:a16="http://schemas.microsoft.com/office/drawing/2014/main" id="{B4358D74-C3C9-4C4F-9651-36B06030C4F0}"/>
                </a:ext>
              </a:extLst>
            </p:cNvPr>
            <p:cNvSpPr/>
            <p:nvPr/>
          </p:nvSpPr>
          <p:spPr>
            <a:xfrm>
              <a:off x="2850150" y="2636600"/>
              <a:ext cx="214450" cy="197800"/>
            </a:xfrm>
            <a:custGeom>
              <a:avLst/>
              <a:gdLst/>
              <a:ahLst/>
              <a:cxnLst/>
              <a:rect l="l" t="t" r="r" b="b"/>
              <a:pathLst>
                <a:path w="8578" h="7912" extrusionOk="0">
                  <a:moveTo>
                    <a:pt x="4289" y="629"/>
                  </a:moveTo>
                  <a:cubicBezTo>
                    <a:pt x="5324" y="629"/>
                    <a:pt x="6248" y="998"/>
                    <a:pt x="6914" y="1590"/>
                  </a:cubicBezTo>
                  <a:cubicBezTo>
                    <a:pt x="7579" y="2218"/>
                    <a:pt x="7949" y="3032"/>
                    <a:pt x="7949" y="3956"/>
                  </a:cubicBezTo>
                  <a:cubicBezTo>
                    <a:pt x="7949" y="4880"/>
                    <a:pt x="7579" y="5693"/>
                    <a:pt x="6914" y="6322"/>
                  </a:cubicBezTo>
                  <a:cubicBezTo>
                    <a:pt x="6248" y="6914"/>
                    <a:pt x="5324" y="7320"/>
                    <a:pt x="4289" y="7320"/>
                  </a:cubicBezTo>
                  <a:cubicBezTo>
                    <a:pt x="3253" y="7320"/>
                    <a:pt x="2329" y="6914"/>
                    <a:pt x="1664" y="6322"/>
                  </a:cubicBezTo>
                  <a:cubicBezTo>
                    <a:pt x="998" y="5693"/>
                    <a:pt x="592" y="4880"/>
                    <a:pt x="592" y="3956"/>
                  </a:cubicBezTo>
                  <a:cubicBezTo>
                    <a:pt x="592" y="3032"/>
                    <a:pt x="998" y="2218"/>
                    <a:pt x="1664" y="1590"/>
                  </a:cubicBezTo>
                  <a:cubicBezTo>
                    <a:pt x="2329" y="998"/>
                    <a:pt x="3253" y="629"/>
                    <a:pt x="4289" y="629"/>
                  </a:cubicBezTo>
                  <a:close/>
                  <a:moveTo>
                    <a:pt x="4289" y="0"/>
                  </a:moveTo>
                  <a:cubicBezTo>
                    <a:pt x="3106" y="0"/>
                    <a:pt x="2033" y="444"/>
                    <a:pt x="1257" y="1146"/>
                  </a:cubicBezTo>
                  <a:cubicBezTo>
                    <a:pt x="481" y="1849"/>
                    <a:pt x="0" y="2847"/>
                    <a:pt x="0" y="3956"/>
                  </a:cubicBezTo>
                  <a:cubicBezTo>
                    <a:pt x="0" y="5065"/>
                    <a:pt x="481" y="6063"/>
                    <a:pt x="1257" y="6766"/>
                  </a:cubicBezTo>
                  <a:cubicBezTo>
                    <a:pt x="2033" y="7505"/>
                    <a:pt x="3106" y="7912"/>
                    <a:pt x="4289" y="7912"/>
                  </a:cubicBezTo>
                  <a:cubicBezTo>
                    <a:pt x="5472" y="7912"/>
                    <a:pt x="6544" y="7505"/>
                    <a:pt x="7320" y="6766"/>
                  </a:cubicBezTo>
                  <a:cubicBezTo>
                    <a:pt x="8097" y="6063"/>
                    <a:pt x="8577" y="5065"/>
                    <a:pt x="8577" y="3956"/>
                  </a:cubicBezTo>
                  <a:cubicBezTo>
                    <a:pt x="8577" y="2847"/>
                    <a:pt x="8097" y="1849"/>
                    <a:pt x="7320" y="1146"/>
                  </a:cubicBezTo>
                  <a:cubicBezTo>
                    <a:pt x="6544" y="444"/>
                    <a:pt x="5472" y="0"/>
                    <a:pt x="4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646;p64">
              <a:extLst>
                <a:ext uri="{FF2B5EF4-FFF2-40B4-BE49-F238E27FC236}">
                  <a16:creationId xmlns:a16="http://schemas.microsoft.com/office/drawing/2014/main" id="{0AB9AFF1-85E9-4F53-93A0-49F5FF36F018}"/>
                </a:ext>
              </a:extLst>
            </p:cNvPr>
            <p:cNvSpPr/>
            <p:nvPr/>
          </p:nvSpPr>
          <p:spPr>
            <a:xfrm>
              <a:off x="2957350" y="2520125"/>
              <a:ext cx="25" cy="430750"/>
            </a:xfrm>
            <a:custGeom>
              <a:avLst/>
              <a:gdLst/>
              <a:ahLst/>
              <a:cxnLst/>
              <a:rect l="l" t="t" r="r" b="b"/>
              <a:pathLst>
                <a:path w="1" h="17230" extrusionOk="0">
                  <a:moveTo>
                    <a:pt x="1" y="1"/>
                  </a:moveTo>
                  <a:lnTo>
                    <a:pt x="1" y="17229"/>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647;p64">
              <a:extLst>
                <a:ext uri="{FF2B5EF4-FFF2-40B4-BE49-F238E27FC236}">
                  <a16:creationId xmlns:a16="http://schemas.microsoft.com/office/drawing/2014/main" id="{82932846-7679-4A00-95A8-84020B150F82}"/>
                </a:ext>
              </a:extLst>
            </p:cNvPr>
            <p:cNvSpPr/>
            <p:nvPr/>
          </p:nvSpPr>
          <p:spPr>
            <a:xfrm>
              <a:off x="2949950" y="2512725"/>
              <a:ext cx="14825" cy="445525"/>
            </a:xfrm>
            <a:custGeom>
              <a:avLst/>
              <a:gdLst/>
              <a:ahLst/>
              <a:cxnLst/>
              <a:rect l="l" t="t" r="r" b="b"/>
              <a:pathLst>
                <a:path w="593" h="17821" extrusionOk="0">
                  <a:moveTo>
                    <a:pt x="297" y="1"/>
                  </a:moveTo>
                  <a:cubicBezTo>
                    <a:pt x="112" y="1"/>
                    <a:pt x="1" y="149"/>
                    <a:pt x="1" y="297"/>
                  </a:cubicBezTo>
                  <a:lnTo>
                    <a:pt x="1" y="17525"/>
                  </a:lnTo>
                  <a:cubicBezTo>
                    <a:pt x="1" y="17710"/>
                    <a:pt x="112" y="17821"/>
                    <a:pt x="297" y="17821"/>
                  </a:cubicBezTo>
                  <a:cubicBezTo>
                    <a:pt x="445" y="17821"/>
                    <a:pt x="592" y="17710"/>
                    <a:pt x="592" y="17525"/>
                  </a:cubicBezTo>
                  <a:lnTo>
                    <a:pt x="592" y="297"/>
                  </a:lnTo>
                  <a:cubicBezTo>
                    <a:pt x="592" y="149"/>
                    <a:pt x="445"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648;p64">
              <a:extLst>
                <a:ext uri="{FF2B5EF4-FFF2-40B4-BE49-F238E27FC236}">
                  <a16:creationId xmlns:a16="http://schemas.microsoft.com/office/drawing/2014/main" id="{B81C588F-9E81-42C8-9895-6E8026171420}"/>
                </a:ext>
              </a:extLst>
            </p:cNvPr>
            <p:cNvSpPr/>
            <p:nvPr/>
          </p:nvSpPr>
          <p:spPr>
            <a:xfrm>
              <a:off x="2722600" y="2735475"/>
              <a:ext cx="469550" cy="25"/>
            </a:xfrm>
            <a:custGeom>
              <a:avLst/>
              <a:gdLst/>
              <a:ahLst/>
              <a:cxnLst/>
              <a:rect l="l" t="t" r="r" b="b"/>
              <a:pathLst>
                <a:path w="18782" h="1" extrusionOk="0">
                  <a:moveTo>
                    <a:pt x="0" y="1"/>
                  </a:moveTo>
                  <a:lnTo>
                    <a:pt x="18781"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649;p64">
              <a:extLst>
                <a:ext uri="{FF2B5EF4-FFF2-40B4-BE49-F238E27FC236}">
                  <a16:creationId xmlns:a16="http://schemas.microsoft.com/office/drawing/2014/main" id="{96CBB852-CC35-4DFA-A35A-C791ED5DE1B0}"/>
                </a:ext>
              </a:extLst>
            </p:cNvPr>
            <p:cNvSpPr/>
            <p:nvPr/>
          </p:nvSpPr>
          <p:spPr>
            <a:xfrm>
              <a:off x="2714275" y="2728100"/>
              <a:ext cx="485250" cy="14800"/>
            </a:xfrm>
            <a:custGeom>
              <a:avLst/>
              <a:gdLst/>
              <a:ahLst/>
              <a:cxnLst/>
              <a:rect l="l" t="t" r="r" b="b"/>
              <a:pathLst>
                <a:path w="19410" h="592" extrusionOk="0">
                  <a:moveTo>
                    <a:pt x="333" y="0"/>
                  </a:moveTo>
                  <a:cubicBezTo>
                    <a:pt x="148" y="0"/>
                    <a:pt x="0" y="148"/>
                    <a:pt x="0" y="296"/>
                  </a:cubicBezTo>
                  <a:cubicBezTo>
                    <a:pt x="0" y="481"/>
                    <a:pt x="148" y="592"/>
                    <a:pt x="333" y="592"/>
                  </a:cubicBezTo>
                  <a:lnTo>
                    <a:pt x="19114" y="592"/>
                  </a:lnTo>
                  <a:cubicBezTo>
                    <a:pt x="19299" y="592"/>
                    <a:pt x="19410" y="481"/>
                    <a:pt x="19410" y="296"/>
                  </a:cubicBezTo>
                  <a:cubicBezTo>
                    <a:pt x="19410" y="148"/>
                    <a:pt x="19299" y="0"/>
                    <a:pt x="19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650;p64">
              <a:extLst>
                <a:ext uri="{FF2B5EF4-FFF2-40B4-BE49-F238E27FC236}">
                  <a16:creationId xmlns:a16="http://schemas.microsoft.com/office/drawing/2014/main" id="{A80BF774-0952-4F96-9C65-63F310368139}"/>
                </a:ext>
              </a:extLst>
            </p:cNvPr>
            <p:cNvSpPr/>
            <p:nvPr/>
          </p:nvSpPr>
          <p:spPr>
            <a:xfrm>
              <a:off x="1932350" y="3051575"/>
              <a:ext cx="224625" cy="411425"/>
            </a:xfrm>
            <a:custGeom>
              <a:avLst/>
              <a:gdLst/>
              <a:ahLst/>
              <a:cxnLst/>
              <a:rect l="l" t="t" r="r" b="b"/>
              <a:pathLst>
                <a:path w="8985" h="16457" extrusionOk="0">
                  <a:moveTo>
                    <a:pt x="1183" y="1"/>
                  </a:moveTo>
                  <a:cubicBezTo>
                    <a:pt x="481" y="1"/>
                    <a:pt x="0" y="740"/>
                    <a:pt x="296" y="1369"/>
                  </a:cubicBezTo>
                  <a:lnTo>
                    <a:pt x="6729" y="15861"/>
                  </a:lnTo>
                  <a:cubicBezTo>
                    <a:pt x="6866" y="16239"/>
                    <a:pt x="7226" y="16457"/>
                    <a:pt x="7632" y="16457"/>
                  </a:cubicBezTo>
                  <a:cubicBezTo>
                    <a:pt x="7663" y="16457"/>
                    <a:pt x="7695" y="16455"/>
                    <a:pt x="7727" y="16453"/>
                  </a:cubicBezTo>
                  <a:lnTo>
                    <a:pt x="7949" y="16416"/>
                  </a:lnTo>
                  <a:cubicBezTo>
                    <a:pt x="8614" y="16342"/>
                    <a:pt x="8984" y="15639"/>
                    <a:pt x="8725" y="15048"/>
                  </a:cubicBezTo>
                  <a:lnTo>
                    <a:pt x="2071" y="592"/>
                  </a:lnTo>
                  <a:cubicBezTo>
                    <a:pt x="1923" y="223"/>
                    <a:pt x="1590" y="1"/>
                    <a:pt x="1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651;p64">
              <a:extLst>
                <a:ext uri="{FF2B5EF4-FFF2-40B4-BE49-F238E27FC236}">
                  <a16:creationId xmlns:a16="http://schemas.microsoft.com/office/drawing/2014/main" id="{498436E2-D895-4B54-BDAF-147B97D3D309}"/>
                </a:ext>
              </a:extLst>
            </p:cNvPr>
            <p:cNvSpPr/>
            <p:nvPr/>
          </p:nvSpPr>
          <p:spPr>
            <a:xfrm>
              <a:off x="1929575" y="3044200"/>
              <a:ext cx="230175" cy="426100"/>
            </a:xfrm>
            <a:custGeom>
              <a:avLst/>
              <a:gdLst/>
              <a:ahLst/>
              <a:cxnLst/>
              <a:rect l="l" t="t" r="r" b="b"/>
              <a:pathLst>
                <a:path w="9207" h="17044" extrusionOk="0">
                  <a:moveTo>
                    <a:pt x="1294" y="629"/>
                  </a:moveTo>
                  <a:cubicBezTo>
                    <a:pt x="1553" y="629"/>
                    <a:pt x="1812" y="776"/>
                    <a:pt x="1923" y="998"/>
                  </a:cubicBezTo>
                  <a:lnTo>
                    <a:pt x="8541" y="15454"/>
                  </a:lnTo>
                  <a:cubicBezTo>
                    <a:pt x="8578" y="15565"/>
                    <a:pt x="8614" y="15639"/>
                    <a:pt x="8614" y="15750"/>
                  </a:cubicBezTo>
                  <a:cubicBezTo>
                    <a:pt x="8614" y="16082"/>
                    <a:pt x="8356" y="16378"/>
                    <a:pt x="8023" y="16415"/>
                  </a:cubicBezTo>
                  <a:lnTo>
                    <a:pt x="7801" y="16452"/>
                  </a:lnTo>
                  <a:lnTo>
                    <a:pt x="7727" y="16452"/>
                  </a:lnTo>
                  <a:cubicBezTo>
                    <a:pt x="7468" y="16452"/>
                    <a:pt x="7210" y="16304"/>
                    <a:pt x="7099" y="16045"/>
                  </a:cubicBezTo>
                  <a:lnTo>
                    <a:pt x="703" y="1553"/>
                  </a:lnTo>
                  <a:cubicBezTo>
                    <a:pt x="666" y="1442"/>
                    <a:pt x="629" y="1368"/>
                    <a:pt x="629" y="1294"/>
                  </a:cubicBezTo>
                  <a:cubicBezTo>
                    <a:pt x="629" y="1109"/>
                    <a:pt x="703" y="924"/>
                    <a:pt x="814" y="813"/>
                  </a:cubicBezTo>
                  <a:cubicBezTo>
                    <a:pt x="962" y="703"/>
                    <a:pt x="1109" y="629"/>
                    <a:pt x="1294" y="629"/>
                  </a:cubicBezTo>
                  <a:close/>
                  <a:moveTo>
                    <a:pt x="1294" y="0"/>
                  </a:moveTo>
                  <a:cubicBezTo>
                    <a:pt x="925" y="0"/>
                    <a:pt x="592" y="148"/>
                    <a:pt x="370" y="370"/>
                  </a:cubicBezTo>
                  <a:cubicBezTo>
                    <a:pt x="148" y="629"/>
                    <a:pt x="0" y="924"/>
                    <a:pt x="0" y="1294"/>
                  </a:cubicBezTo>
                  <a:cubicBezTo>
                    <a:pt x="0" y="1442"/>
                    <a:pt x="37" y="1627"/>
                    <a:pt x="111" y="1812"/>
                  </a:cubicBezTo>
                  <a:lnTo>
                    <a:pt x="6544" y="16304"/>
                  </a:lnTo>
                  <a:cubicBezTo>
                    <a:pt x="6766" y="16748"/>
                    <a:pt x="7210" y="17044"/>
                    <a:pt x="7727" y="17044"/>
                  </a:cubicBezTo>
                  <a:lnTo>
                    <a:pt x="7875" y="17044"/>
                  </a:lnTo>
                  <a:lnTo>
                    <a:pt x="8097" y="17007"/>
                  </a:lnTo>
                  <a:cubicBezTo>
                    <a:pt x="8762" y="16933"/>
                    <a:pt x="9206" y="16378"/>
                    <a:pt x="9206" y="15750"/>
                  </a:cubicBezTo>
                  <a:cubicBezTo>
                    <a:pt x="9206" y="15565"/>
                    <a:pt x="9169" y="15380"/>
                    <a:pt x="9095" y="15195"/>
                  </a:cubicBezTo>
                  <a:lnTo>
                    <a:pt x="2477" y="740"/>
                  </a:lnTo>
                  <a:cubicBezTo>
                    <a:pt x="2256" y="296"/>
                    <a:pt x="1812"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652;p64">
              <a:extLst>
                <a:ext uri="{FF2B5EF4-FFF2-40B4-BE49-F238E27FC236}">
                  <a16:creationId xmlns:a16="http://schemas.microsoft.com/office/drawing/2014/main" id="{523E9BF1-DEEB-4988-B59E-D779691F0B42}"/>
                </a:ext>
              </a:extLst>
            </p:cNvPr>
            <p:cNvSpPr/>
            <p:nvPr/>
          </p:nvSpPr>
          <p:spPr>
            <a:xfrm>
              <a:off x="1860250" y="3071925"/>
              <a:ext cx="241250" cy="60100"/>
            </a:xfrm>
            <a:custGeom>
              <a:avLst/>
              <a:gdLst/>
              <a:ahLst/>
              <a:cxnLst/>
              <a:rect l="l" t="t" r="r" b="b"/>
              <a:pathLst>
                <a:path w="9650" h="2404" extrusionOk="0">
                  <a:moveTo>
                    <a:pt x="8467" y="0"/>
                  </a:moveTo>
                  <a:lnTo>
                    <a:pt x="1184" y="74"/>
                  </a:lnTo>
                  <a:cubicBezTo>
                    <a:pt x="555" y="74"/>
                    <a:pt x="1" y="592"/>
                    <a:pt x="1" y="1257"/>
                  </a:cubicBezTo>
                  <a:cubicBezTo>
                    <a:pt x="1" y="1886"/>
                    <a:pt x="555" y="2403"/>
                    <a:pt x="1184" y="2403"/>
                  </a:cubicBezTo>
                  <a:lnTo>
                    <a:pt x="8504" y="2366"/>
                  </a:lnTo>
                  <a:lnTo>
                    <a:pt x="8541" y="2366"/>
                  </a:lnTo>
                  <a:cubicBezTo>
                    <a:pt x="9169" y="2329"/>
                    <a:pt x="9650" y="1812"/>
                    <a:pt x="9650" y="1183"/>
                  </a:cubicBezTo>
                  <a:cubicBezTo>
                    <a:pt x="9650" y="518"/>
                    <a:pt x="9132" y="0"/>
                    <a:pt x="8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653;p64">
              <a:extLst>
                <a:ext uri="{FF2B5EF4-FFF2-40B4-BE49-F238E27FC236}">
                  <a16:creationId xmlns:a16="http://schemas.microsoft.com/office/drawing/2014/main" id="{5DF35DF5-3521-49BC-BEF5-9AA8C18201E0}"/>
                </a:ext>
              </a:extLst>
            </p:cNvPr>
            <p:cNvSpPr/>
            <p:nvPr/>
          </p:nvSpPr>
          <p:spPr>
            <a:xfrm>
              <a:off x="1852850" y="3064525"/>
              <a:ext cx="256050" cy="74900"/>
            </a:xfrm>
            <a:custGeom>
              <a:avLst/>
              <a:gdLst/>
              <a:ahLst/>
              <a:cxnLst/>
              <a:rect l="l" t="t" r="r" b="b"/>
              <a:pathLst>
                <a:path w="10242" h="2996" extrusionOk="0">
                  <a:moveTo>
                    <a:pt x="8763" y="629"/>
                  </a:moveTo>
                  <a:cubicBezTo>
                    <a:pt x="9243" y="629"/>
                    <a:pt x="9650" y="999"/>
                    <a:pt x="9650" y="1479"/>
                  </a:cubicBezTo>
                  <a:cubicBezTo>
                    <a:pt x="9650" y="1960"/>
                    <a:pt x="9280" y="2330"/>
                    <a:pt x="8837" y="2330"/>
                  </a:cubicBezTo>
                  <a:lnTo>
                    <a:pt x="8763" y="2367"/>
                  </a:lnTo>
                  <a:lnTo>
                    <a:pt x="1480" y="2404"/>
                  </a:lnTo>
                  <a:cubicBezTo>
                    <a:pt x="999" y="2404"/>
                    <a:pt x="629" y="1997"/>
                    <a:pt x="629" y="1516"/>
                  </a:cubicBezTo>
                  <a:cubicBezTo>
                    <a:pt x="629" y="1294"/>
                    <a:pt x="703" y="1073"/>
                    <a:pt x="888" y="925"/>
                  </a:cubicBezTo>
                  <a:cubicBezTo>
                    <a:pt x="1036" y="777"/>
                    <a:pt x="1258" y="666"/>
                    <a:pt x="1480" y="666"/>
                  </a:cubicBezTo>
                  <a:lnTo>
                    <a:pt x="8763" y="629"/>
                  </a:lnTo>
                  <a:close/>
                  <a:moveTo>
                    <a:pt x="8763" y="0"/>
                  </a:moveTo>
                  <a:lnTo>
                    <a:pt x="1480" y="37"/>
                  </a:lnTo>
                  <a:cubicBezTo>
                    <a:pt x="666" y="37"/>
                    <a:pt x="1" y="703"/>
                    <a:pt x="1" y="1516"/>
                  </a:cubicBezTo>
                  <a:lnTo>
                    <a:pt x="1" y="1553"/>
                  </a:lnTo>
                  <a:cubicBezTo>
                    <a:pt x="1" y="2367"/>
                    <a:pt x="666" y="2995"/>
                    <a:pt x="1480" y="2995"/>
                  </a:cubicBezTo>
                  <a:lnTo>
                    <a:pt x="8800" y="2958"/>
                  </a:lnTo>
                  <a:lnTo>
                    <a:pt x="8837" y="2958"/>
                  </a:lnTo>
                  <a:cubicBezTo>
                    <a:pt x="9650" y="2921"/>
                    <a:pt x="10242" y="2293"/>
                    <a:pt x="10242" y="1479"/>
                  </a:cubicBezTo>
                  <a:cubicBezTo>
                    <a:pt x="10242" y="666"/>
                    <a:pt x="9576" y="0"/>
                    <a:pt x="8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654;p64">
              <a:extLst>
                <a:ext uri="{FF2B5EF4-FFF2-40B4-BE49-F238E27FC236}">
                  <a16:creationId xmlns:a16="http://schemas.microsoft.com/office/drawing/2014/main" id="{6B152FD2-ADB7-4FF5-A0F3-38E5C4B3ED13}"/>
                </a:ext>
              </a:extLst>
            </p:cNvPr>
            <p:cNvSpPr/>
            <p:nvPr/>
          </p:nvSpPr>
          <p:spPr>
            <a:xfrm>
              <a:off x="2226250" y="3045125"/>
              <a:ext cx="224625" cy="411425"/>
            </a:xfrm>
            <a:custGeom>
              <a:avLst/>
              <a:gdLst/>
              <a:ahLst/>
              <a:cxnLst/>
              <a:rect l="l" t="t" r="r" b="b"/>
              <a:pathLst>
                <a:path w="8985" h="16457" extrusionOk="0">
                  <a:moveTo>
                    <a:pt x="1184" y="0"/>
                  </a:moveTo>
                  <a:cubicBezTo>
                    <a:pt x="482" y="0"/>
                    <a:pt x="1" y="739"/>
                    <a:pt x="297" y="1368"/>
                  </a:cubicBezTo>
                  <a:lnTo>
                    <a:pt x="6730" y="15860"/>
                  </a:lnTo>
                  <a:cubicBezTo>
                    <a:pt x="6867" y="16238"/>
                    <a:pt x="7227" y="16456"/>
                    <a:pt x="7632" y="16456"/>
                  </a:cubicBezTo>
                  <a:cubicBezTo>
                    <a:pt x="7664" y="16456"/>
                    <a:pt x="7696" y="16455"/>
                    <a:pt x="7728" y="16452"/>
                  </a:cubicBezTo>
                  <a:lnTo>
                    <a:pt x="7950" y="16415"/>
                  </a:lnTo>
                  <a:cubicBezTo>
                    <a:pt x="8615" y="16341"/>
                    <a:pt x="8985" y="15639"/>
                    <a:pt x="8726" y="15047"/>
                  </a:cubicBezTo>
                  <a:lnTo>
                    <a:pt x="2071" y="592"/>
                  </a:lnTo>
                  <a:cubicBezTo>
                    <a:pt x="1923" y="222"/>
                    <a:pt x="1591" y="0"/>
                    <a:pt x="1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655;p64">
              <a:extLst>
                <a:ext uri="{FF2B5EF4-FFF2-40B4-BE49-F238E27FC236}">
                  <a16:creationId xmlns:a16="http://schemas.microsoft.com/office/drawing/2014/main" id="{3D8F16CD-FA0D-436E-99ED-05A21FA3DEE6}"/>
                </a:ext>
              </a:extLst>
            </p:cNvPr>
            <p:cNvSpPr/>
            <p:nvPr/>
          </p:nvSpPr>
          <p:spPr>
            <a:xfrm>
              <a:off x="2224400" y="3037725"/>
              <a:ext cx="230175" cy="426100"/>
            </a:xfrm>
            <a:custGeom>
              <a:avLst/>
              <a:gdLst/>
              <a:ahLst/>
              <a:cxnLst/>
              <a:rect l="l" t="t" r="r" b="b"/>
              <a:pathLst>
                <a:path w="9207" h="17044" extrusionOk="0">
                  <a:moveTo>
                    <a:pt x="1258" y="629"/>
                  </a:moveTo>
                  <a:cubicBezTo>
                    <a:pt x="1517" y="629"/>
                    <a:pt x="1776" y="777"/>
                    <a:pt x="1886" y="999"/>
                  </a:cubicBezTo>
                  <a:lnTo>
                    <a:pt x="8504" y="15491"/>
                  </a:lnTo>
                  <a:cubicBezTo>
                    <a:pt x="8541" y="15565"/>
                    <a:pt x="8578" y="15676"/>
                    <a:pt x="8578" y="15750"/>
                  </a:cubicBezTo>
                  <a:cubicBezTo>
                    <a:pt x="8578" y="16083"/>
                    <a:pt x="8319" y="16378"/>
                    <a:pt x="7987" y="16415"/>
                  </a:cubicBezTo>
                  <a:lnTo>
                    <a:pt x="7765" y="16452"/>
                  </a:lnTo>
                  <a:lnTo>
                    <a:pt x="7691" y="16452"/>
                  </a:lnTo>
                  <a:cubicBezTo>
                    <a:pt x="7432" y="16452"/>
                    <a:pt x="7173" y="16304"/>
                    <a:pt x="7062" y="16046"/>
                  </a:cubicBezTo>
                  <a:lnTo>
                    <a:pt x="666" y="1553"/>
                  </a:lnTo>
                  <a:cubicBezTo>
                    <a:pt x="629" y="1442"/>
                    <a:pt x="592" y="1368"/>
                    <a:pt x="592" y="1294"/>
                  </a:cubicBezTo>
                  <a:cubicBezTo>
                    <a:pt x="592" y="1109"/>
                    <a:pt x="666" y="925"/>
                    <a:pt x="777" y="814"/>
                  </a:cubicBezTo>
                  <a:cubicBezTo>
                    <a:pt x="925" y="703"/>
                    <a:pt x="1073" y="629"/>
                    <a:pt x="1258" y="629"/>
                  </a:cubicBezTo>
                  <a:close/>
                  <a:moveTo>
                    <a:pt x="1258" y="0"/>
                  </a:moveTo>
                  <a:cubicBezTo>
                    <a:pt x="888" y="0"/>
                    <a:pt x="592" y="148"/>
                    <a:pt x="334" y="370"/>
                  </a:cubicBezTo>
                  <a:cubicBezTo>
                    <a:pt x="112" y="629"/>
                    <a:pt x="1" y="925"/>
                    <a:pt x="1" y="1294"/>
                  </a:cubicBezTo>
                  <a:cubicBezTo>
                    <a:pt x="1" y="1442"/>
                    <a:pt x="1" y="1627"/>
                    <a:pt x="112" y="1812"/>
                  </a:cubicBezTo>
                  <a:lnTo>
                    <a:pt x="6508" y="16304"/>
                  </a:lnTo>
                  <a:cubicBezTo>
                    <a:pt x="6730" y="16748"/>
                    <a:pt x="7173" y="17044"/>
                    <a:pt x="7691" y="17044"/>
                  </a:cubicBezTo>
                  <a:lnTo>
                    <a:pt x="8061" y="17044"/>
                  </a:lnTo>
                  <a:cubicBezTo>
                    <a:pt x="8726" y="16933"/>
                    <a:pt x="9207" y="16378"/>
                    <a:pt x="9207" y="15750"/>
                  </a:cubicBezTo>
                  <a:cubicBezTo>
                    <a:pt x="9207" y="15565"/>
                    <a:pt x="9170" y="15380"/>
                    <a:pt x="9059" y="15232"/>
                  </a:cubicBezTo>
                  <a:lnTo>
                    <a:pt x="2441" y="740"/>
                  </a:lnTo>
                  <a:cubicBezTo>
                    <a:pt x="2219" y="296"/>
                    <a:pt x="1776"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656;p64">
              <a:extLst>
                <a:ext uri="{FF2B5EF4-FFF2-40B4-BE49-F238E27FC236}">
                  <a16:creationId xmlns:a16="http://schemas.microsoft.com/office/drawing/2014/main" id="{210F4A5D-7B3D-481E-926A-1167A0EC6252}"/>
                </a:ext>
              </a:extLst>
            </p:cNvPr>
            <p:cNvSpPr/>
            <p:nvPr/>
          </p:nvSpPr>
          <p:spPr>
            <a:xfrm>
              <a:off x="2154175" y="3065450"/>
              <a:ext cx="241250" cy="60100"/>
            </a:xfrm>
            <a:custGeom>
              <a:avLst/>
              <a:gdLst/>
              <a:ahLst/>
              <a:cxnLst/>
              <a:rect l="l" t="t" r="r" b="b"/>
              <a:pathLst>
                <a:path w="9650" h="2404" extrusionOk="0">
                  <a:moveTo>
                    <a:pt x="8466" y="0"/>
                  </a:moveTo>
                  <a:lnTo>
                    <a:pt x="1183" y="74"/>
                  </a:lnTo>
                  <a:cubicBezTo>
                    <a:pt x="555" y="74"/>
                    <a:pt x="0" y="592"/>
                    <a:pt x="0" y="1257"/>
                  </a:cubicBezTo>
                  <a:cubicBezTo>
                    <a:pt x="37" y="1886"/>
                    <a:pt x="555" y="2404"/>
                    <a:pt x="1183" y="2404"/>
                  </a:cubicBezTo>
                  <a:lnTo>
                    <a:pt x="8503" y="2367"/>
                  </a:lnTo>
                  <a:lnTo>
                    <a:pt x="8540" y="2367"/>
                  </a:lnTo>
                  <a:cubicBezTo>
                    <a:pt x="9169" y="2330"/>
                    <a:pt x="9650" y="1812"/>
                    <a:pt x="9650" y="1183"/>
                  </a:cubicBezTo>
                  <a:cubicBezTo>
                    <a:pt x="9650" y="518"/>
                    <a:pt x="9132" y="0"/>
                    <a:pt x="8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657;p64">
              <a:extLst>
                <a:ext uri="{FF2B5EF4-FFF2-40B4-BE49-F238E27FC236}">
                  <a16:creationId xmlns:a16="http://schemas.microsoft.com/office/drawing/2014/main" id="{B07C41AE-9637-4EE1-BE1C-B3F987E1630F}"/>
                </a:ext>
              </a:extLst>
            </p:cNvPr>
            <p:cNvSpPr/>
            <p:nvPr/>
          </p:nvSpPr>
          <p:spPr>
            <a:xfrm>
              <a:off x="2146775" y="3058050"/>
              <a:ext cx="256050" cy="75825"/>
            </a:xfrm>
            <a:custGeom>
              <a:avLst/>
              <a:gdLst/>
              <a:ahLst/>
              <a:cxnLst/>
              <a:rect l="l" t="t" r="r" b="b"/>
              <a:pathLst>
                <a:path w="10242" h="3033" extrusionOk="0">
                  <a:moveTo>
                    <a:pt x="8762" y="629"/>
                  </a:moveTo>
                  <a:cubicBezTo>
                    <a:pt x="9243" y="629"/>
                    <a:pt x="9650" y="999"/>
                    <a:pt x="9650" y="1479"/>
                  </a:cubicBezTo>
                  <a:cubicBezTo>
                    <a:pt x="9650" y="1960"/>
                    <a:pt x="9280" y="2330"/>
                    <a:pt x="8836" y="2367"/>
                  </a:cubicBezTo>
                  <a:lnTo>
                    <a:pt x="8762" y="2367"/>
                  </a:lnTo>
                  <a:lnTo>
                    <a:pt x="1479" y="2404"/>
                  </a:lnTo>
                  <a:cubicBezTo>
                    <a:pt x="999" y="2404"/>
                    <a:pt x="629" y="1997"/>
                    <a:pt x="629" y="1553"/>
                  </a:cubicBezTo>
                  <a:lnTo>
                    <a:pt x="629" y="1516"/>
                  </a:lnTo>
                  <a:cubicBezTo>
                    <a:pt x="629" y="1295"/>
                    <a:pt x="703" y="1073"/>
                    <a:pt x="888" y="925"/>
                  </a:cubicBezTo>
                  <a:cubicBezTo>
                    <a:pt x="1036" y="777"/>
                    <a:pt x="1257" y="666"/>
                    <a:pt x="1479" y="666"/>
                  </a:cubicBezTo>
                  <a:lnTo>
                    <a:pt x="8762" y="629"/>
                  </a:lnTo>
                  <a:close/>
                  <a:moveTo>
                    <a:pt x="8762" y="1"/>
                  </a:moveTo>
                  <a:lnTo>
                    <a:pt x="1479" y="38"/>
                  </a:lnTo>
                  <a:cubicBezTo>
                    <a:pt x="666" y="38"/>
                    <a:pt x="0" y="703"/>
                    <a:pt x="0" y="1516"/>
                  </a:cubicBezTo>
                  <a:lnTo>
                    <a:pt x="0" y="1553"/>
                  </a:lnTo>
                  <a:cubicBezTo>
                    <a:pt x="0" y="2367"/>
                    <a:pt x="666" y="3032"/>
                    <a:pt x="1479" y="3032"/>
                  </a:cubicBezTo>
                  <a:lnTo>
                    <a:pt x="8799" y="2958"/>
                  </a:lnTo>
                  <a:lnTo>
                    <a:pt x="8836" y="2958"/>
                  </a:lnTo>
                  <a:cubicBezTo>
                    <a:pt x="9650" y="2921"/>
                    <a:pt x="10241" y="2293"/>
                    <a:pt x="10241" y="1479"/>
                  </a:cubicBezTo>
                  <a:cubicBezTo>
                    <a:pt x="10241" y="666"/>
                    <a:pt x="9576" y="1"/>
                    <a:pt x="8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658;p64">
              <a:extLst>
                <a:ext uri="{FF2B5EF4-FFF2-40B4-BE49-F238E27FC236}">
                  <a16:creationId xmlns:a16="http://schemas.microsoft.com/office/drawing/2014/main" id="{F1333294-B7F6-48C5-AA80-6FF595AA5D50}"/>
                </a:ext>
              </a:extLst>
            </p:cNvPr>
            <p:cNvSpPr/>
            <p:nvPr/>
          </p:nvSpPr>
          <p:spPr>
            <a:xfrm>
              <a:off x="6411325" y="2750350"/>
              <a:ext cx="307800" cy="342775"/>
            </a:xfrm>
            <a:custGeom>
              <a:avLst/>
              <a:gdLst/>
              <a:ahLst/>
              <a:cxnLst/>
              <a:rect l="l" t="t" r="r" b="b"/>
              <a:pathLst>
                <a:path w="12312" h="13711" extrusionOk="0">
                  <a:moveTo>
                    <a:pt x="7907" y="0"/>
                  </a:moveTo>
                  <a:cubicBezTo>
                    <a:pt x="5765" y="0"/>
                    <a:pt x="3291" y="1801"/>
                    <a:pt x="1849" y="4656"/>
                  </a:cubicBezTo>
                  <a:cubicBezTo>
                    <a:pt x="1" y="8242"/>
                    <a:pt x="481" y="12124"/>
                    <a:pt x="2884" y="13344"/>
                  </a:cubicBezTo>
                  <a:cubicBezTo>
                    <a:pt x="3367" y="13593"/>
                    <a:pt x="3894" y="13711"/>
                    <a:pt x="4443" y="13711"/>
                  </a:cubicBezTo>
                  <a:cubicBezTo>
                    <a:pt x="6585" y="13711"/>
                    <a:pt x="9058" y="11910"/>
                    <a:pt x="10500" y="9055"/>
                  </a:cubicBezTo>
                  <a:cubicBezTo>
                    <a:pt x="12312" y="5469"/>
                    <a:pt x="11868" y="1587"/>
                    <a:pt x="9465" y="367"/>
                  </a:cubicBezTo>
                  <a:cubicBezTo>
                    <a:pt x="8983" y="118"/>
                    <a:pt x="8456" y="0"/>
                    <a:pt x="79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659;p64">
              <a:extLst>
                <a:ext uri="{FF2B5EF4-FFF2-40B4-BE49-F238E27FC236}">
                  <a16:creationId xmlns:a16="http://schemas.microsoft.com/office/drawing/2014/main" id="{1657DDD2-B4C3-4402-A171-B429C7E780FE}"/>
                </a:ext>
              </a:extLst>
            </p:cNvPr>
            <p:cNvSpPr/>
            <p:nvPr/>
          </p:nvSpPr>
          <p:spPr>
            <a:xfrm>
              <a:off x="6421500" y="2742875"/>
              <a:ext cx="288400" cy="358650"/>
            </a:xfrm>
            <a:custGeom>
              <a:avLst/>
              <a:gdLst/>
              <a:ahLst/>
              <a:cxnLst/>
              <a:rect l="l" t="t" r="r" b="b"/>
              <a:pathLst>
                <a:path w="11536" h="14346" extrusionOk="0">
                  <a:moveTo>
                    <a:pt x="7505" y="592"/>
                  </a:moveTo>
                  <a:cubicBezTo>
                    <a:pt x="8023" y="592"/>
                    <a:pt x="8467" y="703"/>
                    <a:pt x="8910" y="925"/>
                  </a:cubicBezTo>
                  <a:cubicBezTo>
                    <a:pt x="9576" y="1258"/>
                    <a:pt x="10056" y="1775"/>
                    <a:pt x="10389" y="2478"/>
                  </a:cubicBezTo>
                  <a:cubicBezTo>
                    <a:pt x="10722" y="3180"/>
                    <a:pt x="10907" y="4030"/>
                    <a:pt x="10907" y="4992"/>
                  </a:cubicBezTo>
                  <a:cubicBezTo>
                    <a:pt x="10907" y="6286"/>
                    <a:pt x="10537" y="7764"/>
                    <a:pt x="9835" y="9206"/>
                  </a:cubicBezTo>
                  <a:cubicBezTo>
                    <a:pt x="8393" y="12016"/>
                    <a:pt x="5990" y="13717"/>
                    <a:pt x="4030" y="13717"/>
                  </a:cubicBezTo>
                  <a:cubicBezTo>
                    <a:pt x="3513" y="13717"/>
                    <a:pt x="3032" y="13606"/>
                    <a:pt x="2588" y="13384"/>
                  </a:cubicBezTo>
                  <a:cubicBezTo>
                    <a:pt x="1960" y="13051"/>
                    <a:pt x="1479" y="12534"/>
                    <a:pt x="1147" y="11831"/>
                  </a:cubicBezTo>
                  <a:cubicBezTo>
                    <a:pt x="814" y="11129"/>
                    <a:pt x="629" y="10278"/>
                    <a:pt x="629" y="9354"/>
                  </a:cubicBezTo>
                  <a:cubicBezTo>
                    <a:pt x="629" y="8023"/>
                    <a:pt x="962" y="6544"/>
                    <a:pt x="1701" y="5103"/>
                  </a:cubicBezTo>
                  <a:cubicBezTo>
                    <a:pt x="3106" y="2293"/>
                    <a:pt x="5509" y="592"/>
                    <a:pt x="7505" y="592"/>
                  </a:cubicBezTo>
                  <a:close/>
                  <a:moveTo>
                    <a:pt x="7505" y="1"/>
                  </a:moveTo>
                  <a:cubicBezTo>
                    <a:pt x="5176" y="1"/>
                    <a:pt x="2662" y="1886"/>
                    <a:pt x="1147" y="4807"/>
                  </a:cubicBezTo>
                  <a:cubicBezTo>
                    <a:pt x="370" y="6323"/>
                    <a:pt x="0" y="7912"/>
                    <a:pt x="0" y="9354"/>
                  </a:cubicBezTo>
                  <a:cubicBezTo>
                    <a:pt x="0" y="10352"/>
                    <a:pt x="185" y="11314"/>
                    <a:pt x="592" y="12090"/>
                  </a:cubicBezTo>
                  <a:cubicBezTo>
                    <a:pt x="962" y="12903"/>
                    <a:pt x="1553" y="13532"/>
                    <a:pt x="2330" y="13939"/>
                  </a:cubicBezTo>
                  <a:cubicBezTo>
                    <a:pt x="2847" y="14197"/>
                    <a:pt x="3439" y="14345"/>
                    <a:pt x="4030" y="14345"/>
                  </a:cubicBezTo>
                  <a:cubicBezTo>
                    <a:pt x="6359" y="14308"/>
                    <a:pt x="8873" y="12423"/>
                    <a:pt x="10352" y="9502"/>
                  </a:cubicBezTo>
                  <a:cubicBezTo>
                    <a:pt x="11129" y="7986"/>
                    <a:pt x="11535" y="6397"/>
                    <a:pt x="11535" y="4992"/>
                  </a:cubicBezTo>
                  <a:cubicBezTo>
                    <a:pt x="11535" y="3957"/>
                    <a:pt x="11313" y="2995"/>
                    <a:pt x="10944" y="2219"/>
                  </a:cubicBezTo>
                  <a:cubicBezTo>
                    <a:pt x="10574" y="1406"/>
                    <a:pt x="9982" y="777"/>
                    <a:pt x="9206" y="370"/>
                  </a:cubicBezTo>
                  <a:cubicBezTo>
                    <a:pt x="8689" y="112"/>
                    <a:pt x="8097" y="1"/>
                    <a:pt x="7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660;p64">
              <a:extLst>
                <a:ext uri="{FF2B5EF4-FFF2-40B4-BE49-F238E27FC236}">
                  <a16:creationId xmlns:a16="http://schemas.microsoft.com/office/drawing/2014/main" id="{254F5DC1-BEC4-4F5F-BB90-537831435EB6}"/>
                </a:ext>
              </a:extLst>
            </p:cNvPr>
            <p:cNvSpPr/>
            <p:nvPr/>
          </p:nvSpPr>
          <p:spPr>
            <a:xfrm>
              <a:off x="6367900" y="2718725"/>
              <a:ext cx="380800" cy="356000"/>
            </a:xfrm>
            <a:custGeom>
              <a:avLst/>
              <a:gdLst/>
              <a:ahLst/>
              <a:cxnLst/>
              <a:rect l="l" t="t" r="r" b="b"/>
              <a:pathLst>
                <a:path w="15232" h="14240" extrusionOk="0">
                  <a:moveTo>
                    <a:pt x="13049" y="0"/>
                  </a:moveTo>
                  <a:cubicBezTo>
                    <a:pt x="12563" y="0"/>
                    <a:pt x="12075" y="185"/>
                    <a:pt x="11683" y="560"/>
                  </a:cubicBezTo>
                  <a:lnTo>
                    <a:pt x="850" y="10838"/>
                  </a:lnTo>
                  <a:cubicBezTo>
                    <a:pt x="37" y="11577"/>
                    <a:pt x="0" y="12834"/>
                    <a:pt x="777" y="13611"/>
                  </a:cubicBezTo>
                  <a:cubicBezTo>
                    <a:pt x="1146" y="14017"/>
                    <a:pt x="1664" y="14239"/>
                    <a:pt x="2181" y="14239"/>
                  </a:cubicBezTo>
                  <a:cubicBezTo>
                    <a:pt x="2662" y="14239"/>
                    <a:pt x="3180" y="14054"/>
                    <a:pt x="3549" y="13685"/>
                  </a:cubicBezTo>
                  <a:lnTo>
                    <a:pt x="14419" y="3407"/>
                  </a:lnTo>
                  <a:cubicBezTo>
                    <a:pt x="15195" y="2667"/>
                    <a:pt x="15232" y="1410"/>
                    <a:pt x="14493" y="634"/>
                  </a:cubicBezTo>
                  <a:cubicBezTo>
                    <a:pt x="14091" y="213"/>
                    <a:pt x="13570" y="0"/>
                    <a:pt x="1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661;p64">
              <a:extLst>
                <a:ext uri="{FF2B5EF4-FFF2-40B4-BE49-F238E27FC236}">
                  <a16:creationId xmlns:a16="http://schemas.microsoft.com/office/drawing/2014/main" id="{62728987-5C8D-4F25-AE90-BA38820B07B5}"/>
                </a:ext>
              </a:extLst>
            </p:cNvPr>
            <p:cNvSpPr/>
            <p:nvPr/>
          </p:nvSpPr>
          <p:spPr>
            <a:xfrm>
              <a:off x="6007425" y="2810625"/>
              <a:ext cx="244025" cy="272225"/>
            </a:xfrm>
            <a:custGeom>
              <a:avLst/>
              <a:gdLst/>
              <a:ahLst/>
              <a:cxnLst/>
              <a:rect l="l" t="t" r="r" b="b"/>
              <a:pathLst>
                <a:path w="9761" h="10889" extrusionOk="0">
                  <a:moveTo>
                    <a:pt x="6283" y="0"/>
                  </a:moveTo>
                  <a:cubicBezTo>
                    <a:pt x="4573" y="0"/>
                    <a:pt x="2595" y="1449"/>
                    <a:pt x="1442" y="3724"/>
                  </a:cubicBezTo>
                  <a:cubicBezTo>
                    <a:pt x="1" y="6533"/>
                    <a:pt x="370" y="9639"/>
                    <a:pt x="2256" y="10600"/>
                  </a:cubicBezTo>
                  <a:cubicBezTo>
                    <a:pt x="2647" y="10796"/>
                    <a:pt x="3071" y="10889"/>
                    <a:pt x="3510" y="10889"/>
                  </a:cubicBezTo>
                  <a:cubicBezTo>
                    <a:pt x="5225" y="10889"/>
                    <a:pt x="7171" y="9466"/>
                    <a:pt x="8319" y="7199"/>
                  </a:cubicBezTo>
                  <a:cubicBezTo>
                    <a:pt x="9761" y="4352"/>
                    <a:pt x="9391" y="1247"/>
                    <a:pt x="7506" y="285"/>
                  </a:cubicBezTo>
                  <a:cubicBezTo>
                    <a:pt x="7127" y="92"/>
                    <a:pt x="6713" y="0"/>
                    <a:pt x="62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662;p64">
              <a:extLst>
                <a:ext uri="{FF2B5EF4-FFF2-40B4-BE49-F238E27FC236}">
                  <a16:creationId xmlns:a16="http://schemas.microsoft.com/office/drawing/2014/main" id="{EC9CEBB9-E2F5-417F-8F96-677C20C45F3A}"/>
                </a:ext>
              </a:extLst>
            </p:cNvPr>
            <p:cNvSpPr/>
            <p:nvPr/>
          </p:nvSpPr>
          <p:spPr>
            <a:xfrm>
              <a:off x="6013900" y="2802950"/>
              <a:ext cx="231100" cy="287475"/>
            </a:xfrm>
            <a:custGeom>
              <a:avLst/>
              <a:gdLst/>
              <a:ahLst/>
              <a:cxnLst/>
              <a:rect l="l" t="t" r="r" b="b"/>
              <a:pathLst>
                <a:path w="9244" h="11499" extrusionOk="0">
                  <a:moveTo>
                    <a:pt x="5990" y="629"/>
                  </a:moveTo>
                  <a:cubicBezTo>
                    <a:pt x="6396" y="629"/>
                    <a:pt x="6766" y="703"/>
                    <a:pt x="7099" y="888"/>
                  </a:cubicBezTo>
                  <a:cubicBezTo>
                    <a:pt x="7579" y="1147"/>
                    <a:pt x="7986" y="1554"/>
                    <a:pt x="8245" y="2071"/>
                  </a:cubicBezTo>
                  <a:cubicBezTo>
                    <a:pt x="8504" y="2626"/>
                    <a:pt x="8652" y="3291"/>
                    <a:pt x="8652" y="4031"/>
                  </a:cubicBezTo>
                  <a:cubicBezTo>
                    <a:pt x="8652" y="5066"/>
                    <a:pt x="8356" y="6249"/>
                    <a:pt x="7801" y="7358"/>
                  </a:cubicBezTo>
                  <a:cubicBezTo>
                    <a:pt x="6692" y="9539"/>
                    <a:pt x="4770" y="10907"/>
                    <a:pt x="3254" y="10907"/>
                  </a:cubicBezTo>
                  <a:cubicBezTo>
                    <a:pt x="2847" y="10870"/>
                    <a:pt x="2477" y="10796"/>
                    <a:pt x="2145" y="10648"/>
                  </a:cubicBezTo>
                  <a:cubicBezTo>
                    <a:pt x="1664" y="10390"/>
                    <a:pt x="1294" y="9983"/>
                    <a:pt x="1036" y="9428"/>
                  </a:cubicBezTo>
                  <a:cubicBezTo>
                    <a:pt x="740" y="8911"/>
                    <a:pt x="629" y="8245"/>
                    <a:pt x="629" y="7506"/>
                  </a:cubicBezTo>
                  <a:cubicBezTo>
                    <a:pt x="629" y="6471"/>
                    <a:pt x="888" y="5288"/>
                    <a:pt x="1479" y="4141"/>
                  </a:cubicBezTo>
                  <a:cubicBezTo>
                    <a:pt x="2034" y="3069"/>
                    <a:pt x="2773" y="2182"/>
                    <a:pt x="3587" y="1554"/>
                  </a:cubicBezTo>
                  <a:cubicBezTo>
                    <a:pt x="4363" y="962"/>
                    <a:pt x="5250" y="629"/>
                    <a:pt x="5990" y="629"/>
                  </a:cubicBezTo>
                  <a:close/>
                  <a:moveTo>
                    <a:pt x="5990" y="1"/>
                  </a:moveTo>
                  <a:cubicBezTo>
                    <a:pt x="4141" y="38"/>
                    <a:pt x="2108" y="1517"/>
                    <a:pt x="925" y="3883"/>
                  </a:cubicBezTo>
                  <a:cubicBezTo>
                    <a:pt x="296" y="5103"/>
                    <a:pt x="0" y="6360"/>
                    <a:pt x="0" y="7506"/>
                  </a:cubicBezTo>
                  <a:cubicBezTo>
                    <a:pt x="0" y="8319"/>
                    <a:pt x="148" y="9059"/>
                    <a:pt x="481" y="9687"/>
                  </a:cubicBezTo>
                  <a:cubicBezTo>
                    <a:pt x="777" y="10353"/>
                    <a:pt x="1257" y="10870"/>
                    <a:pt x="1886" y="11166"/>
                  </a:cubicBezTo>
                  <a:cubicBezTo>
                    <a:pt x="2293" y="11388"/>
                    <a:pt x="2773" y="11499"/>
                    <a:pt x="3254" y="11499"/>
                  </a:cubicBezTo>
                  <a:cubicBezTo>
                    <a:pt x="5139" y="11499"/>
                    <a:pt x="7136" y="9983"/>
                    <a:pt x="8319" y="7654"/>
                  </a:cubicBezTo>
                  <a:cubicBezTo>
                    <a:pt x="8947" y="6434"/>
                    <a:pt x="9243" y="5177"/>
                    <a:pt x="9243" y="4031"/>
                  </a:cubicBezTo>
                  <a:cubicBezTo>
                    <a:pt x="9243" y="3217"/>
                    <a:pt x="9095" y="2441"/>
                    <a:pt x="8799" y="1812"/>
                  </a:cubicBezTo>
                  <a:cubicBezTo>
                    <a:pt x="8467" y="1184"/>
                    <a:pt x="8023" y="666"/>
                    <a:pt x="7395" y="333"/>
                  </a:cubicBezTo>
                  <a:cubicBezTo>
                    <a:pt x="6951" y="112"/>
                    <a:pt x="6470" y="1"/>
                    <a:pt x="5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663;p64">
              <a:extLst>
                <a:ext uri="{FF2B5EF4-FFF2-40B4-BE49-F238E27FC236}">
                  <a16:creationId xmlns:a16="http://schemas.microsoft.com/office/drawing/2014/main" id="{97CAA82F-47C6-4FD1-BF33-268EE4321B82}"/>
                </a:ext>
              </a:extLst>
            </p:cNvPr>
            <p:cNvSpPr/>
            <p:nvPr/>
          </p:nvSpPr>
          <p:spPr>
            <a:xfrm>
              <a:off x="5994500" y="2772900"/>
              <a:ext cx="258800" cy="320975"/>
            </a:xfrm>
            <a:custGeom>
              <a:avLst/>
              <a:gdLst/>
              <a:ahLst/>
              <a:cxnLst/>
              <a:rect l="l" t="t" r="r" b="b"/>
              <a:pathLst>
                <a:path w="10352" h="12839" extrusionOk="0">
                  <a:moveTo>
                    <a:pt x="8574" y="1"/>
                  </a:moveTo>
                  <a:cubicBezTo>
                    <a:pt x="8085" y="1"/>
                    <a:pt x="7601" y="232"/>
                    <a:pt x="7283" y="685"/>
                  </a:cubicBezTo>
                  <a:lnTo>
                    <a:pt x="481" y="10371"/>
                  </a:lnTo>
                  <a:cubicBezTo>
                    <a:pt x="0" y="11074"/>
                    <a:pt x="185" y="12072"/>
                    <a:pt x="887" y="12553"/>
                  </a:cubicBezTo>
                  <a:cubicBezTo>
                    <a:pt x="1167" y="12749"/>
                    <a:pt x="1490" y="12839"/>
                    <a:pt x="1806" y="12839"/>
                  </a:cubicBezTo>
                  <a:cubicBezTo>
                    <a:pt x="1908" y="12839"/>
                    <a:pt x="2009" y="12829"/>
                    <a:pt x="2107" y="12812"/>
                  </a:cubicBezTo>
                  <a:cubicBezTo>
                    <a:pt x="2477" y="12738"/>
                    <a:pt x="2810" y="12516"/>
                    <a:pt x="3069" y="12183"/>
                  </a:cubicBezTo>
                  <a:lnTo>
                    <a:pt x="9871" y="2460"/>
                  </a:lnTo>
                  <a:cubicBezTo>
                    <a:pt x="10352" y="1757"/>
                    <a:pt x="10167" y="796"/>
                    <a:pt x="9464" y="278"/>
                  </a:cubicBezTo>
                  <a:cubicBezTo>
                    <a:pt x="9193" y="93"/>
                    <a:pt x="8882" y="1"/>
                    <a:pt x="8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664;p64">
              <a:extLst>
                <a:ext uri="{FF2B5EF4-FFF2-40B4-BE49-F238E27FC236}">
                  <a16:creationId xmlns:a16="http://schemas.microsoft.com/office/drawing/2014/main" id="{BFCC6F30-9A03-4A7F-80D5-88733EE5EB35}"/>
                </a:ext>
              </a:extLst>
            </p:cNvPr>
            <p:cNvSpPr/>
            <p:nvPr/>
          </p:nvSpPr>
          <p:spPr>
            <a:xfrm>
              <a:off x="5838275" y="3220725"/>
              <a:ext cx="467725" cy="561975"/>
            </a:xfrm>
            <a:custGeom>
              <a:avLst/>
              <a:gdLst/>
              <a:ahLst/>
              <a:cxnLst/>
              <a:rect l="l" t="t" r="r" b="b"/>
              <a:pathLst>
                <a:path w="18709" h="22479" extrusionOk="0">
                  <a:moveTo>
                    <a:pt x="8467" y="0"/>
                  </a:moveTo>
                  <a:lnTo>
                    <a:pt x="1" y="18523"/>
                  </a:lnTo>
                  <a:lnTo>
                    <a:pt x="8948" y="22479"/>
                  </a:lnTo>
                  <a:lnTo>
                    <a:pt x="18708" y="555"/>
                  </a:lnTo>
                  <a:lnTo>
                    <a:pt x="84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4665;p64">
              <a:extLst>
                <a:ext uri="{FF2B5EF4-FFF2-40B4-BE49-F238E27FC236}">
                  <a16:creationId xmlns:a16="http://schemas.microsoft.com/office/drawing/2014/main" id="{BF1A5488-7971-40DE-A670-4AE6CB143B6D}"/>
                </a:ext>
              </a:extLst>
            </p:cNvPr>
            <p:cNvSpPr/>
            <p:nvPr/>
          </p:nvSpPr>
          <p:spPr>
            <a:xfrm>
              <a:off x="5829975" y="3213325"/>
              <a:ext cx="484325" cy="577500"/>
            </a:xfrm>
            <a:custGeom>
              <a:avLst/>
              <a:gdLst/>
              <a:ahLst/>
              <a:cxnLst/>
              <a:rect l="l" t="t" r="r" b="b"/>
              <a:pathLst>
                <a:path w="19373" h="23100" extrusionOk="0">
                  <a:moveTo>
                    <a:pt x="9006" y="639"/>
                  </a:moveTo>
                  <a:lnTo>
                    <a:pt x="18596" y="1110"/>
                  </a:lnTo>
                  <a:lnTo>
                    <a:pt x="9132" y="22368"/>
                  </a:lnTo>
                  <a:lnTo>
                    <a:pt x="740" y="18671"/>
                  </a:lnTo>
                  <a:lnTo>
                    <a:pt x="9006" y="639"/>
                  </a:lnTo>
                  <a:close/>
                  <a:moveTo>
                    <a:pt x="8836" y="1"/>
                  </a:moveTo>
                  <a:cubicBezTo>
                    <a:pt x="8688" y="1"/>
                    <a:pt x="8577" y="75"/>
                    <a:pt x="8540" y="186"/>
                  </a:cubicBezTo>
                  <a:lnTo>
                    <a:pt x="37" y="18708"/>
                  </a:lnTo>
                  <a:cubicBezTo>
                    <a:pt x="0" y="18782"/>
                    <a:pt x="0" y="18856"/>
                    <a:pt x="37" y="18930"/>
                  </a:cubicBezTo>
                  <a:cubicBezTo>
                    <a:pt x="74" y="19004"/>
                    <a:pt x="111" y="19078"/>
                    <a:pt x="222" y="19115"/>
                  </a:cubicBezTo>
                  <a:lnTo>
                    <a:pt x="9169" y="23070"/>
                  </a:lnTo>
                  <a:cubicBezTo>
                    <a:pt x="9209" y="23090"/>
                    <a:pt x="9251" y="23099"/>
                    <a:pt x="9293" y="23099"/>
                  </a:cubicBezTo>
                  <a:cubicBezTo>
                    <a:pt x="9408" y="23099"/>
                    <a:pt x="9521" y="23031"/>
                    <a:pt x="9576" y="22923"/>
                  </a:cubicBezTo>
                  <a:lnTo>
                    <a:pt x="19336" y="962"/>
                  </a:lnTo>
                  <a:cubicBezTo>
                    <a:pt x="19373" y="851"/>
                    <a:pt x="19373" y="777"/>
                    <a:pt x="19336" y="666"/>
                  </a:cubicBezTo>
                  <a:cubicBezTo>
                    <a:pt x="19262" y="592"/>
                    <a:pt x="19188" y="518"/>
                    <a:pt x="19077" y="518"/>
                  </a:cubicBezTo>
                  <a:lnTo>
                    <a:pt x="8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4666;p64">
              <a:extLst>
                <a:ext uri="{FF2B5EF4-FFF2-40B4-BE49-F238E27FC236}">
                  <a16:creationId xmlns:a16="http://schemas.microsoft.com/office/drawing/2014/main" id="{129EBD5C-84F4-4469-8540-F81207B18E50}"/>
                </a:ext>
              </a:extLst>
            </p:cNvPr>
            <p:cNvSpPr/>
            <p:nvPr/>
          </p:nvSpPr>
          <p:spPr>
            <a:xfrm>
              <a:off x="6088775" y="3235525"/>
              <a:ext cx="500975" cy="665475"/>
            </a:xfrm>
            <a:custGeom>
              <a:avLst/>
              <a:gdLst/>
              <a:ahLst/>
              <a:cxnLst/>
              <a:rect l="l" t="t" r="r" b="b"/>
              <a:pathLst>
                <a:path w="20039" h="26619" extrusionOk="0">
                  <a:moveTo>
                    <a:pt x="9945" y="0"/>
                  </a:moveTo>
                  <a:lnTo>
                    <a:pt x="0" y="22367"/>
                  </a:lnTo>
                  <a:lnTo>
                    <a:pt x="9575" y="26619"/>
                  </a:lnTo>
                  <a:lnTo>
                    <a:pt x="20038" y="518"/>
                  </a:lnTo>
                  <a:lnTo>
                    <a:pt x="9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4667;p64">
              <a:extLst>
                <a:ext uri="{FF2B5EF4-FFF2-40B4-BE49-F238E27FC236}">
                  <a16:creationId xmlns:a16="http://schemas.microsoft.com/office/drawing/2014/main" id="{A5AA319B-628E-4312-BF9F-CF473C115379}"/>
                </a:ext>
              </a:extLst>
            </p:cNvPr>
            <p:cNvSpPr/>
            <p:nvPr/>
          </p:nvSpPr>
          <p:spPr>
            <a:xfrm>
              <a:off x="6081375" y="3228125"/>
              <a:ext cx="516675" cy="680050"/>
            </a:xfrm>
            <a:custGeom>
              <a:avLst/>
              <a:gdLst/>
              <a:ahLst/>
              <a:cxnLst/>
              <a:rect l="l" t="t" r="r" b="b"/>
              <a:pathLst>
                <a:path w="20667" h="27202" extrusionOk="0">
                  <a:moveTo>
                    <a:pt x="10450" y="639"/>
                  </a:moveTo>
                  <a:lnTo>
                    <a:pt x="19890" y="1109"/>
                  </a:lnTo>
                  <a:lnTo>
                    <a:pt x="9687" y="26471"/>
                  </a:lnTo>
                  <a:lnTo>
                    <a:pt x="740" y="22515"/>
                  </a:lnTo>
                  <a:lnTo>
                    <a:pt x="10450" y="639"/>
                  </a:lnTo>
                  <a:close/>
                  <a:moveTo>
                    <a:pt x="10278" y="0"/>
                  </a:moveTo>
                  <a:cubicBezTo>
                    <a:pt x="10130" y="0"/>
                    <a:pt x="10019" y="74"/>
                    <a:pt x="9982" y="185"/>
                  </a:cubicBezTo>
                  <a:lnTo>
                    <a:pt x="37" y="22552"/>
                  </a:lnTo>
                  <a:cubicBezTo>
                    <a:pt x="0" y="22626"/>
                    <a:pt x="0" y="22700"/>
                    <a:pt x="37" y="22774"/>
                  </a:cubicBezTo>
                  <a:cubicBezTo>
                    <a:pt x="74" y="22848"/>
                    <a:pt x="111" y="22922"/>
                    <a:pt x="185" y="22959"/>
                  </a:cubicBezTo>
                  <a:lnTo>
                    <a:pt x="9724" y="27174"/>
                  </a:lnTo>
                  <a:cubicBezTo>
                    <a:pt x="9779" y="27192"/>
                    <a:pt x="9825" y="27201"/>
                    <a:pt x="9867" y="27201"/>
                  </a:cubicBezTo>
                  <a:cubicBezTo>
                    <a:pt x="9908" y="27201"/>
                    <a:pt x="9945" y="27192"/>
                    <a:pt x="9982" y="27174"/>
                  </a:cubicBezTo>
                  <a:cubicBezTo>
                    <a:pt x="10056" y="27137"/>
                    <a:pt x="10130" y="27100"/>
                    <a:pt x="10167" y="27026"/>
                  </a:cubicBezTo>
                  <a:lnTo>
                    <a:pt x="20630" y="925"/>
                  </a:lnTo>
                  <a:cubicBezTo>
                    <a:pt x="20667" y="851"/>
                    <a:pt x="20667" y="740"/>
                    <a:pt x="20593" y="666"/>
                  </a:cubicBezTo>
                  <a:cubicBezTo>
                    <a:pt x="20556" y="592"/>
                    <a:pt x="20445" y="518"/>
                    <a:pt x="20371" y="518"/>
                  </a:cubicBezTo>
                  <a:lnTo>
                    <a:pt x="10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4668;p64">
              <a:extLst>
                <a:ext uri="{FF2B5EF4-FFF2-40B4-BE49-F238E27FC236}">
                  <a16:creationId xmlns:a16="http://schemas.microsoft.com/office/drawing/2014/main" id="{EB52EED5-1E0E-4A37-828C-DAD1219B9EB4}"/>
                </a:ext>
              </a:extLst>
            </p:cNvPr>
            <p:cNvSpPr/>
            <p:nvPr/>
          </p:nvSpPr>
          <p:spPr>
            <a:xfrm>
              <a:off x="5663600" y="3210550"/>
              <a:ext cx="354950" cy="461250"/>
            </a:xfrm>
            <a:custGeom>
              <a:avLst/>
              <a:gdLst/>
              <a:ahLst/>
              <a:cxnLst/>
              <a:rect l="l" t="t" r="r" b="b"/>
              <a:pathLst>
                <a:path w="14198" h="18450" extrusionOk="0">
                  <a:moveTo>
                    <a:pt x="7136" y="1"/>
                  </a:moveTo>
                  <a:lnTo>
                    <a:pt x="1" y="15824"/>
                  </a:lnTo>
                  <a:lnTo>
                    <a:pt x="5916" y="18449"/>
                  </a:lnTo>
                  <a:lnTo>
                    <a:pt x="14197" y="371"/>
                  </a:lnTo>
                  <a:lnTo>
                    <a:pt x="713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4669;p64">
              <a:extLst>
                <a:ext uri="{FF2B5EF4-FFF2-40B4-BE49-F238E27FC236}">
                  <a16:creationId xmlns:a16="http://schemas.microsoft.com/office/drawing/2014/main" id="{71B65719-4124-4529-82BF-558A81F08066}"/>
                </a:ext>
              </a:extLst>
            </p:cNvPr>
            <p:cNvSpPr/>
            <p:nvPr/>
          </p:nvSpPr>
          <p:spPr>
            <a:xfrm>
              <a:off x="5655275" y="3202250"/>
              <a:ext cx="371575" cy="477650"/>
            </a:xfrm>
            <a:custGeom>
              <a:avLst/>
              <a:gdLst/>
              <a:ahLst/>
              <a:cxnLst/>
              <a:rect l="l" t="t" r="r" b="b"/>
              <a:pathLst>
                <a:path w="14863" h="19106" extrusionOk="0">
                  <a:moveTo>
                    <a:pt x="7691" y="629"/>
                  </a:moveTo>
                  <a:lnTo>
                    <a:pt x="14079" y="974"/>
                  </a:lnTo>
                  <a:lnTo>
                    <a:pt x="14079" y="974"/>
                  </a:lnTo>
                  <a:lnTo>
                    <a:pt x="6101" y="18375"/>
                  </a:lnTo>
                  <a:lnTo>
                    <a:pt x="740" y="16008"/>
                  </a:lnTo>
                  <a:lnTo>
                    <a:pt x="7691" y="629"/>
                  </a:lnTo>
                  <a:close/>
                  <a:moveTo>
                    <a:pt x="7506" y="0"/>
                  </a:moveTo>
                  <a:cubicBezTo>
                    <a:pt x="7358" y="0"/>
                    <a:pt x="7247" y="74"/>
                    <a:pt x="7210" y="185"/>
                  </a:cubicBezTo>
                  <a:lnTo>
                    <a:pt x="38" y="16045"/>
                  </a:lnTo>
                  <a:cubicBezTo>
                    <a:pt x="1" y="16119"/>
                    <a:pt x="1" y="16193"/>
                    <a:pt x="38" y="16267"/>
                  </a:cubicBezTo>
                  <a:cubicBezTo>
                    <a:pt x="75" y="16378"/>
                    <a:pt x="112" y="16415"/>
                    <a:pt x="186" y="16452"/>
                  </a:cubicBezTo>
                  <a:lnTo>
                    <a:pt x="6101" y="19077"/>
                  </a:lnTo>
                  <a:cubicBezTo>
                    <a:pt x="6150" y="19097"/>
                    <a:pt x="6200" y="19106"/>
                    <a:pt x="6247" y="19106"/>
                  </a:cubicBezTo>
                  <a:cubicBezTo>
                    <a:pt x="6374" y="19106"/>
                    <a:pt x="6481" y="19037"/>
                    <a:pt x="6508" y="18929"/>
                  </a:cubicBezTo>
                  <a:lnTo>
                    <a:pt x="14826" y="813"/>
                  </a:lnTo>
                  <a:cubicBezTo>
                    <a:pt x="14863" y="739"/>
                    <a:pt x="14863" y="629"/>
                    <a:pt x="14789" y="518"/>
                  </a:cubicBezTo>
                  <a:cubicBezTo>
                    <a:pt x="14752" y="444"/>
                    <a:pt x="14641" y="370"/>
                    <a:pt x="14567" y="370"/>
                  </a:cubicBezTo>
                  <a:lnTo>
                    <a:pt x="75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4670;p64">
              <a:extLst>
                <a:ext uri="{FF2B5EF4-FFF2-40B4-BE49-F238E27FC236}">
                  <a16:creationId xmlns:a16="http://schemas.microsoft.com/office/drawing/2014/main" id="{7CE2885B-CCC0-4A0E-92B1-3FE640FD55D0}"/>
                </a:ext>
              </a:extLst>
            </p:cNvPr>
            <p:cNvSpPr/>
            <p:nvPr/>
          </p:nvSpPr>
          <p:spPr>
            <a:xfrm>
              <a:off x="1289975" y="3512800"/>
              <a:ext cx="232025" cy="192275"/>
            </a:xfrm>
            <a:custGeom>
              <a:avLst/>
              <a:gdLst/>
              <a:ahLst/>
              <a:cxnLst/>
              <a:rect l="l" t="t" r="r" b="b"/>
              <a:pathLst>
                <a:path w="9281" h="7691" extrusionOk="0">
                  <a:moveTo>
                    <a:pt x="7136" y="0"/>
                  </a:moveTo>
                  <a:lnTo>
                    <a:pt x="1" y="1775"/>
                  </a:lnTo>
                  <a:lnTo>
                    <a:pt x="2441" y="7690"/>
                  </a:lnTo>
                  <a:lnTo>
                    <a:pt x="9280" y="5065"/>
                  </a:lnTo>
                  <a:lnTo>
                    <a:pt x="71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4671;p64">
              <a:extLst>
                <a:ext uri="{FF2B5EF4-FFF2-40B4-BE49-F238E27FC236}">
                  <a16:creationId xmlns:a16="http://schemas.microsoft.com/office/drawing/2014/main" id="{F3A61EA6-FAB2-4887-985D-001ADACB7189}"/>
                </a:ext>
              </a:extLst>
            </p:cNvPr>
            <p:cNvSpPr/>
            <p:nvPr/>
          </p:nvSpPr>
          <p:spPr>
            <a:xfrm>
              <a:off x="1281650" y="3505175"/>
              <a:ext cx="247750" cy="207525"/>
            </a:xfrm>
            <a:custGeom>
              <a:avLst/>
              <a:gdLst/>
              <a:ahLst/>
              <a:cxnLst/>
              <a:rect l="l" t="t" r="r" b="b"/>
              <a:pathLst>
                <a:path w="9910" h="8301" extrusionOk="0">
                  <a:moveTo>
                    <a:pt x="7284" y="675"/>
                  </a:moveTo>
                  <a:lnTo>
                    <a:pt x="9195" y="5192"/>
                  </a:lnTo>
                  <a:lnTo>
                    <a:pt x="9195" y="5192"/>
                  </a:lnTo>
                  <a:lnTo>
                    <a:pt x="2959" y="7588"/>
                  </a:lnTo>
                  <a:lnTo>
                    <a:pt x="740" y="2265"/>
                  </a:lnTo>
                  <a:lnTo>
                    <a:pt x="7284" y="675"/>
                  </a:lnTo>
                  <a:close/>
                  <a:moveTo>
                    <a:pt x="7471" y="0"/>
                  </a:moveTo>
                  <a:cubicBezTo>
                    <a:pt x="7446" y="0"/>
                    <a:pt x="7420" y="3"/>
                    <a:pt x="7395" y="9"/>
                  </a:cubicBezTo>
                  <a:lnTo>
                    <a:pt x="260" y="1784"/>
                  </a:lnTo>
                  <a:cubicBezTo>
                    <a:pt x="186" y="1784"/>
                    <a:pt x="112" y="1858"/>
                    <a:pt x="38" y="1932"/>
                  </a:cubicBezTo>
                  <a:cubicBezTo>
                    <a:pt x="1" y="2006"/>
                    <a:pt x="1" y="2117"/>
                    <a:pt x="38" y="2191"/>
                  </a:cubicBezTo>
                  <a:lnTo>
                    <a:pt x="2478" y="8106"/>
                  </a:lnTo>
                  <a:cubicBezTo>
                    <a:pt x="2539" y="8229"/>
                    <a:pt x="2677" y="8300"/>
                    <a:pt x="2806" y="8300"/>
                  </a:cubicBezTo>
                  <a:cubicBezTo>
                    <a:pt x="2833" y="8300"/>
                    <a:pt x="2859" y="8297"/>
                    <a:pt x="2885" y="8291"/>
                  </a:cubicBezTo>
                  <a:lnTo>
                    <a:pt x="9724" y="5666"/>
                  </a:lnTo>
                  <a:cubicBezTo>
                    <a:pt x="9798" y="5629"/>
                    <a:pt x="9835" y="5555"/>
                    <a:pt x="9872" y="5481"/>
                  </a:cubicBezTo>
                  <a:cubicBezTo>
                    <a:pt x="9909" y="5407"/>
                    <a:pt x="9909" y="5333"/>
                    <a:pt x="9872" y="5259"/>
                  </a:cubicBezTo>
                  <a:lnTo>
                    <a:pt x="7765" y="194"/>
                  </a:lnTo>
                  <a:cubicBezTo>
                    <a:pt x="7704" y="72"/>
                    <a:pt x="7592" y="0"/>
                    <a:pt x="7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4672;p64">
              <a:extLst>
                <a:ext uri="{FF2B5EF4-FFF2-40B4-BE49-F238E27FC236}">
                  <a16:creationId xmlns:a16="http://schemas.microsoft.com/office/drawing/2014/main" id="{986083E4-CAC4-4F78-8F7B-03DC0E910A62}"/>
                </a:ext>
              </a:extLst>
            </p:cNvPr>
            <p:cNvSpPr/>
            <p:nvPr/>
          </p:nvSpPr>
          <p:spPr>
            <a:xfrm>
              <a:off x="1197550" y="3311300"/>
              <a:ext cx="243100" cy="176575"/>
            </a:xfrm>
            <a:custGeom>
              <a:avLst/>
              <a:gdLst/>
              <a:ahLst/>
              <a:cxnLst/>
              <a:rect l="l" t="t" r="r" b="b"/>
              <a:pathLst>
                <a:path w="9724" h="7063" extrusionOk="0">
                  <a:moveTo>
                    <a:pt x="7469" y="1"/>
                  </a:moveTo>
                  <a:lnTo>
                    <a:pt x="1" y="888"/>
                  </a:lnTo>
                  <a:lnTo>
                    <a:pt x="2552" y="7062"/>
                  </a:lnTo>
                  <a:lnTo>
                    <a:pt x="9724" y="5398"/>
                  </a:lnTo>
                  <a:lnTo>
                    <a:pt x="746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4673;p64">
              <a:extLst>
                <a:ext uri="{FF2B5EF4-FFF2-40B4-BE49-F238E27FC236}">
                  <a16:creationId xmlns:a16="http://schemas.microsoft.com/office/drawing/2014/main" id="{ADA8D296-A6AB-4538-B199-F2A2264F83C6}"/>
                </a:ext>
              </a:extLst>
            </p:cNvPr>
            <p:cNvSpPr/>
            <p:nvPr/>
          </p:nvSpPr>
          <p:spPr>
            <a:xfrm>
              <a:off x="1190150" y="3302975"/>
              <a:ext cx="258825" cy="192475"/>
            </a:xfrm>
            <a:custGeom>
              <a:avLst/>
              <a:gdLst/>
              <a:ahLst/>
              <a:cxnLst/>
              <a:rect l="l" t="t" r="r" b="b"/>
              <a:pathLst>
                <a:path w="10353" h="7699" extrusionOk="0">
                  <a:moveTo>
                    <a:pt x="7543" y="666"/>
                  </a:moveTo>
                  <a:lnTo>
                    <a:pt x="9613" y="5510"/>
                  </a:lnTo>
                  <a:lnTo>
                    <a:pt x="3041" y="7002"/>
                  </a:lnTo>
                  <a:lnTo>
                    <a:pt x="3041" y="7002"/>
                  </a:lnTo>
                  <a:lnTo>
                    <a:pt x="740" y="1480"/>
                  </a:lnTo>
                  <a:lnTo>
                    <a:pt x="7543" y="666"/>
                  </a:lnTo>
                  <a:close/>
                  <a:moveTo>
                    <a:pt x="7728" y="1"/>
                  </a:moveTo>
                  <a:lnTo>
                    <a:pt x="260" y="925"/>
                  </a:lnTo>
                  <a:cubicBezTo>
                    <a:pt x="186" y="925"/>
                    <a:pt x="75" y="999"/>
                    <a:pt x="38" y="1073"/>
                  </a:cubicBezTo>
                  <a:cubicBezTo>
                    <a:pt x="1" y="1147"/>
                    <a:pt x="1" y="1258"/>
                    <a:pt x="38" y="1332"/>
                  </a:cubicBezTo>
                  <a:lnTo>
                    <a:pt x="2552" y="7506"/>
                  </a:lnTo>
                  <a:cubicBezTo>
                    <a:pt x="2616" y="7602"/>
                    <a:pt x="2735" y="7698"/>
                    <a:pt x="2862" y="7698"/>
                  </a:cubicBezTo>
                  <a:cubicBezTo>
                    <a:pt x="2882" y="7698"/>
                    <a:pt x="2902" y="7696"/>
                    <a:pt x="2922" y="7691"/>
                  </a:cubicBezTo>
                  <a:lnTo>
                    <a:pt x="10094" y="6027"/>
                  </a:lnTo>
                  <a:cubicBezTo>
                    <a:pt x="10168" y="6027"/>
                    <a:pt x="10242" y="5953"/>
                    <a:pt x="10316" y="5879"/>
                  </a:cubicBezTo>
                  <a:cubicBezTo>
                    <a:pt x="10353" y="5805"/>
                    <a:pt x="10353" y="5694"/>
                    <a:pt x="10316" y="5620"/>
                  </a:cubicBezTo>
                  <a:lnTo>
                    <a:pt x="8023" y="186"/>
                  </a:lnTo>
                  <a:cubicBezTo>
                    <a:pt x="7987" y="75"/>
                    <a:pt x="7839" y="1"/>
                    <a:pt x="7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4674;p64">
              <a:extLst>
                <a:ext uri="{FF2B5EF4-FFF2-40B4-BE49-F238E27FC236}">
                  <a16:creationId xmlns:a16="http://schemas.microsoft.com/office/drawing/2014/main" id="{4089ADE5-AAD8-4306-85E4-1232CF3E0788}"/>
                </a:ext>
              </a:extLst>
            </p:cNvPr>
            <p:cNvSpPr/>
            <p:nvPr/>
          </p:nvSpPr>
          <p:spPr>
            <a:xfrm>
              <a:off x="1413825" y="3288200"/>
              <a:ext cx="203375" cy="151600"/>
            </a:xfrm>
            <a:custGeom>
              <a:avLst/>
              <a:gdLst/>
              <a:ahLst/>
              <a:cxnLst/>
              <a:rect l="l" t="t" r="r" b="b"/>
              <a:pathLst>
                <a:path w="8135" h="6064" extrusionOk="0">
                  <a:moveTo>
                    <a:pt x="6323" y="0"/>
                  </a:moveTo>
                  <a:lnTo>
                    <a:pt x="1" y="777"/>
                  </a:lnTo>
                  <a:lnTo>
                    <a:pt x="2256" y="6064"/>
                  </a:lnTo>
                  <a:lnTo>
                    <a:pt x="8134" y="4733"/>
                  </a:lnTo>
                  <a:lnTo>
                    <a:pt x="632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4675;p64">
              <a:extLst>
                <a:ext uri="{FF2B5EF4-FFF2-40B4-BE49-F238E27FC236}">
                  <a16:creationId xmlns:a16="http://schemas.microsoft.com/office/drawing/2014/main" id="{1A834D8D-530D-40AC-9E11-851D24D45B3C}"/>
                </a:ext>
              </a:extLst>
            </p:cNvPr>
            <p:cNvSpPr/>
            <p:nvPr/>
          </p:nvSpPr>
          <p:spPr>
            <a:xfrm>
              <a:off x="1406425" y="3280575"/>
              <a:ext cx="219100" cy="166850"/>
            </a:xfrm>
            <a:custGeom>
              <a:avLst/>
              <a:gdLst/>
              <a:ahLst/>
              <a:cxnLst/>
              <a:rect l="l" t="t" r="r" b="b"/>
              <a:pathLst>
                <a:path w="8764" h="6674" extrusionOk="0">
                  <a:moveTo>
                    <a:pt x="6397" y="638"/>
                  </a:moveTo>
                  <a:lnTo>
                    <a:pt x="8024" y="4816"/>
                  </a:lnTo>
                  <a:lnTo>
                    <a:pt x="2711" y="6020"/>
                  </a:lnTo>
                  <a:lnTo>
                    <a:pt x="2711" y="6020"/>
                  </a:lnTo>
                  <a:lnTo>
                    <a:pt x="740" y="1341"/>
                  </a:lnTo>
                  <a:lnTo>
                    <a:pt x="6397" y="638"/>
                  </a:lnTo>
                  <a:close/>
                  <a:moveTo>
                    <a:pt x="6641" y="0"/>
                  </a:moveTo>
                  <a:cubicBezTo>
                    <a:pt x="6621" y="0"/>
                    <a:pt x="6601" y="3"/>
                    <a:pt x="6582" y="10"/>
                  </a:cubicBezTo>
                  <a:lnTo>
                    <a:pt x="260" y="749"/>
                  </a:lnTo>
                  <a:cubicBezTo>
                    <a:pt x="186" y="786"/>
                    <a:pt x="75" y="823"/>
                    <a:pt x="38" y="897"/>
                  </a:cubicBezTo>
                  <a:cubicBezTo>
                    <a:pt x="1" y="1008"/>
                    <a:pt x="1" y="1082"/>
                    <a:pt x="38" y="1193"/>
                  </a:cubicBezTo>
                  <a:lnTo>
                    <a:pt x="2256" y="6479"/>
                  </a:lnTo>
                  <a:cubicBezTo>
                    <a:pt x="2287" y="6602"/>
                    <a:pt x="2394" y="6674"/>
                    <a:pt x="2513" y="6674"/>
                  </a:cubicBezTo>
                  <a:cubicBezTo>
                    <a:pt x="2538" y="6674"/>
                    <a:pt x="2564" y="6671"/>
                    <a:pt x="2589" y="6664"/>
                  </a:cubicBezTo>
                  <a:lnTo>
                    <a:pt x="8504" y="5333"/>
                  </a:lnTo>
                  <a:cubicBezTo>
                    <a:pt x="8615" y="5296"/>
                    <a:pt x="8689" y="5259"/>
                    <a:pt x="8726" y="5149"/>
                  </a:cubicBezTo>
                  <a:cubicBezTo>
                    <a:pt x="8763" y="5075"/>
                    <a:pt x="8763" y="5001"/>
                    <a:pt x="8726" y="4927"/>
                  </a:cubicBezTo>
                  <a:lnTo>
                    <a:pt x="6878" y="194"/>
                  </a:lnTo>
                  <a:cubicBezTo>
                    <a:pt x="6847" y="72"/>
                    <a:pt x="6740" y="0"/>
                    <a:pt x="6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4676;p64">
              <a:extLst>
                <a:ext uri="{FF2B5EF4-FFF2-40B4-BE49-F238E27FC236}">
                  <a16:creationId xmlns:a16="http://schemas.microsoft.com/office/drawing/2014/main" id="{578439F0-FFCA-4199-AACA-C65CAF8A3D98}"/>
                </a:ext>
              </a:extLst>
            </p:cNvPr>
            <p:cNvSpPr/>
            <p:nvPr/>
          </p:nvSpPr>
          <p:spPr>
            <a:xfrm>
              <a:off x="1601450" y="3269700"/>
              <a:ext cx="162700" cy="129425"/>
            </a:xfrm>
            <a:custGeom>
              <a:avLst/>
              <a:gdLst/>
              <a:ahLst/>
              <a:cxnLst/>
              <a:rect l="l" t="t" r="r" b="b"/>
              <a:pathLst>
                <a:path w="6508" h="5177" extrusionOk="0">
                  <a:moveTo>
                    <a:pt x="4844" y="1"/>
                  </a:moveTo>
                  <a:lnTo>
                    <a:pt x="1" y="592"/>
                  </a:lnTo>
                  <a:lnTo>
                    <a:pt x="1812" y="5177"/>
                  </a:lnTo>
                  <a:lnTo>
                    <a:pt x="6508" y="4105"/>
                  </a:lnTo>
                  <a:lnTo>
                    <a:pt x="4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4677;p64">
              <a:extLst>
                <a:ext uri="{FF2B5EF4-FFF2-40B4-BE49-F238E27FC236}">
                  <a16:creationId xmlns:a16="http://schemas.microsoft.com/office/drawing/2014/main" id="{EB7A8E18-A3E9-48F4-8D81-2510A270541A}"/>
                </a:ext>
              </a:extLst>
            </p:cNvPr>
            <p:cNvSpPr/>
            <p:nvPr/>
          </p:nvSpPr>
          <p:spPr>
            <a:xfrm>
              <a:off x="1593150" y="3262075"/>
              <a:ext cx="179325" cy="145375"/>
            </a:xfrm>
            <a:custGeom>
              <a:avLst/>
              <a:gdLst/>
              <a:ahLst/>
              <a:cxnLst/>
              <a:rect l="l" t="t" r="r" b="b"/>
              <a:pathLst>
                <a:path w="7173" h="5815" extrusionOk="0">
                  <a:moveTo>
                    <a:pt x="4969" y="632"/>
                  </a:moveTo>
                  <a:lnTo>
                    <a:pt x="6433" y="4188"/>
                  </a:lnTo>
                  <a:lnTo>
                    <a:pt x="2329" y="5149"/>
                  </a:lnTo>
                  <a:lnTo>
                    <a:pt x="776" y="1156"/>
                  </a:lnTo>
                  <a:lnTo>
                    <a:pt x="4969" y="632"/>
                  </a:lnTo>
                  <a:close/>
                  <a:moveTo>
                    <a:pt x="5199" y="1"/>
                  </a:moveTo>
                  <a:cubicBezTo>
                    <a:pt x="5178" y="1"/>
                    <a:pt x="5158" y="4"/>
                    <a:pt x="5139" y="10"/>
                  </a:cubicBezTo>
                  <a:lnTo>
                    <a:pt x="296" y="602"/>
                  </a:lnTo>
                  <a:cubicBezTo>
                    <a:pt x="222" y="602"/>
                    <a:pt x="111" y="639"/>
                    <a:pt x="74" y="750"/>
                  </a:cubicBezTo>
                  <a:cubicBezTo>
                    <a:pt x="37" y="824"/>
                    <a:pt x="0" y="897"/>
                    <a:pt x="37" y="1008"/>
                  </a:cubicBezTo>
                  <a:lnTo>
                    <a:pt x="1849" y="5593"/>
                  </a:lnTo>
                  <a:cubicBezTo>
                    <a:pt x="1886" y="5741"/>
                    <a:pt x="2033" y="5815"/>
                    <a:pt x="2218" y="5815"/>
                  </a:cubicBezTo>
                  <a:lnTo>
                    <a:pt x="6914" y="4742"/>
                  </a:lnTo>
                  <a:cubicBezTo>
                    <a:pt x="6987" y="4705"/>
                    <a:pt x="7061" y="4632"/>
                    <a:pt x="7135" y="4558"/>
                  </a:cubicBezTo>
                  <a:cubicBezTo>
                    <a:pt x="7172" y="4484"/>
                    <a:pt x="7172" y="4373"/>
                    <a:pt x="7135" y="4299"/>
                  </a:cubicBezTo>
                  <a:lnTo>
                    <a:pt x="5435" y="195"/>
                  </a:lnTo>
                  <a:cubicBezTo>
                    <a:pt x="5404" y="73"/>
                    <a:pt x="5297" y="1"/>
                    <a:pt x="5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4678;p64">
              <a:extLst>
                <a:ext uri="{FF2B5EF4-FFF2-40B4-BE49-F238E27FC236}">
                  <a16:creationId xmlns:a16="http://schemas.microsoft.com/office/drawing/2014/main" id="{1D1CEC5A-4F24-4363-8FC7-AC6CC7CB64A9}"/>
                </a:ext>
              </a:extLst>
            </p:cNvPr>
            <p:cNvSpPr/>
            <p:nvPr/>
          </p:nvSpPr>
          <p:spPr>
            <a:xfrm>
              <a:off x="1497950" y="3470275"/>
              <a:ext cx="185800" cy="158075"/>
            </a:xfrm>
            <a:custGeom>
              <a:avLst/>
              <a:gdLst/>
              <a:ahLst/>
              <a:cxnLst/>
              <a:rect l="l" t="t" r="r" b="b"/>
              <a:pathLst>
                <a:path w="7432" h="6323" extrusionOk="0">
                  <a:moveTo>
                    <a:pt x="5767" y="1"/>
                  </a:moveTo>
                  <a:lnTo>
                    <a:pt x="0" y="1405"/>
                  </a:lnTo>
                  <a:lnTo>
                    <a:pt x="2033" y="6323"/>
                  </a:lnTo>
                  <a:lnTo>
                    <a:pt x="7431" y="4252"/>
                  </a:lnTo>
                  <a:lnTo>
                    <a:pt x="57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4679;p64">
              <a:extLst>
                <a:ext uri="{FF2B5EF4-FFF2-40B4-BE49-F238E27FC236}">
                  <a16:creationId xmlns:a16="http://schemas.microsoft.com/office/drawing/2014/main" id="{01B6AFB2-B33D-48F9-9687-FE429DCF6E09}"/>
                </a:ext>
              </a:extLst>
            </p:cNvPr>
            <p:cNvSpPr/>
            <p:nvPr/>
          </p:nvSpPr>
          <p:spPr>
            <a:xfrm>
              <a:off x="1489625" y="3462650"/>
              <a:ext cx="202425" cy="173825"/>
            </a:xfrm>
            <a:custGeom>
              <a:avLst/>
              <a:gdLst/>
              <a:ahLst/>
              <a:cxnLst/>
              <a:rect l="l" t="t" r="r" b="b"/>
              <a:pathLst>
                <a:path w="8097" h="6953" extrusionOk="0">
                  <a:moveTo>
                    <a:pt x="5935" y="660"/>
                  </a:moveTo>
                  <a:lnTo>
                    <a:pt x="7357" y="4372"/>
                  </a:lnTo>
                  <a:lnTo>
                    <a:pt x="2551" y="6258"/>
                  </a:lnTo>
                  <a:lnTo>
                    <a:pt x="740" y="1932"/>
                  </a:lnTo>
                  <a:lnTo>
                    <a:pt x="5935" y="660"/>
                  </a:lnTo>
                  <a:close/>
                  <a:moveTo>
                    <a:pt x="6105" y="0"/>
                  </a:moveTo>
                  <a:cubicBezTo>
                    <a:pt x="6078" y="0"/>
                    <a:pt x="6052" y="3"/>
                    <a:pt x="6027" y="10"/>
                  </a:cubicBezTo>
                  <a:lnTo>
                    <a:pt x="259" y="1415"/>
                  </a:lnTo>
                  <a:cubicBezTo>
                    <a:pt x="148" y="1452"/>
                    <a:pt x="74" y="1489"/>
                    <a:pt x="37" y="1600"/>
                  </a:cubicBezTo>
                  <a:cubicBezTo>
                    <a:pt x="0" y="1674"/>
                    <a:pt x="0" y="1747"/>
                    <a:pt x="37" y="1858"/>
                  </a:cubicBezTo>
                  <a:lnTo>
                    <a:pt x="2108" y="6775"/>
                  </a:lnTo>
                  <a:cubicBezTo>
                    <a:pt x="2135" y="6884"/>
                    <a:pt x="2241" y="6952"/>
                    <a:pt x="2354" y="6952"/>
                  </a:cubicBezTo>
                  <a:cubicBezTo>
                    <a:pt x="2395" y="6952"/>
                    <a:pt x="2438" y="6943"/>
                    <a:pt x="2477" y="6923"/>
                  </a:cubicBezTo>
                  <a:lnTo>
                    <a:pt x="7875" y="4853"/>
                  </a:lnTo>
                  <a:cubicBezTo>
                    <a:pt x="7949" y="4816"/>
                    <a:pt x="8023" y="4779"/>
                    <a:pt x="8060" y="4705"/>
                  </a:cubicBezTo>
                  <a:cubicBezTo>
                    <a:pt x="8097" y="4631"/>
                    <a:pt x="8097" y="4520"/>
                    <a:pt x="8060" y="4446"/>
                  </a:cubicBezTo>
                  <a:lnTo>
                    <a:pt x="6396" y="195"/>
                  </a:lnTo>
                  <a:cubicBezTo>
                    <a:pt x="6366" y="72"/>
                    <a:pt x="6233" y="0"/>
                    <a:pt x="6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4680;p64">
              <a:extLst>
                <a:ext uri="{FF2B5EF4-FFF2-40B4-BE49-F238E27FC236}">
                  <a16:creationId xmlns:a16="http://schemas.microsoft.com/office/drawing/2014/main" id="{8AE0BC6B-CF8C-499F-B48A-16FD226BBAED}"/>
                </a:ext>
              </a:extLst>
            </p:cNvPr>
            <p:cNvSpPr/>
            <p:nvPr/>
          </p:nvSpPr>
          <p:spPr>
            <a:xfrm>
              <a:off x="1004375" y="3337175"/>
              <a:ext cx="228325" cy="193200"/>
            </a:xfrm>
            <a:custGeom>
              <a:avLst/>
              <a:gdLst/>
              <a:ahLst/>
              <a:cxnLst/>
              <a:rect l="l" t="t" r="r" b="b"/>
              <a:pathLst>
                <a:path w="9133" h="7728" extrusionOk="0">
                  <a:moveTo>
                    <a:pt x="6545" y="1"/>
                  </a:moveTo>
                  <a:lnTo>
                    <a:pt x="1" y="814"/>
                  </a:lnTo>
                  <a:lnTo>
                    <a:pt x="2811" y="7728"/>
                  </a:lnTo>
                  <a:lnTo>
                    <a:pt x="9133" y="6286"/>
                  </a:lnTo>
                  <a:lnTo>
                    <a:pt x="6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4681;p64">
              <a:extLst>
                <a:ext uri="{FF2B5EF4-FFF2-40B4-BE49-F238E27FC236}">
                  <a16:creationId xmlns:a16="http://schemas.microsoft.com/office/drawing/2014/main" id="{995E4459-93B4-4A6F-BE46-87B8E17FFAB9}"/>
                </a:ext>
              </a:extLst>
            </p:cNvPr>
            <p:cNvSpPr/>
            <p:nvPr/>
          </p:nvSpPr>
          <p:spPr>
            <a:xfrm>
              <a:off x="996075" y="3329800"/>
              <a:ext cx="244025" cy="208150"/>
            </a:xfrm>
            <a:custGeom>
              <a:avLst/>
              <a:gdLst/>
              <a:ahLst/>
              <a:cxnLst/>
              <a:rect l="l" t="t" r="r" b="b"/>
              <a:pathLst>
                <a:path w="9761" h="8326" extrusionOk="0">
                  <a:moveTo>
                    <a:pt x="6683" y="656"/>
                  </a:moveTo>
                  <a:lnTo>
                    <a:pt x="9021" y="6359"/>
                  </a:lnTo>
                  <a:lnTo>
                    <a:pt x="3327" y="7653"/>
                  </a:lnTo>
                  <a:lnTo>
                    <a:pt x="776" y="1368"/>
                  </a:lnTo>
                  <a:lnTo>
                    <a:pt x="6683" y="656"/>
                  </a:lnTo>
                  <a:close/>
                  <a:moveTo>
                    <a:pt x="6840" y="0"/>
                  </a:moveTo>
                  <a:lnTo>
                    <a:pt x="296" y="813"/>
                  </a:lnTo>
                  <a:cubicBezTo>
                    <a:pt x="222" y="813"/>
                    <a:pt x="111" y="850"/>
                    <a:pt x="74" y="961"/>
                  </a:cubicBezTo>
                  <a:cubicBezTo>
                    <a:pt x="37" y="1035"/>
                    <a:pt x="0" y="1146"/>
                    <a:pt x="37" y="1220"/>
                  </a:cubicBezTo>
                  <a:lnTo>
                    <a:pt x="2847" y="8134"/>
                  </a:lnTo>
                  <a:cubicBezTo>
                    <a:pt x="2911" y="8230"/>
                    <a:pt x="3030" y="8326"/>
                    <a:pt x="3157" y="8326"/>
                  </a:cubicBezTo>
                  <a:cubicBezTo>
                    <a:pt x="3177" y="8326"/>
                    <a:pt x="3197" y="8323"/>
                    <a:pt x="3216" y="8318"/>
                  </a:cubicBezTo>
                  <a:lnTo>
                    <a:pt x="9501" y="6877"/>
                  </a:lnTo>
                  <a:cubicBezTo>
                    <a:pt x="9612" y="6840"/>
                    <a:pt x="9686" y="6803"/>
                    <a:pt x="9723" y="6692"/>
                  </a:cubicBezTo>
                  <a:cubicBezTo>
                    <a:pt x="9760" y="6618"/>
                    <a:pt x="9760" y="6544"/>
                    <a:pt x="9723" y="6433"/>
                  </a:cubicBezTo>
                  <a:lnTo>
                    <a:pt x="7135" y="185"/>
                  </a:lnTo>
                  <a:cubicBezTo>
                    <a:pt x="7098" y="74"/>
                    <a:pt x="6951"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4682;p64">
              <a:extLst>
                <a:ext uri="{FF2B5EF4-FFF2-40B4-BE49-F238E27FC236}">
                  <a16:creationId xmlns:a16="http://schemas.microsoft.com/office/drawing/2014/main" id="{56FE7562-A582-4286-AD3D-C633CDE68BC7}"/>
                </a:ext>
              </a:extLst>
            </p:cNvPr>
            <p:cNvSpPr/>
            <p:nvPr/>
          </p:nvSpPr>
          <p:spPr>
            <a:xfrm>
              <a:off x="1752100" y="3259550"/>
              <a:ext cx="92475" cy="106300"/>
            </a:xfrm>
            <a:custGeom>
              <a:avLst/>
              <a:gdLst/>
              <a:ahLst/>
              <a:cxnLst/>
              <a:rect l="l" t="t" r="r" b="b"/>
              <a:pathLst>
                <a:path w="3699" h="4252" extrusionOk="0">
                  <a:moveTo>
                    <a:pt x="2108" y="0"/>
                  </a:moveTo>
                  <a:lnTo>
                    <a:pt x="1" y="259"/>
                  </a:lnTo>
                  <a:lnTo>
                    <a:pt x="1628" y="4252"/>
                  </a:lnTo>
                  <a:lnTo>
                    <a:pt x="3698" y="3808"/>
                  </a:lnTo>
                  <a:lnTo>
                    <a:pt x="21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4683;p64">
              <a:extLst>
                <a:ext uri="{FF2B5EF4-FFF2-40B4-BE49-F238E27FC236}">
                  <a16:creationId xmlns:a16="http://schemas.microsoft.com/office/drawing/2014/main" id="{B6E87724-E5C4-4A28-9A3B-C250299EB08C}"/>
                </a:ext>
              </a:extLst>
            </p:cNvPr>
            <p:cNvSpPr/>
            <p:nvPr/>
          </p:nvSpPr>
          <p:spPr>
            <a:xfrm>
              <a:off x="1743800" y="3251925"/>
              <a:ext cx="109075" cy="121575"/>
            </a:xfrm>
            <a:custGeom>
              <a:avLst/>
              <a:gdLst/>
              <a:ahLst/>
              <a:cxnLst/>
              <a:rect l="l" t="t" r="r" b="b"/>
              <a:pathLst>
                <a:path w="4363" h="4863" extrusionOk="0">
                  <a:moveTo>
                    <a:pt x="2218" y="638"/>
                  </a:moveTo>
                  <a:lnTo>
                    <a:pt x="3623" y="3891"/>
                  </a:lnTo>
                  <a:lnTo>
                    <a:pt x="2159" y="4210"/>
                  </a:lnTo>
                  <a:lnTo>
                    <a:pt x="2159" y="4210"/>
                  </a:lnTo>
                  <a:lnTo>
                    <a:pt x="777" y="823"/>
                  </a:lnTo>
                  <a:lnTo>
                    <a:pt x="2218" y="638"/>
                  </a:lnTo>
                  <a:close/>
                  <a:moveTo>
                    <a:pt x="2463" y="0"/>
                  </a:moveTo>
                  <a:cubicBezTo>
                    <a:pt x="2442" y="0"/>
                    <a:pt x="2422" y="3"/>
                    <a:pt x="2403" y="9"/>
                  </a:cubicBezTo>
                  <a:lnTo>
                    <a:pt x="296" y="268"/>
                  </a:lnTo>
                  <a:cubicBezTo>
                    <a:pt x="222" y="268"/>
                    <a:pt x="111" y="305"/>
                    <a:pt x="74" y="416"/>
                  </a:cubicBezTo>
                  <a:cubicBezTo>
                    <a:pt x="37" y="490"/>
                    <a:pt x="0" y="601"/>
                    <a:pt x="37" y="675"/>
                  </a:cubicBezTo>
                  <a:lnTo>
                    <a:pt x="1701" y="4668"/>
                  </a:lnTo>
                  <a:cubicBezTo>
                    <a:pt x="1732" y="4790"/>
                    <a:pt x="1838" y="4862"/>
                    <a:pt x="1958" y="4862"/>
                  </a:cubicBezTo>
                  <a:cubicBezTo>
                    <a:pt x="1983" y="4862"/>
                    <a:pt x="2008" y="4859"/>
                    <a:pt x="2034" y="4853"/>
                  </a:cubicBezTo>
                  <a:lnTo>
                    <a:pt x="4104" y="4409"/>
                  </a:lnTo>
                  <a:cubicBezTo>
                    <a:pt x="4215" y="4372"/>
                    <a:pt x="4289" y="4335"/>
                    <a:pt x="4326" y="4224"/>
                  </a:cubicBezTo>
                  <a:cubicBezTo>
                    <a:pt x="4363" y="4150"/>
                    <a:pt x="4363" y="4076"/>
                    <a:pt x="4326" y="3965"/>
                  </a:cubicBezTo>
                  <a:lnTo>
                    <a:pt x="2699" y="194"/>
                  </a:lnTo>
                  <a:cubicBezTo>
                    <a:pt x="2668" y="72"/>
                    <a:pt x="2562" y="0"/>
                    <a:pt x="2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4684;p64">
              <a:extLst>
                <a:ext uri="{FF2B5EF4-FFF2-40B4-BE49-F238E27FC236}">
                  <a16:creationId xmlns:a16="http://schemas.microsoft.com/office/drawing/2014/main" id="{97E65C0E-9EDB-47FB-B624-20757BA068A0}"/>
                </a:ext>
              </a:extLst>
            </p:cNvPr>
            <p:cNvSpPr/>
            <p:nvPr/>
          </p:nvSpPr>
          <p:spPr>
            <a:xfrm>
              <a:off x="1087575" y="3563625"/>
              <a:ext cx="235700" cy="215375"/>
            </a:xfrm>
            <a:custGeom>
              <a:avLst/>
              <a:gdLst/>
              <a:ahLst/>
              <a:cxnLst/>
              <a:rect l="l" t="t" r="r" b="b"/>
              <a:pathLst>
                <a:path w="9428" h="8615" extrusionOk="0">
                  <a:moveTo>
                    <a:pt x="6951" y="1"/>
                  </a:moveTo>
                  <a:lnTo>
                    <a:pt x="0" y="1701"/>
                  </a:lnTo>
                  <a:lnTo>
                    <a:pt x="2810" y="8615"/>
                  </a:lnTo>
                  <a:lnTo>
                    <a:pt x="9428" y="6064"/>
                  </a:lnTo>
                  <a:lnTo>
                    <a:pt x="69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4685;p64">
              <a:extLst>
                <a:ext uri="{FF2B5EF4-FFF2-40B4-BE49-F238E27FC236}">
                  <a16:creationId xmlns:a16="http://schemas.microsoft.com/office/drawing/2014/main" id="{6D7564D5-8221-40BE-A9D2-ABF858BEEFAB}"/>
                </a:ext>
              </a:extLst>
            </p:cNvPr>
            <p:cNvSpPr/>
            <p:nvPr/>
          </p:nvSpPr>
          <p:spPr>
            <a:xfrm>
              <a:off x="1079250" y="3556000"/>
              <a:ext cx="252350" cy="231100"/>
            </a:xfrm>
            <a:custGeom>
              <a:avLst/>
              <a:gdLst/>
              <a:ahLst/>
              <a:cxnLst/>
              <a:rect l="l" t="t" r="r" b="b"/>
              <a:pathLst>
                <a:path w="10094" h="9244" extrusionOk="0">
                  <a:moveTo>
                    <a:pt x="7091" y="667"/>
                  </a:moveTo>
                  <a:lnTo>
                    <a:pt x="9354" y="6184"/>
                  </a:lnTo>
                  <a:lnTo>
                    <a:pt x="3328" y="8513"/>
                  </a:lnTo>
                  <a:lnTo>
                    <a:pt x="740" y="2228"/>
                  </a:lnTo>
                  <a:lnTo>
                    <a:pt x="7091" y="667"/>
                  </a:lnTo>
                  <a:close/>
                  <a:moveTo>
                    <a:pt x="7285" y="0"/>
                  </a:moveTo>
                  <a:cubicBezTo>
                    <a:pt x="7260" y="0"/>
                    <a:pt x="7235" y="4"/>
                    <a:pt x="7210" y="10"/>
                  </a:cubicBezTo>
                  <a:lnTo>
                    <a:pt x="259" y="1711"/>
                  </a:lnTo>
                  <a:cubicBezTo>
                    <a:pt x="185" y="1747"/>
                    <a:pt x="111" y="1821"/>
                    <a:pt x="74" y="1895"/>
                  </a:cubicBezTo>
                  <a:cubicBezTo>
                    <a:pt x="37" y="1969"/>
                    <a:pt x="0" y="2043"/>
                    <a:pt x="37" y="2154"/>
                  </a:cubicBezTo>
                  <a:lnTo>
                    <a:pt x="2847" y="9031"/>
                  </a:lnTo>
                  <a:cubicBezTo>
                    <a:pt x="2902" y="9168"/>
                    <a:pt x="3018" y="9244"/>
                    <a:pt x="3134" y="9244"/>
                  </a:cubicBezTo>
                  <a:cubicBezTo>
                    <a:pt x="3175" y="9244"/>
                    <a:pt x="3216" y="9235"/>
                    <a:pt x="3254" y="9216"/>
                  </a:cubicBezTo>
                  <a:lnTo>
                    <a:pt x="9872" y="6665"/>
                  </a:lnTo>
                  <a:cubicBezTo>
                    <a:pt x="9945" y="6628"/>
                    <a:pt x="10019" y="6591"/>
                    <a:pt x="10056" y="6480"/>
                  </a:cubicBezTo>
                  <a:cubicBezTo>
                    <a:pt x="10093" y="6406"/>
                    <a:pt x="10093" y="6332"/>
                    <a:pt x="10056" y="6258"/>
                  </a:cubicBezTo>
                  <a:lnTo>
                    <a:pt x="7542" y="195"/>
                  </a:lnTo>
                  <a:cubicBezTo>
                    <a:pt x="7512" y="72"/>
                    <a:pt x="7405" y="0"/>
                    <a:pt x="7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4686;p64">
              <a:extLst>
                <a:ext uri="{FF2B5EF4-FFF2-40B4-BE49-F238E27FC236}">
                  <a16:creationId xmlns:a16="http://schemas.microsoft.com/office/drawing/2014/main" id="{C2B40A0A-E1D9-4574-BCAB-26316D0B8332}"/>
                </a:ext>
              </a:extLst>
            </p:cNvPr>
            <p:cNvSpPr/>
            <p:nvPr/>
          </p:nvSpPr>
          <p:spPr>
            <a:xfrm>
              <a:off x="1670775" y="3434225"/>
              <a:ext cx="154375" cy="132200"/>
            </a:xfrm>
            <a:custGeom>
              <a:avLst/>
              <a:gdLst/>
              <a:ahLst/>
              <a:cxnLst/>
              <a:rect l="l" t="t" r="r" b="b"/>
              <a:pathLst>
                <a:path w="6175" h="5288" extrusionOk="0">
                  <a:moveTo>
                    <a:pt x="4733" y="1"/>
                  </a:moveTo>
                  <a:lnTo>
                    <a:pt x="1" y="1147"/>
                  </a:lnTo>
                  <a:lnTo>
                    <a:pt x="1627" y="5288"/>
                  </a:lnTo>
                  <a:lnTo>
                    <a:pt x="6175" y="3513"/>
                  </a:lnTo>
                  <a:lnTo>
                    <a:pt x="4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4687;p64">
              <a:extLst>
                <a:ext uri="{FF2B5EF4-FFF2-40B4-BE49-F238E27FC236}">
                  <a16:creationId xmlns:a16="http://schemas.microsoft.com/office/drawing/2014/main" id="{50971C2F-9565-4F50-ABEF-96B30EB70EB6}"/>
                </a:ext>
              </a:extLst>
            </p:cNvPr>
            <p:cNvSpPr/>
            <p:nvPr/>
          </p:nvSpPr>
          <p:spPr>
            <a:xfrm>
              <a:off x="1663375" y="3426600"/>
              <a:ext cx="170100" cy="147450"/>
            </a:xfrm>
            <a:custGeom>
              <a:avLst/>
              <a:gdLst/>
              <a:ahLst/>
              <a:cxnLst/>
              <a:rect l="l" t="t" r="r" b="b"/>
              <a:pathLst>
                <a:path w="6804" h="5898" extrusionOk="0">
                  <a:moveTo>
                    <a:pt x="4867" y="660"/>
                  </a:moveTo>
                  <a:lnTo>
                    <a:pt x="6064" y="3670"/>
                  </a:lnTo>
                  <a:lnTo>
                    <a:pt x="2108" y="5186"/>
                  </a:lnTo>
                  <a:lnTo>
                    <a:pt x="740" y="1674"/>
                  </a:lnTo>
                  <a:lnTo>
                    <a:pt x="4867" y="660"/>
                  </a:lnTo>
                  <a:close/>
                  <a:moveTo>
                    <a:pt x="5031" y="1"/>
                  </a:moveTo>
                  <a:cubicBezTo>
                    <a:pt x="5006" y="1"/>
                    <a:pt x="4980" y="4"/>
                    <a:pt x="4955" y="10"/>
                  </a:cubicBezTo>
                  <a:lnTo>
                    <a:pt x="223" y="1156"/>
                  </a:lnTo>
                  <a:cubicBezTo>
                    <a:pt x="149" y="1193"/>
                    <a:pt x="75" y="1230"/>
                    <a:pt x="38" y="1304"/>
                  </a:cubicBezTo>
                  <a:cubicBezTo>
                    <a:pt x="1" y="1415"/>
                    <a:pt x="1" y="1489"/>
                    <a:pt x="38" y="1563"/>
                  </a:cubicBezTo>
                  <a:lnTo>
                    <a:pt x="1628" y="5703"/>
                  </a:lnTo>
                  <a:cubicBezTo>
                    <a:pt x="1689" y="5826"/>
                    <a:pt x="1826" y="5898"/>
                    <a:pt x="1956" y="5898"/>
                  </a:cubicBezTo>
                  <a:cubicBezTo>
                    <a:pt x="1982" y="5898"/>
                    <a:pt x="2009" y="5895"/>
                    <a:pt x="2034" y="5888"/>
                  </a:cubicBezTo>
                  <a:lnTo>
                    <a:pt x="6582" y="4114"/>
                  </a:lnTo>
                  <a:cubicBezTo>
                    <a:pt x="6656" y="4077"/>
                    <a:pt x="6729" y="4040"/>
                    <a:pt x="6766" y="3966"/>
                  </a:cubicBezTo>
                  <a:cubicBezTo>
                    <a:pt x="6803" y="3892"/>
                    <a:pt x="6803" y="3781"/>
                    <a:pt x="6766" y="3707"/>
                  </a:cubicBezTo>
                  <a:lnTo>
                    <a:pt x="5325" y="195"/>
                  </a:lnTo>
                  <a:cubicBezTo>
                    <a:pt x="5263" y="72"/>
                    <a:pt x="5151" y="1"/>
                    <a:pt x="5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4688;p64">
              <a:extLst>
                <a:ext uri="{FF2B5EF4-FFF2-40B4-BE49-F238E27FC236}">
                  <a16:creationId xmlns:a16="http://schemas.microsoft.com/office/drawing/2014/main" id="{ADEC25E0-9B71-4A7F-B0AE-E5596D45D803}"/>
                </a:ext>
              </a:extLst>
            </p:cNvPr>
            <p:cNvSpPr/>
            <p:nvPr/>
          </p:nvSpPr>
          <p:spPr>
            <a:xfrm>
              <a:off x="1817725" y="3414825"/>
              <a:ext cx="87850" cy="97075"/>
            </a:xfrm>
            <a:custGeom>
              <a:avLst/>
              <a:gdLst/>
              <a:ahLst/>
              <a:cxnLst/>
              <a:rect l="l" t="t" r="r" b="b"/>
              <a:pathLst>
                <a:path w="3514" h="3883" extrusionOk="0">
                  <a:moveTo>
                    <a:pt x="1997" y="0"/>
                  </a:moveTo>
                  <a:lnTo>
                    <a:pt x="1" y="481"/>
                  </a:lnTo>
                  <a:lnTo>
                    <a:pt x="1406" y="3882"/>
                  </a:lnTo>
                  <a:lnTo>
                    <a:pt x="3513" y="3069"/>
                  </a:lnTo>
                  <a:lnTo>
                    <a:pt x="19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4689;p64">
              <a:extLst>
                <a:ext uri="{FF2B5EF4-FFF2-40B4-BE49-F238E27FC236}">
                  <a16:creationId xmlns:a16="http://schemas.microsoft.com/office/drawing/2014/main" id="{CBC420EA-A5EA-43E1-9A48-CBE33D012A5F}"/>
                </a:ext>
              </a:extLst>
            </p:cNvPr>
            <p:cNvSpPr/>
            <p:nvPr/>
          </p:nvSpPr>
          <p:spPr>
            <a:xfrm>
              <a:off x="1810350" y="3407175"/>
              <a:ext cx="103525" cy="112350"/>
            </a:xfrm>
            <a:custGeom>
              <a:avLst/>
              <a:gdLst/>
              <a:ahLst/>
              <a:cxnLst/>
              <a:rect l="l" t="t" r="r" b="b"/>
              <a:pathLst>
                <a:path w="4141" h="4494" extrusionOk="0">
                  <a:moveTo>
                    <a:pt x="2107" y="676"/>
                  </a:moveTo>
                  <a:lnTo>
                    <a:pt x="3401" y="3227"/>
                  </a:lnTo>
                  <a:lnTo>
                    <a:pt x="1878" y="3787"/>
                  </a:lnTo>
                  <a:lnTo>
                    <a:pt x="1878" y="3787"/>
                  </a:lnTo>
                  <a:lnTo>
                    <a:pt x="740" y="1009"/>
                  </a:lnTo>
                  <a:lnTo>
                    <a:pt x="2107" y="676"/>
                  </a:lnTo>
                  <a:close/>
                  <a:moveTo>
                    <a:pt x="2280" y="1"/>
                  </a:moveTo>
                  <a:cubicBezTo>
                    <a:pt x="2259" y="1"/>
                    <a:pt x="2238" y="4"/>
                    <a:pt x="2218" y="11"/>
                  </a:cubicBezTo>
                  <a:lnTo>
                    <a:pt x="222" y="491"/>
                  </a:lnTo>
                  <a:cubicBezTo>
                    <a:pt x="148" y="528"/>
                    <a:pt x="74" y="565"/>
                    <a:pt x="37" y="639"/>
                  </a:cubicBezTo>
                  <a:cubicBezTo>
                    <a:pt x="0" y="713"/>
                    <a:pt x="0" y="824"/>
                    <a:pt x="37" y="898"/>
                  </a:cubicBezTo>
                  <a:lnTo>
                    <a:pt x="1405" y="4299"/>
                  </a:lnTo>
                  <a:cubicBezTo>
                    <a:pt x="1466" y="4422"/>
                    <a:pt x="1604" y="4493"/>
                    <a:pt x="1733" y="4493"/>
                  </a:cubicBezTo>
                  <a:cubicBezTo>
                    <a:pt x="1760" y="4493"/>
                    <a:pt x="1786" y="4490"/>
                    <a:pt x="1812" y="4484"/>
                  </a:cubicBezTo>
                  <a:lnTo>
                    <a:pt x="3919" y="3671"/>
                  </a:lnTo>
                  <a:cubicBezTo>
                    <a:pt x="3993" y="3634"/>
                    <a:pt x="4067" y="3560"/>
                    <a:pt x="4104" y="3486"/>
                  </a:cubicBezTo>
                  <a:cubicBezTo>
                    <a:pt x="4141" y="3412"/>
                    <a:pt x="4141" y="3301"/>
                    <a:pt x="4104" y="3227"/>
                  </a:cubicBezTo>
                  <a:lnTo>
                    <a:pt x="2551" y="158"/>
                  </a:lnTo>
                  <a:cubicBezTo>
                    <a:pt x="2490" y="67"/>
                    <a:pt x="2379"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4690;p64">
              <a:extLst>
                <a:ext uri="{FF2B5EF4-FFF2-40B4-BE49-F238E27FC236}">
                  <a16:creationId xmlns:a16="http://schemas.microsoft.com/office/drawing/2014/main" id="{1879E377-7136-4293-B414-C321D47A642B}"/>
                </a:ext>
              </a:extLst>
            </p:cNvPr>
            <p:cNvSpPr/>
            <p:nvPr/>
          </p:nvSpPr>
          <p:spPr>
            <a:xfrm>
              <a:off x="6467700" y="3108900"/>
              <a:ext cx="396550" cy="1791250"/>
            </a:xfrm>
            <a:custGeom>
              <a:avLst/>
              <a:gdLst/>
              <a:ahLst/>
              <a:cxnLst/>
              <a:rect l="l" t="t" r="r" b="b"/>
              <a:pathLst>
                <a:path w="15862" h="71650" extrusionOk="0">
                  <a:moveTo>
                    <a:pt x="15529" y="0"/>
                  </a:moveTo>
                  <a:cubicBezTo>
                    <a:pt x="15381" y="0"/>
                    <a:pt x="15233" y="148"/>
                    <a:pt x="15233" y="296"/>
                  </a:cubicBezTo>
                  <a:lnTo>
                    <a:pt x="15233" y="55456"/>
                  </a:lnTo>
                  <a:lnTo>
                    <a:pt x="297" y="55456"/>
                  </a:lnTo>
                  <a:cubicBezTo>
                    <a:pt x="223" y="55456"/>
                    <a:pt x="149" y="55493"/>
                    <a:pt x="112" y="55530"/>
                  </a:cubicBezTo>
                  <a:cubicBezTo>
                    <a:pt x="38" y="55604"/>
                    <a:pt x="1" y="55678"/>
                    <a:pt x="1" y="55752"/>
                  </a:cubicBezTo>
                  <a:lnTo>
                    <a:pt x="1" y="71354"/>
                  </a:lnTo>
                  <a:cubicBezTo>
                    <a:pt x="1" y="71538"/>
                    <a:pt x="149" y="71649"/>
                    <a:pt x="297" y="71649"/>
                  </a:cubicBezTo>
                  <a:cubicBezTo>
                    <a:pt x="482" y="71649"/>
                    <a:pt x="629" y="71538"/>
                    <a:pt x="629" y="71354"/>
                  </a:cubicBezTo>
                  <a:lnTo>
                    <a:pt x="629" y="56085"/>
                  </a:lnTo>
                  <a:lnTo>
                    <a:pt x="15529" y="56085"/>
                  </a:lnTo>
                  <a:cubicBezTo>
                    <a:pt x="15603" y="56085"/>
                    <a:pt x="15713" y="56048"/>
                    <a:pt x="15750" y="55974"/>
                  </a:cubicBezTo>
                  <a:cubicBezTo>
                    <a:pt x="15824" y="55937"/>
                    <a:pt x="15861" y="55863"/>
                    <a:pt x="15861" y="55752"/>
                  </a:cubicBezTo>
                  <a:lnTo>
                    <a:pt x="15861" y="296"/>
                  </a:lnTo>
                  <a:cubicBezTo>
                    <a:pt x="15861" y="148"/>
                    <a:pt x="15713" y="0"/>
                    <a:pt x="155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4691;p64">
              <a:extLst>
                <a:ext uri="{FF2B5EF4-FFF2-40B4-BE49-F238E27FC236}">
                  <a16:creationId xmlns:a16="http://schemas.microsoft.com/office/drawing/2014/main" id="{62278E71-17B0-4E33-8C3A-4B8C4AAFC27A}"/>
                </a:ext>
              </a:extLst>
            </p:cNvPr>
            <p:cNvSpPr/>
            <p:nvPr/>
          </p:nvSpPr>
          <p:spPr>
            <a:xfrm>
              <a:off x="6694150" y="3425900"/>
              <a:ext cx="170100" cy="713575"/>
            </a:xfrm>
            <a:custGeom>
              <a:avLst/>
              <a:gdLst/>
              <a:ahLst/>
              <a:cxnLst/>
              <a:rect l="l" t="t" r="r" b="b"/>
              <a:pathLst>
                <a:path w="6804" h="28543" extrusionOk="0">
                  <a:moveTo>
                    <a:pt x="333" y="1"/>
                  </a:moveTo>
                  <a:cubicBezTo>
                    <a:pt x="149" y="1"/>
                    <a:pt x="1" y="149"/>
                    <a:pt x="1" y="297"/>
                  </a:cubicBezTo>
                  <a:lnTo>
                    <a:pt x="1" y="28210"/>
                  </a:lnTo>
                  <a:cubicBezTo>
                    <a:pt x="1" y="28321"/>
                    <a:pt x="38" y="28395"/>
                    <a:pt x="112" y="28431"/>
                  </a:cubicBezTo>
                  <a:cubicBezTo>
                    <a:pt x="149" y="28505"/>
                    <a:pt x="223" y="28542"/>
                    <a:pt x="333" y="28542"/>
                  </a:cubicBezTo>
                  <a:lnTo>
                    <a:pt x="6471" y="28542"/>
                  </a:lnTo>
                  <a:cubicBezTo>
                    <a:pt x="6655" y="28542"/>
                    <a:pt x="6803" y="28395"/>
                    <a:pt x="6803" y="28210"/>
                  </a:cubicBezTo>
                  <a:cubicBezTo>
                    <a:pt x="6803" y="28062"/>
                    <a:pt x="6655" y="27914"/>
                    <a:pt x="6471" y="27914"/>
                  </a:cubicBezTo>
                  <a:lnTo>
                    <a:pt x="629" y="27914"/>
                  </a:lnTo>
                  <a:lnTo>
                    <a:pt x="629" y="297"/>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4692;p64">
              <a:extLst>
                <a:ext uri="{FF2B5EF4-FFF2-40B4-BE49-F238E27FC236}">
                  <a16:creationId xmlns:a16="http://schemas.microsoft.com/office/drawing/2014/main" id="{27CAEF43-2488-4506-9624-E430C7BDC5FE}"/>
                </a:ext>
              </a:extLst>
            </p:cNvPr>
            <p:cNvSpPr/>
            <p:nvPr/>
          </p:nvSpPr>
          <p:spPr>
            <a:xfrm>
              <a:off x="5578575" y="4023925"/>
              <a:ext cx="478775" cy="632200"/>
            </a:xfrm>
            <a:custGeom>
              <a:avLst/>
              <a:gdLst/>
              <a:ahLst/>
              <a:cxnLst/>
              <a:rect l="l" t="t" r="r" b="b"/>
              <a:pathLst>
                <a:path w="19151" h="25288" extrusionOk="0">
                  <a:moveTo>
                    <a:pt x="362" y="0"/>
                  </a:moveTo>
                  <a:cubicBezTo>
                    <a:pt x="255" y="0"/>
                    <a:pt x="148" y="49"/>
                    <a:pt x="74" y="148"/>
                  </a:cubicBezTo>
                  <a:cubicBezTo>
                    <a:pt x="0" y="296"/>
                    <a:pt x="37" y="481"/>
                    <a:pt x="185" y="592"/>
                  </a:cubicBezTo>
                  <a:lnTo>
                    <a:pt x="18523" y="11720"/>
                  </a:lnTo>
                  <a:lnTo>
                    <a:pt x="18523" y="24955"/>
                  </a:lnTo>
                  <a:cubicBezTo>
                    <a:pt x="18523" y="25140"/>
                    <a:pt x="18670" y="25288"/>
                    <a:pt x="18855" y="25288"/>
                  </a:cubicBezTo>
                  <a:cubicBezTo>
                    <a:pt x="19003" y="25288"/>
                    <a:pt x="19151" y="25140"/>
                    <a:pt x="19151" y="24955"/>
                  </a:cubicBezTo>
                  <a:lnTo>
                    <a:pt x="19151" y="11535"/>
                  </a:lnTo>
                  <a:cubicBezTo>
                    <a:pt x="19151" y="11461"/>
                    <a:pt x="19077" y="11350"/>
                    <a:pt x="19003" y="11276"/>
                  </a:cubicBezTo>
                  <a:lnTo>
                    <a:pt x="518" y="37"/>
                  </a:lnTo>
                  <a:cubicBezTo>
                    <a:pt x="469" y="12"/>
                    <a:pt x="415" y="0"/>
                    <a:pt x="3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4693;p64">
              <a:extLst>
                <a:ext uri="{FF2B5EF4-FFF2-40B4-BE49-F238E27FC236}">
                  <a16:creationId xmlns:a16="http://schemas.microsoft.com/office/drawing/2014/main" id="{05AF4EF8-30EB-4C1D-9C2C-A935DB47771B}"/>
                </a:ext>
              </a:extLst>
            </p:cNvPr>
            <p:cNvSpPr/>
            <p:nvPr/>
          </p:nvSpPr>
          <p:spPr>
            <a:xfrm>
              <a:off x="5824425" y="4187500"/>
              <a:ext cx="15725" cy="314275"/>
            </a:xfrm>
            <a:custGeom>
              <a:avLst/>
              <a:gdLst/>
              <a:ahLst/>
              <a:cxnLst/>
              <a:rect l="l" t="t" r="r" b="b"/>
              <a:pathLst>
                <a:path w="629" h="12571" extrusionOk="0">
                  <a:moveTo>
                    <a:pt x="296" y="1"/>
                  </a:moveTo>
                  <a:cubicBezTo>
                    <a:pt x="148" y="1"/>
                    <a:pt x="0" y="112"/>
                    <a:pt x="0" y="297"/>
                  </a:cubicBezTo>
                  <a:lnTo>
                    <a:pt x="0" y="12275"/>
                  </a:lnTo>
                  <a:cubicBezTo>
                    <a:pt x="0" y="12423"/>
                    <a:pt x="148" y="12571"/>
                    <a:pt x="296" y="12571"/>
                  </a:cubicBezTo>
                  <a:cubicBezTo>
                    <a:pt x="481" y="12571"/>
                    <a:pt x="629" y="12423"/>
                    <a:pt x="629" y="12275"/>
                  </a:cubicBezTo>
                  <a:lnTo>
                    <a:pt x="629" y="297"/>
                  </a:lnTo>
                  <a:cubicBezTo>
                    <a:pt x="629" y="112"/>
                    <a:pt x="481" y="1"/>
                    <a:pt x="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4694;p64">
              <a:extLst>
                <a:ext uri="{FF2B5EF4-FFF2-40B4-BE49-F238E27FC236}">
                  <a16:creationId xmlns:a16="http://schemas.microsoft.com/office/drawing/2014/main" id="{C5285D09-93D1-4942-AE8C-E64C70F67B40}"/>
                </a:ext>
              </a:extLst>
            </p:cNvPr>
            <p:cNvSpPr/>
            <p:nvPr/>
          </p:nvSpPr>
          <p:spPr>
            <a:xfrm>
              <a:off x="5823500" y="3806475"/>
              <a:ext cx="396525" cy="794825"/>
            </a:xfrm>
            <a:custGeom>
              <a:avLst/>
              <a:gdLst/>
              <a:ahLst/>
              <a:cxnLst/>
              <a:rect l="l" t="t" r="r" b="b"/>
              <a:pathLst>
                <a:path w="15861" h="31793" extrusionOk="0">
                  <a:moveTo>
                    <a:pt x="335" y="1"/>
                  </a:moveTo>
                  <a:cubicBezTo>
                    <a:pt x="310" y="1"/>
                    <a:pt x="284" y="4"/>
                    <a:pt x="259" y="10"/>
                  </a:cubicBezTo>
                  <a:cubicBezTo>
                    <a:pt x="74" y="84"/>
                    <a:pt x="0" y="232"/>
                    <a:pt x="37" y="417"/>
                  </a:cubicBezTo>
                  <a:lnTo>
                    <a:pt x="1849" y="6221"/>
                  </a:lnTo>
                  <a:cubicBezTo>
                    <a:pt x="1886" y="6258"/>
                    <a:pt x="1923" y="6332"/>
                    <a:pt x="1997" y="6369"/>
                  </a:cubicBezTo>
                  <a:lnTo>
                    <a:pt x="15269" y="14613"/>
                  </a:lnTo>
                  <a:lnTo>
                    <a:pt x="15269" y="30844"/>
                  </a:lnTo>
                  <a:lnTo>
                    <a:pt x="9243" y="26185"/>
                  </a:lnTo>
                  <a:cubicBezTo>
                    <a:pt x="9174" y="26134"/>
                    <a:pt x="9098" y="26106"/>
                    <a:pt x="9024" y="26106"/>
                  </a:cubicBezTo>
                  <a:cubicBezTo>
                    <a:pt x="8940" y="26106"/>
                    <a:pt x="8859" y="26143"/>
                    <a:pt x="8799" y="26222"/>
                  </a:cubicBezTo>
                  <a:cubicBezTo>
                    <a:pt x="8689" y="26370"/>
                    <a:pt x="8726" y="26555"/>
                    <a:pt x="8836" y="26666"/>
                  </a:cubicBezTo>
                  <a:lnTo>
                    <a:pt x="15380" y="31731"/>
                  </a:lnTo>
                  <a:cubicBezTo>
                    <a:pt x="15424" y="31774"/>
                    <a:pt x="15492" y="31792"/>
                    <a:pt x="15564" y="31792"/>
                  </a:cubicBezTo>
                  <a:cubicBezTo>
                    <a:pt x="15615" y="31792"/>
                    <a:pt x="15667" y="31783"/>
                    <a:pt x="15713" y="31768"/>
                  </a:cubicBezTo>
                  <a:cubicBezTo>
                    <a:pt x="15824" y="31731"/>
                    <a:pt x="15861" y="31620"/>
                    <a:pt x="15861" y="31472"/>
                  </a:cubicBezTo>
                  <a:lnTo>
                    <a:pt x="15861" y="14465"/>
                  </a:lnTo>
                  <a:cubicBezTo>
                    <a:pt x="15861" y="14355"/>
                    <a:pt x="15824" y="14244"/>
                    <a:pt x="15713" y="14207"/>
                  </a:cubicBezTo>
                  <a:lnTo>
                    <a:pt x="2404" y="5925"/>
                  </a:lnTo>
                  <a:lnTo>
                    <a:pt x="629" y="232"/>
                  </a:lnTo>
                  <a:cubicBezTo>
                    <a:pt x="598" y="78"/>
                    <a:pt x="465" y="1"/>
                    <a:pt x="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4695;p64">
              <a:extLst>
                <a:ext uri="{FF2B5EF4-FFF2-40B4-BE49-F238E27FC236}">
                  <a16:creationId xmlns:a16="http://schemas.microsoft.com/office/drawing/2014/main" id="{867DA0B9-4DB6-4CB3-8797-E1B42580BE5A}"/>
                </a:ext>
              </a:extLst>
            </p:cNvPr>
            <p:cNvSpPr/>
            <p:nvPr/>
          </p:nvSpPr>
          <p:spPr>
            <a:xfrm>
              <a:off x="694750" y="2954525"/>
              <a:ext cx="15750" cy="1954850"/>
            </a:xfrm>
            <a:custGeom>
              <a:avLst/>
              <a:gdLst/>
              <a:ahLst/>
              <a:cxnLst/>
              <a:rect l="l" t="t" r="r" b="b"/>
              <a:pathLst>
                <a:path w="630" h="78194" extrusionOk="0">
                  <a:moveTo>
                    <a:pt x="333" y="1"/>
                  </a:moveTo>
                  <a:cubicBezTo>
                    <a:pt x="149" y="1"/>
                    <a:pt x="1" y="149"/>
                    <a:pt x="1" y="334"/>
                  </a:cubicBezTo>
                  <a:lnTo>
                    <a:pt x="1" y="77898"/>
                  </a:lnTo>
                  <a:cubicBezTo>
                    <a:pt x="1" y="78046"/>
                    <a:pt x="149" y="78194"/>
                    <a:pt x="333" y="78194"/>
                  </a:cubicBezTo>
                  <a:cubicBezTo>
                    <a:pt x="481" y="78194"/>
                    <a:pt x="629" y="78046"/>
                    <a:pt x="629" y="77898"/>
                  </a:cubicBezTo>
                  <a:lnTo>
                    <a:pt x="629" y="334"/>
                  </a:lnTo>
                  <a:cubicBezTo>
                    <a:pt x="629" y="149"/>
                    <a:pt x="481"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4696;p64">
              <a:extLst>
                <a:ext uri="{FF2B5EF4-FFF2-40B4-BE49-F238E27FC236}">
                  <a16:creationId xmlns:a16="http://schemas.microsoft.com/office/drawing/2014/main" id="{F559A336-41E0-4B7E-81FF-4765A0064CC4}"/>
                </a:ext>
              </a:extLst>
            </p:cNvPr>
            <p:cNvSpPr/>
            <p:nvPr/>
          </p:nvSpPr>
          <p:spPr>
            <a:xfrm>
              <a:off x="758525" y="3878800"/>
              <a:ext cx="223700" cy="15750"/>
            </a:xfrm>
            <a:custGeom>
              <a:avLst/>
              <a:gdLst/>
              <a:ahLst/>
              <a:cxnLst/>
              <a:rect l="l" t="t" r="r" b="b"/>
              <a:pathLst>
                <a:path w="8948" h="630" extrusionOk="0">
                  <a:moveTo>
                    <a:pt x="296" y="1"/>
                  </a:moveTo>
                  <a:cubicBezTo>
                    <a:pt x="148" y="1"/>
                    <a:pt x="1" y="149"/>
                    <a:pt x="1" y="333"/>
                  </a:cubicBezTo>
                  <a:cubicBezTo>
                    <a:pt x="1" y="481"/>
                    <a:pt x="148" y="629"/>
                    <a:pt x="296" y="629"/>
                  </a:cubicBezTo>
                  <a:lnTo>
                    <a:pt x="8652" y="629"/>
                  </a:lnTo>
                  <a:cubicBezTo>
                    <a:pt x="8800" y="629"/>
                    <a:pt x="8947" y="481"/>
                    <a:pt x="8947" y="333"/>
                  </a:cubicBezTo>
                  <a:cubicBezTo>
                    <a:pt x="8947" y="149"/>
                    <a:pt x="8800" y="1"/>
                    <a:pt x="8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4697;p64">
              <a:extLst>
                <a:ext uri="{FF2B5EF4-FFF2-40B4-BE49-F238E27FC236}">
                  <a16:creationId xmlns:a16="http://schemas.microsoft.com/office/drawing/2014/main" id="{6ABDBAF8-DC66-42A9-BF85-40A07EC372B7}"/>
                </a:ext>
              </a:extLst>
            </p:cNvPr>
            <p:cNvSpPr/>
            <p:nvPr/>
          </p:nvSpPr>
          <p:spPr>
            <a:xfrm>
              <a:off x="966475" y="3697650"/>
              <a:ext cx="170100" cy="1175700"/>
            </a:xfrm>
            <a:custGeom>
              <a:avLst/>
              <a:gdLst/>
              <a:ahLst/>
              <a:cxnLst/>
              <a:rect l="l" t="t" r="r" b="b"/>
              <a:pathLst>
                <a:path w="6804" h="47028" extrusionOk="0">
                  <a:moveTo>
                    <a:pt x="334" y="0"/>
                  </a:moveTo>
                  <a:cubicBezTo>
                    <a:pt x="149" y="0"/>
                    <a:pt x="1" y="148"/>
                    <a:pt x="1" y="333"/>
                  </a:cubicBezTo>
                  <a:lnTo>
                    <a:pt x="1" y="46731"/>
                  </a:lnTo>
                  <a:cubicBezTo>
                    <a:pt x="1" y="46805"/>
                    <a:pt x="38" y="46879"/>
                    <a:pt x="112" y="46916"/>
                  </a:cubicBezTo>
                  <a:cubicBezTo>
                    <a:pt x="149" y="46990"/>
                    <a:pt x="260" y="47027"/>
                    <a:pt x="334" y="47027"/>
                  </a:cubicBezTo>
                  <a:lnTo>
                    <a:pt x="6471" y="47027"/>
                  </a:lnTo>
                  <a:cubicBezTo>
                    <a:pt x="6656" y="47027"/>
                    <a:pt x="6804" y="46879"/>
                    <a:pt x="6804" y="46731"/>
                  </a:cubicBezTo>
                  <a:cubicBezTo>
                    <a:pt x="6804" y="46547"/>
                    <a:pt x="6656" y="46399"/>
                    <a:pt x="6471" y="46399"/>
                  </a:cubicBezTo>
                  <a:lnTo>
                    <a:pt x="629" y="46399"/>
                  </a:lnTo>
                  <a:lnTo>
                    <a:pt x="629" y="333"/>
                  </a:lnTo>
                  <a:cubicBezTo>
                    <a:pt x="629" y="148"/>
                    <a:pt x="482" y="0"/>
                    <a:pt x="3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4698;p64">
              <a:extLst>
                <a:ext uri="{FF2B5EF4-FFF2-40B4-BE49-F238E27FC236}">
                  <a16:creationId xmlns:a16="http://schemas.microsoft.com/office/drawing/2014/main" id="{44770EAE-B30B-4A69-9F82-AA63C30F4308}"/>
                </a:ext>
              </a:extLst>
            </p:cNvPr>
            <p:cNvSpPr/>
            <p:nvPr/>
          </p:nvSpPr>
          <p:spPr>
            <a:xfrm>
              <a:off x="794575" y="4078450"/>
              <a:ext cx="187650" cy="332750"/>
            </a:xfrm>
            <a:custGeom>
              <a:avLst/>
              <a:gdLst/>
              <a:ahLst/>
              <a:cxnLst/>
              <a:rect l="l" t="t" r="r" b="b"/>
              <a:pathLst>
                <a:path w="7506" h="13310" extrusionOk="0">
                  <a:moveTo>
                    <a:pt x="296" y="0"/>
                  </a:moveTo>
                  <a:cubicBezTo>
                    <a:pt x="222" y="0"/>
                    <a:pt x="148" y="37"/>
                    <a:pt x="111" y="74"/>
                  </a:cubicBezTo>
                  <a:cubicBezTo>
                    <a:pt x="37" y="148"/>
                    <a:pt x="0" y="222"/>
                    <a:pt x="0" y="296"/>
                  </a:cubicBezTo>
                  <a:lnTo>
                    <a:pt x="0" y="13014"/>
                  </a:lnTo>
                  <a:cubicBezTo>
                    <a:pt x="0" y="13088"/>
                    <a:pt x="37" y="13162"/>
                    <a:pt x="111" y="13199"/>
                  </a:cubicBezTo>
                  <a:cubicBezTo>
                    <a:pt x="148" y="13273"/>
                    <a:pt x="222" y="13310"/>
                    <a:pt x="296" y="13310"/>
                  </a:cubicBezTo>
                  <a:lnTo>
                    <a:pt x="6840" y="13310"/>
                  </a:lnTo>
                  <a:cubicBezTo>
                    <a:pt x="7025" y="13310"/>
                    <a:pt x="7136" y="13162"/>
                    <a:pt x="7136" y="13014"/>
                  </a:cubicBezTo>
                  <a:cubicBezTo>
                    <a:pt x="7136" y="12829"/>
                    <a:pt x="7025" y="12681"/>
                    <a:pt x="6840" y="12681"/>
                  </a:cubicBezTo>
                  <a:lnTo>
                    <a:pt x="629" y="12681"/>
                  </a:lnTo>
                  <a:lnTo>
                    <a:pt x="629" y="629"/>
                  </a:lnTo>
                  <a:lnTo>
                    <a:pt x="7210" y="629"/>
                  </a:lnTo>
                  <a:cubicBezTo>
                    <a:pt x="7358" y="629"/>
                    <a:pt x="7505" y="481"/>
                    <a:pt x="7505" y="296"/>
                  </a:cubicBezTo>
                  <a:cubicBezTo>
                    <a:pt x="7505" y="148"/>
                    <a:pt x="7358" y="0"/>
                    <a:pt x="72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4699;p64">
              <a:extLst>
                <a:ext uri="{FF2B5EF4-FFF2-40B4-BE49-F238E27FC236}">
                  <a16:creationId xmlns:a16="http://schemas.microsoft.com/office/drawing/2014/main" id="{199D23F4-F1E9-4593-8D76-1C992225A729}"/>
                </a:ext>
              </a:extLst>
            </p:cNvPr>
            <p:cNvSpPr/>
            <p:nvPr/>
          </p:nvSpPr>
          <p:spPr>
            <a:xfrm>
              <a:off x="1193850" y="4105250"/>
              <a:ext cx="14825" cy="813375"/>
            </a:xfrm>
            <a:custGeom>
              <a:avLst/>
              <a:gdLst/>
              <a:ahLst/>
              <a:cxnLst/>
              <a:rect l="l" t="t" r="r" b="b"/>
              <a:pathLst>
                <a:path w="593" h="32535" extrusionOk="0">
                  <a:moveTo>
                    <a:pt x="297" y="0"/>
                  </a:moveTo>
                  <a:cubicBezTo>
                    <a:pt x="112" y="0"/>
                    <a:pt x="1" y="148"/>
                    <a:pt x="1" y="333"/>
                  </a:cubicBezTo>
                  <a:lnTo>
                    <a:pt x="1" y="32239"/>
                  </a:lnTo>
                  <a:cubicBezTo>
                    <a:pt x="1" y="32387"/>
                    <a:pt x="112" y="32535"/>
                    <a:pt x="297" y="32535"/>
                  </a:cubicBezTo>
                  <a:cubicBezTo>
                    <a:pt x="444" y="32535"/>
                    <a:pt x="592" y="32387"/>
                    <a:pt x="592" y="32239"/>
                  </a:cubicBezTo>
                  <a:lnTo>
                    <a:pt x="592" y="333"/>
                  </a:lnTo>
                  <a:cubicBezTo>
                    <a:pt x="592" y="148"/>
                    <a:pt x="444"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4700;p64">
              <a:extLst>
                <a:ext uri="{FF2B5EF4-FFF2-40B4-BE49-F238E27FC236}">
                  <a16:creationId xmlns:a16="http://schemas.microsoft.com/office/drawing/2014/main" id="{1FA1C5F2-831F-42BD-B890-1F77446058B6}"/>
                </a:ext>
              </a:extLst>
            </p:cNvPr>
            <p:cNvSpPr/>
            <p:nvPr/>
          </p:nvSpPr>
          <p:spPr>
            <a:xfrm>
              <a:off x="6377125" y="4105250"/>
              <a:ext cx="15750" cy="857750"/>
            </a:xfrm>
            <a:custGeom>
              <a:avLst/>
              <a:gdLst/>
              <a:ahLst/>
              <a:cxnLst/>
              <a:rect l="l" t="t" r="r" b="b"/>
              <a:pathLst>
                <a:path w="630" h="34310" extrusionOk="0">
                  <a:moveTo>
                    <a:pt x="297" y="0"/>
                  </a:moveTo>
                  <a:cubicBezTo>
                    <a:pt x="149" y="0"/>
                    <a:pt x="1" y="148"/>
                    <a:pt x="1" y="333"/>
                  </a:cubicBezTo>
                  <a:lnTo>
                    <a:pt x="1" y="34014"/>
                  </a:lnTo>
                  <a:cubicBezTo>
                    <a:pt x="1" y="34161"/>
                    <a:pt x="149" y="34309"/>
                    <a:pt x="297" y="34309"/>
                  </a:cubicBezTo>
                  <a:cubicBezTo>
                    <a:pt x="481" y="34309"/>
                    <a:pt x="629" y="34161"/>
                    <a:pt x="629" y="34014"/>
                  </a:cubicBezTo>
                  <a:lnTo>
                    <a:pt x="629" y="333"/>
                  </a:lnTo>
                  <a:cubicBezTo>
                    <a:pt x="629" y="148"/>
                    <a:pt x="481" y="0"/>
                    <a:pt x="2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4701;p64">
              <a:extLst>
                <a:ext uri="{FF2B5EF4-FFF2-40B4-BE49-F238E27FC236}">
                  <a16:creationId xmlns:a16="http://schemas.microsoft.com/office/drawing/2014/main" id="{FA701EDD-8957-4E70-ABDF-0F7B3EE862B5}"/>
                </a:ext>
              </a:extLst>
            </p:cNvPr>
            <p:cNvSpPr/>
            <p:nvPr/>
          </p:nvSpPr>
          <p:spPr>
            <a:xfrm>
              <a:off x="1301075" y="3906075"/>
              <a:ext cx="715400" cy="278475"/>
            </a:xfrm>
            <a:custGeom>
              <a:avLst/>
              <a:gdLst/>
              <a:ahLst/>
              <a:cxnLst/>
              <a:rect l="l" t="t" r="r" b="b"/>
              <a:pathLst>
                <a:path w="28616" h="11139" extrusionOk="0">
                  <a:moveTo>
                    <a:pt x="19941" y="0"/>
                  </a:moveTo>
                  <a:cubicBezTo>
                    <a:pt x="19891" y="0"/>
                    <a:pt x="19835" y="19"/>
                    <a:pt x="19780" y="56"/>
                  </a:cubicBezTo>
                  <a:lnTo>
                    <a:pt x="222" y="10555"/>
                  </a:lnTo>
                  <a:cubicBezTo>
                    <a:pt x="74" y="10629"/>
                    <a:pt x="0" y="10814"/>
                    <a:pt x="74" y="10962"/>
                  </a:cubicBezTo>
                  <a:cubicBezTo>
                    <a:pt x="128" y="11070"/>
                    <a:pt x="242" y="11139"/>
                    <a:pt x="357" y="11139"/>
                  </a:cubicBezTo>
                  <a:cubicBezTo>
                    <a:pt x="399" y="11139"/>
                    <a:pt x="441" y="11130"/>
                    <a:pt x="481" y="11110"/>
                  </a:cubicBezTo>
                  <a:lnTo>
                    <a:pt x="19632" y="832"/>
                  </a:lnTo>
                  <a:lnTo>
                    <a:pt x="19632" y="9372"/>
                  </a:lnTo>
                  <a:cubicBezTo>
                    <a:pt x="19632" y="9483"/>
                    <a:pt x="19669" y="9594"/>
                    <a:pt x="19780" y="9668"/>
                  </a:cubicBezTo>
                  <a:cubicBezTo>
                    <a:pt x="19826" y="9683"/>
                    <a:pt x="19878" y="9692"/>
                    <a:pt x="19929" y="9692"/>
                  </a:cubicBezTo>
                  <a:cubicBezTo>
                    <a:pt x="20000" y="9692"/>
                    <a:pt x="20069" y="9674"/>
                    <a:pt x="20112" y="9631"/>
                  </a:cubicBezTo>
                  <a:lnTo>
                    <a:pt x="28468" y="3087"/>
                  </a:lnTo>
                  <a:cubicBezTo>
                    <a:pt x="28579" y="2976"/>
                    <a:pt x="28616" y="2792"/>
                    <a:pt x="28505" y="2681"/>
                  </a:cubicBezTo>
                  <a:cubicBezTo>
                    <a:pt x="28437" y="2591"/>
                    <a:pt x="28343" y="2542"/>
                    <a:pt x="28246" y="2542"/>
                  </a:cubicBezTo>
                  <a:cubicBezTo>
                    <a:pt x="28183" y="2542"/>
                    <a:pt x="28119" y="2563"/>
                    <a:pt x="28061" y="2607"/>
                  </a:cubicBezTo>
                  <a:lnTo>
                    <a:pt x="20223" y="8744"/>
                  </a:lnTo>
                  <a:lnTo>
                    <a:pt x="20223" y="315"/>
                  </a:lnTo>
                  <a:cubicBezTo>
                    <a:pt x="20223" y="204"/>
                    <a:pt x="20186" y="93"/>
                    <a:pt x="20075" y="56"/>
                  </a:cubicBezTo>
                  <a:cubicBezTo>
                    <a:pt x="20038" y="19"/>
                    <a:pt x="19992" y="0"/>
                    <a:pt x="19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4702;p64">
              <a:extLst>
                <a:ext uri="{FF2B5EF4-FFF2-40B4-BE49-F238E27FC236}">
                  <a16:creationId xmlns:a16="http://schemas.microsoft.com/office/drawing/2014/main" id="{4BA57A1A-36C7-4281-B813-AD4442BE0BD7}"/>
                </a:ext>
              </a:extLst>
            </p:cNvPr>
            <p:cNvSpPr/>
            <p:nvPr/>
          </p:nvSpPr>
          <p:spPr>
            <a:xfrm>
              <a:off x="1355600" y="3997100"/>
              <a:ext cx="297650" cy="595025"/>
            </a:xfrm>
            <a:custGeom>
              <a:avLst/>
              <a:gdLst/>
              <a:ahLst/>
              <a:cxnLst/>
              <a:rect l="l" t="t" r="r" b="b"/>
              <a:pathLst>
                <a:path w="11906" h="23801" extrusionOk="0">
                  <a:moveTo>
                    <a:pt x="11572" y="1"/>
                  </a:moveTo>
                  <a:cubicBezTo>
                    <a:pt x="11425" y="1"/>
                    <a:pt x="11277" y="149"/>
                    <a:pt x="11277" y="297"/>
                  </a:cubicBezTo>
                  <a:lnTo>
                    <a:pt x="11277" y="15381"/>
                  </a:lnTo>
                  <a:lnTo>
                    <a:pt x="185" y="23255"/>
                  </a:lnTo>
                  <a:cubicBezTo>
                    <a:pt x="38" y="23329"/>
                    <a:pt x="1" y="23551"/>
                    <a:pt x="112" y="23662"/>
                  </a:cubicBezTo>
                  <a:cubicBezTo>
                    <a:pt x="156" y="23752"/>
                    <a:pt x="242" y="23801"/>
                    <a:pt x="335" y="23801"/>
                  </a:cubicBezTo>
                  <a:cubicBezTo>
                    <a:pt x="396" y="23801"/>
                    <a:pt x="460" y="23780"/>
                    <a:pt x="518" y="23736"/>
                  </a:cubicBezTo>
                  <a:lnTo>
                    <a:pt x="11757" y="15787"/>
                  </a:lnTo>
                  <a:cubicBezTo>
                    <a:pt x="11831" y="15713"/>
                    <a:pt x="11905" y="15640"/>
                    <a:pt x="11905" y="15529"/>
                  </a:cubicBezTo>
                  <a:lnTo>
                    <a:pt x="11905" y="297"/>
                  </a:lnTo>
                  <a:cubicBezTo>
                    <a:pt x="11905" y="149"/>
                    <a:pt x="11757" y="1"/>
                    <a:pt x="11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4703;p64">
              <a:extLst>
                <a:ext uri="{FF2B5EF4-FFF2-40B4-BE49-F238E27FC236}">
                  <a16:creationId xmlns:a16="http://schemas.microsoft.com/office/drawing/2014/main" id="{E7B9A2DD-4F8C-4CAF-9192-968895F98FE8}"/>
                </a:ext>
              </a:extLst>
            </p:cNvPr>
            <p:cNvSpPr/>
            <p:nvPr/>
          </p:nvSpPr>
          <p:spPr>
            <a:xfrm>
              <a:off x="1882425" y="4069200"/>
              <a:ext cx="14825" cy="206150"/>
            </a:xfrm>
            <a:custGeom>
              <a:avLst/>
              <a:gdLst/>
              <a:ahLst/>
              <a:cxnLst/>
              <a:rect l="l" t="t" r="r" b="b"/>
              <a:pathLst>
                <a:path w="593" h="8246" extrusionOk="0">
                  <a:moveTo>
                    <a:pt x="297" y="1"/>
                  </a:moveTo>
                  <a:cubicBezTo>
                    <a:pt x="112" y="1"/>
                    <a:pt x="1" y="148"/>
                    <a:pt x="1" y="333"/>
                  </a:cubicBezTo>
                  <a:lnTo>
                    <a:pt x="1" y="7912"/>
                  </a:lnTo>
                  <a:cubicBezTo>
                    <a:pt x="1" y="8097"/>
                    <a:pt x="112" y="8245"/>
                    <a:pt x="297" y="8245"/>
                  </a:cubicBezTo>
                  <a:cubicBezTo>
                    <a:pt x="481" y="8245"/>
                    <a:pt x="592" y="8097"/>
                    <a:pt x="592" y="7912"/>
                  </a:cubicBezTo>
                  <a:lnTo>
                    <a:pt x="592" y="333"/>
                  </a:lnTo>
                  <a:cubicBezTo>
                    <a:pt x="592" y="148"/>
                    <a:pt x="481" y="1"/>
                    <a:pt x="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4704;p64">
              <a:extLst>
                <a:ext uri="{FF2B5EF4-FFF2-40B4-BE49-F238E27FC236}">
                  <a16:creationId xmlns:a16="http://schemas.microsoft.com/office/drawing/2014/main" id="{3F97B3AA-5014-4A1C-A142-BFCBC46E9382}"/>
                </a:ext>
              </a:extLst>
            </p:cNvPr>
            <p:cNvSpPr/>
            <p:nvPr/>
          </p:nvSpPr>
          <p:spPr>
            <a:xfrm>
              <a:off x="3261425" y="5005475"/>
              <a:ext cx="265300" cy="191150"/>
            </a:xfrm>
            <a:custGeom>
              <a:avLst/>
              <a:gdLst/>
              <a:ahLst/>
              <a:cxnLst/>
              <a:rect l="l" t="t" r="r" b="b"/>
              <a:pathLst>
                <a:path w="10612" h="7646" extrusionOk="0">
                  <a:moveTo>
                    <a:pt x="5879" y="1"/>
                  </a:moveTo>
                  <a:lnTo>
                    <a:pt x="851" y="6397"/>
                  </a:lnTo>
                  <a:cubicBezTo>
                    <a:pt x="851" y="6397"/>
                    <a:pt x="1" y="7395"/>
                    <a:pt x="1517" y="7580"/>
                  </a:cubicBezTo>
                  <a:cubicBezTo>
                    <a:pt x="2022" y="7629"/>
                    <a:pt x="3201" y="7646"/>
                    <a:pt x="4548" y="7646"/>
                  </a:cubicBezTo>
                  <a:cubicBezTo>
                    <a:pt x="7243" y="7646"/>
                    <a:pt x="10612" y="7580"/>
                    <a:pt x="10612" y="7580"/>
                  </a:cubicBezTo>
                  <a:lnTo>
                    <a:pt x="10612" y="999"/>
                  </a:lnTo>
                  <a:lnTo>
                    <a:pt x="5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4705;p64">
              <a:extLst>
                <a:ext uri="{FF2B5EF4-FFF2-40B4-BE49-F238E27FC236}">
                  <a16:creationId xmlns:a16="http://schemas.microsoft.com/office/drawing/2014/main" id="{A6ABDF42-6EBA-4722-BFF7-529785B12692}"/>
                </a:ext>
              </a:extLst>
            </p:cNvPr>
            <p:cNvSpPr/>
            <p:nvPr/>
          </p:nvSpPr>
          <p:spPr>
            <a:xfrm>
              <a:off x="3268825" y="4997850"/>
              <a:ext cx="265300" cy="206375"/>
            </a:xfrm>
            <a:custGeom>
              <a:avLst/>
              <a:gdLst/>
              <a:ahLst/>
              <a:cxnLst/>
              <a:rect l="l" t="t" r="r" b="b"/>
              <a:pathLst>
                <a:path w="10612" h="8255" extrusionOk="0">
                  <a:moveTo>
                    <a:pt x="5724" y="640"/>
                  </a:moveTo>
                  <a:lnTo>
                    <a:pt x="9983" y="1563"/>
                  </a:lnTo>
                  <a:lnTo>
                    <a:pt x="9983" y="7566"/>
                  </a:lnTo>
                  <a:lnTo>
                    <a:pt x="9983" y="7566"/>
                  </a:lnTo>
                  <a:cubicBezTo>
                    <a:pt x="9629" y="7580"/>
                    <a:pt x="9021" y="7603"/>
                    <a:pt x="8282" y="7626"/>
                  </a:cubicBezTo>
                  <a:cubicBezTo>
                    <a:pt x="7099" y="7626"/>
                    <a:pt x="5583" y="7663"/>
                    <a:pt x="4252" y="7663"/>
                  </a:cubicBezTo>
                  <a:cubicBezTo>
                    <a:pt x="2921" y="7663"/>
                    <a:pt x="1738" y="7626"/>
                    <a:pt x="1258" y="7589"/>
                  </a:cubicBezTo>
                  <a:cubicBezTo>
                    <a:pt x="925" y="7552"/>
                    <a:pt x="777" y="7441"/>
                    <a:pt x="703" y="7404"/>
                  </a:cubicBezTo>
                  <a:cubicBezTo>
                    <a:pt x="629" y="7330"/>
                    <a:pt x="629" y="7330"/>
                    <a:pt x="629" y="7256"/>
                  </a:cubicBezTo>
                  <a:cubicBezTo>
                    <a:pt x="629" y="7219"/>
                    <a:pt x="666" y="7109"/>
                    <a:pt x="703" y="7035"/>
                  </a:cubicBezTo>
                  <a:lnTo>
                    <a:pt x="777" y="6924"/>
                  </a:lnTo>
                  <a:lnTo>
                    <a:pt x="777" y="6887"/>
                  </a:lnTo>
                  <a:lnTo>
                    <a:pt x="5724" y="640"/>
                  </a:lnTo>
                  <a:close/>
                  <a:moveTo>
                    <a:pt x="5596" y="0"/>
                  </a:moveTo>
                  <a:cubicBezTo>
                    <a:pt x="5507" y="0"/>
                    <a:pt x="5422" y="61"/>
                    <a:pt x="5361" y="121"/>
                  </a:cubicBezTo>
                  <a:lnTo>
                    <a:pt x="296" y="6517"/>
                  </a:lnTo>
                  <a:lnTo>
                    <a:pt x="308" y="6525"/>
                  </a:lnTo>
                  <a:lnTo>
                    <a:pt x="308" y="6525"/>
                  </a:lnTo>
                  <a:cubicBezTo>
                    <a:pt x="268" y="6548"/>
                    <a:pt x="208" y="6620"/>
                    <a:pt x="149" y="6739"/>
                  </a:cubicBezTo>
                  <a:cubicBezTo>
                    <a:pt x="112" y="6850"/>
                    <a:pt x="1" y="7035"/>
                    <a:pt x="1" y="7256"/>
                  </a:cubicBezTo>
                  <a:cubicBezTo>
                    <a:pt x="1" y="7478"/>
                    <a:pt x="112" y="7737"/>
                    <a:pt x="296" y="7885"/>
                  </a:cubicBezTo>
                  <a:cubicBezTo>
                    <a:pt x="518" y="8033"/>
                    <a:pt x="814" y="8144"/>
                    <a:pt x="1184" y="8181"/>
                  </a:cubicBezTo>
                  <a:cubicBezTo>
                    <a:pt x="1738" y="8255"/>
                    <a:pt x="2884" y="8255"/>
                    <a:pt x="4252" y="8255"/>
                  </a:cubicBezTo>
                  <a:cubicBezTo>
                    <a:pt x="6951" y="8255"/>
                    <a:pt x="10316" y="8181"/>
                    <a:pt x="10316" y="8181"/>
                  </a:cubicBezTo>
                  <a:cubicBezTo>
                    <a:pt x="10463" y="8181"/>
                    <a:pt x="10611" y="8033"/>
                    <a:pt x="10611" y="7885"/>
                  </a:cubicBezTo>
                  <a:lnTo>
                    <a:pt x="10611" y="1304"/>
                  </a:lnTo>
                  <a:cubicBezTo>
                    <a:pt x="10611" y="1193"/>
                    <a:pt x="10500" y="1045"/>
                    <a:pt x="10352" y="1008"/>
                  </a:cubicBezTo>
                  <a:lnTo>
                    <a:pt x="5657" y="10"/>
                  </a:lnTo>
                  <a:cubicBezTo>
                    <a:pt x="5637" y="3"/>
                    <a:pt x="5617" y="0"/>
                    <a:pt x="5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4706;p64">
              <a:extLst>
                <a:ext uri="{FF2B5EF4-FFF2-40B4-BE49-F238E27FC236}">
                  <a16:creationId xmlns:a16="http://schemas.microsoft.com/office/drawing/2014/main" id="{3E1A0A3E-E875-4A6E-8129-E83EB494B12A}"/>
                </a:ext>
              </a:extLst>
            </p:cNvPr>
            <p:cNvSpPr/>
            <p:nvPr/>
          </p:nvSpPr>
          <p:spPr>
            <a:xfrm>
              <a:off x="3389900" y="4063650"/>
              <a:ext cx="271775" cy="1028750"/>
            </a:xfrm>
            <a:custGeom>
              <a:avLst/>
              <a:gdLst/>
              <a:ahLst/>
              <a:cxnLst/>
              <a:rect l="l" t="t" r="r" b="b"/>
              <a:pathLst>
                <a:path w="10871" h="41150" extrusionOk="0">
                  <a:moveTo>
                    <a:pt x="297" y="1"/>
                  </a:moveTo>
                  <a:lnTo>
                    <a:pt x="1" y="39264"/>
                  </a:lnTo>
                  <a:cubicBezTo>
                    <a:pt x="1" y="40299"/>
                    <a:pt x="851" y="41149"/>
                    <a:pt x="1886" y="41149"/>
                  </a:cubicBezTo>
                  <a:lnTo>
                    <a:pt x="3365" y="41149"/>
                  </a:lnTo>
                  <a:cubicBezTo>
                    <a:pt x="4289" y="41149"/>
                    <a:pt x="5066" y="40484"/>
                    <a:pt x="5214" y="39559"/>
                  </a:cubicBezTo>
                  <a:lnTo>
                    <a:pt x="10870" y="3883"/>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4707;p64">
              <a:extLst>
                <a:ext uri="{FF2B5EF4-FFF2-40B4-BE49-F238E27FC236}">
                  <a16:creationId xmlns:a16="http://schemas.microsoft.com/office/drawing/2014/main" id="{A1761AB2-530C-4510-81ED-B577144C3343}"/>
                </a:ext>
              </a:extLst>
            </p:cNvPr>
            <p:cNvSpPr/>
            <p:nvPr/>
          </p:nvSpPr>
          <p:spPr>
            <a:xfrm>
              <a:off x="3382525" y="4055650"/>
              <a:ext cx="287450" cy="1044125"/>
            </a:xfrm>
            <a:custGeom>
              <a:avLst/>
              <a:gdLst/>
              <a:ahLst/>
              <a:cxnLst/>
              <a:rect l="l" t="t" r="r" b="b"/>
              <a:pathLst>
                <a:path w="11498" h="41765" extrusionOk="0">
                  <a:moveTo>
                    <a:pt x="921" y="777"/>
                  </a:moveTo>
                  <a:lnTo>
                    <a:pt x="10832" y="4388"/>
                  </a:lnTo>
                  <a:lnTo>
                    <a:pt x="5213" y="39842"/>
                  </a:lnTo>
                  <a:cubicBezTo>
                    <a:pt x="5102" y="40619"/>
                    <a:pt x="4437" y="41173"/>
                    <a:pt x="3660" y="41173"/>
                  </a:cubicBezTo>
                  <a:lnTo>
                    <a:pt x="2181" y="41173"/>
                  </a:lnTo>
                  <a:cubicBezTo>
                    <a:pt x="1331" y="41173"/>
                    <a:pt x="629" y="40471"/>
                    <a:pt x="629" y="39584"/>
                  </a:cubicBezTo>
                  <a:lnTo>
                    <a:pt x="921" y="777"/>
                  </a:lnTo>
                  <a:close/>
                  <a:moveTo>
                    <a:pt x="597" y="1"/>
                  </a:moveTo>
                  <a:cubicBezTo>
                    <a:pt x="543" y="1"/>
                    <a:pt x="487" y="19"/>
                    <a:pt x="444" y="62"/>
                  </a:cubicBezTo>
                  <a:cubicBezTo>
                    <a:pt x="333" y="99"/>
                    <a:pt x="296" y="210"/>
                    <a:pt x="296" y="321"/>
                  </a:cubicBezTo>
                  <a:lnTo>
                    <a:pt x="0" y="39584"/>
                  </a:lnTo>
                  <a:cubicBezTo>
                    <a:pt x="0" y="40804"/>
                    <a:pt x="961" y="41765"/>
                    <a:pt x="2181" y="41765"/>
                  </a:cubicBezTo>
                  <a:lnTo>
                    <a:pt x="3660" y="41765"/>
                  </a:lnTo>
                  <a:cubicBezTo>
                    <a:pt x="4732" y="41765"/>
                    <a:pt x="5657" y="40989"/>
                    <a:pt x="5804" y="39953"/>
                  </a:cubicBezTo>
                  <a:lnTo>
                    <a:pt x="11461" y="4240"/>
                  </a:lnTo>
                  <a:cubicBezTo>
                    <a:pt x="11498" y="4092"/>
                    <a:pt x="11424" y="3944"/>
                    <a:pt x="11276" y="3907"/>
                  </a:cubicBezTo>
                  <a:lnTo>
                    <a:pt x="703" y="25"/>
                  </a:lnTo>
                  <a:cubicBezTo>
                    <a:pt x="672" y="10"/>
                    <a:pt x="635"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4708;p64">
              <a:extLst>
                <a:ext uri="{FF2B5EF4-FFF2-40B4-BE49-F238E27FC236}">
                  <a16:creationId xmlns:a16="http://schemas.microsoft.com/office/drawing/2014/main" id="{B416A058-65C1-4950-BB82-414A7D39B11B}"/>
                </a:ext>
              </a:extLst>
            </p:cNvPr>
            <p:cNvSpPr/>
            <p:nvPr/>
          </p:nvSpPr>
          <p:spPr>
            <a:xfrm>
              <a:off x="3397300" y="3850150"/>
              <a:ext cx="427050" cy="427050"/>
            </a:xfrm>
            <a:custGeom>
              <a:avLst/>
              <a:gdLst/>
              <a:ahLst/>
              <a:cxnLst/>
              <a:rect l="l" t="t" r="r" b="b"/>
              <a:pathLst>
                <a:path w="17082" h="17082" extrusionOk="0">
                  <a:moveTo>
                    <a:pt x="8541" y="1"/>
                  </a:moveTo>
                  <a:cubicBezTo>
                    <a:pt x="3846" y="1"/>
                    <a:pt x="1" y="3809"/>
                    <a:pt x="1" y="8541"/>
                  </a:cubicBezTo>
                  <a:cubicBezTo>
                    <a:pt x="1" y="13236"/>
                    <a:pt x="3846" y="17081"/>
                    <a:pt x="8541" y="17081"/>
                  </a:cubicBezTo>
                  <a:cubicBezTo>
                    <a:pt x="13273" y="17081"/>
                    <a:pt x="17081" y="13236"/>
                    <a:pt x="17081" y="8541"/>
                  </a:cubicBezTo>
                  <a:cubicBezTo>
                    <a:pt x="17081"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4709;p64">
              <a:extLst>
                <a:ext uri="{FF2B5EF4-FFF2-40B4-BE49-F238E27FC236}">
                  <a16:creationId xmlns:a16="http://schemas.microsoft.com/office/drawing/2014/main" id="{8C591227-7D56-408E-AB00-D8A2FC900D6F}"/>
                </a:ext>
              </a:extLst>
            </p:cNvPr>
            <p:cNvSpPr/>
            <p:nvPr/>
          </p:nvSpPr>
          <p:spPr>
            <a:xfrm>
              <a:off x="338990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2" y="17081"/>
                    <a:pt x="4511" y="16194"/>
                    <a:pt x="3032" y="14678"/>
                  </a:cubicBezTo>
                  <a:cubicBezTo>
                    <a:pt x="1554" y="13199"/>
                    <a:pt x="629" y="11129"/>
                    <a:pt x="629" y="8874"/>
                  </a:cubicBezTo>
                  <a:cubicBezTo>
                    <a:pt x="629" y="6582"/>
                    <a:pt x="1554" y="4548"/>
                    <a:pt x="3032" y="3032"/>
                  </a:cubicBezTo>
                  <a:cubicBezTo>
                    <a:pt x="4511" y="1554"/>
                    <a:pt x="6582" y="629"/>
                    <a:pt x="8837" y="629"/>
                  </a:cubicBezTo>
                  <a:close/>
                  <a:moveTo>
                    <a:pt x="8837" y="1"/>
                  </a:moveTo>
                  <a:cubicBezTo>
                    <a:pt x="3957" y="1"/>
                    <a:pt x="1" y="3994"/>
                    <a:pt x="1" y="8874"/>
                  </a:cubicBezTo>
                  <a:cubicBezTo>
                    <a:pt x="1" y="13754"/>
                    <a:pt x="3957"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4710;p64">
              <a:extLst>
                <a:ext uri="{FF2B5EF4-FFF2-40B4-BE49-F238E27FC236}">
                  <a16:creationId xmlns:a16="http://schemas.microsoft.com/office/drawing/2014/main" id="{E77D1348-95D0-459A-9D37-7B4A6AFD9EAF}"/>
                </a:ext>
              </a:extLst>
            </p:cNvPr>
            <p:cNvSpPr/>
            <p:nvPr/>
          </p:nvSpPr>
          <p:spPr>
            <a:xfrm>
              <a:off x="4143175" y="5005475"/>
              <a:ext cx="265300" cy="191150"/>
            </a:xfrm>
            <a:custGeom>
              <a:avLst/>
              <a:gdLst/>
              <a:ahLst/>
              <a:cxnLst/>
              <a:rect l="l" t="t" r="r" b="b"/>
              <a:pathLst>
                <a:path w="10612" h="7646" extrusionOk="0">
                  <a:moveTo>
                    <a:pt x="4733" y="1"/>
                  </a:moveTo>
                  <a:lnTo>
                    <a:pt x="1" y="999"/>
                  </a:lnTo>
                  <a:lnTo>
                    <a:pt x="1" y="7580"/>
                  </a:lnTo>
                  <a:cubicBezTo>
                    <a:pt x="1" y="7580"/>
                    <a:pt x="3369" y="7646"/>
                    <a:pt x="6064" y="7646"/>
                  </a:cubicBezTo>
                  <a:cubicBezTo>
                    <a:pt x="7411" y="7646"/>
                    <a:pt x="8590" y="7629"/>
                    <a:pt x="9096" y="7580"/>
                  </a:cubicBezTo>
                  <a:cubicBezTo>
                    <a:pt x="10611" y="7395"/>
                    <a:pt x="9761" y="6397"/>
                    <a:pt x="9761" y="6397"/>
                  </a:cubicBezTo>
                  <a:lnTo>
                    <a:pt x="47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4711;p64">
              <a:extLst>
                <a:ext uri="{FF2B5EF4-FFF2-40B4-BE49-F238E27FC236}">
                  <a16:creationId xmlns:a16="http://schemas.microsoft.com/office/drawing/2014/main" id="{1D1BAF97-80B6-416D-8DDA-5112F55A1CAD}"/>
                </a:ext>
              </a:extLst>
            </p:cNvPr>
            <p:cNvSpPr/>
            <p:nvPr/>
          </p:nvSpPr>
          <p:spPr>
            <a:xfrm>
              <a:off x="4135800" y="4997850"/>
              <a:ext cx="265275" cy="206375"/>
            </a:xfrm>
            <a:custGeom>
              <a:avLst/>
              <a:gdLst/>
              <a:ahLst/>
              <a:cxnLst/>
              <a:rect l="l" t="t" r="r" b="b"/>
              <a:pathLst>
                <a:path w="10611" h="8255" extrusionOk="0">
                  <a:moveTo>
                    <a:pt x="4887" y="640"/>
                  </a:moveTo>
                  <a:lnTo>
                    <a:pt x="9797" y="6887"/>
                  </a:lnTo>
                  <a:lnTo>
                    <a:pt x="9834" y="6887"/>
                  </a:lnTo>
                  <a:cubicBezTo>
                    <a:pt x="9834" y="6887"/>
                    <a:pt x="9871" y="6961"/>
                    <a:pt x="9908" y="7035"/>
                  </a:cubicBezTo>
                  <a:cubicBezTo>
                    <a:pt x="9945" y="7109"/>
                    <a:pt x="9982" y="7219"/>
                    <a:pt x="9982" y="7256"/>
                  </a:cubicBezTo>
                  <a:cubicBezTo>
                    <a:pt x="9982" y="7330"/>
                    <a:pt x="9982" y="7330"/>
                    <a:pt x="9908" y="7404"/>
                  </a:cubicBezTo>
                  <a:cubicBezTo>
                    <a:pt x="9834" y="7441"/>
                    <a:pt x="9686" y="7552"/>
                    <a:pt x="9354" y="7589"/>
                  </a:cubicBezTo>
                  <a:cubicBezTo>
                    <a:pt x="8873" y="7626"/>
                    <a:pt x="7690" y="7663"/>
                    <a:pt x="6359" y="7663"/>
                  </a:cubicBezTo>
                  <a:cubicBezTo>
                    <a:pt x="5028" y="7663"/>
                    <a:pt x="3512" y="7626"/>
                    <a:pt x="2329" y="7626"/>
                  </a:cubicBezTo>
                  <a:cubicBezTo>
                    <a:pt x="1564" y="7602"/>
                    <a:pt x="938" y="7578"/>
                    <a:pt x="592" y="7564"/>
                  </a:cubicBezTo>
                  <a:lnTo>
                    <a:pt x="592" y="7564"/>
                  </a:lnTo>
                  <a:lnTo>
                    <a:pt x="592" y="1563"/>
                  </a:lnTo>
                  <a:lnTo>
                    <a:pt x="4887" y="640"/>
                  </a:lnTo>
                  <a:close/>
                  <a:moveTo>
                    <a:pt x="5015" y="0"/>
                  </a:moveTo>
                  <a:cubicBezTo>
                    <a:pt x="4995" y="0"/>
                    <a:pt x="4975" y="3"/>
                    <a:pt x="4954" y="10"/>
                  </a:cubicBezTo>
                  <a:lnTo>
                    <a:pt x="222" y="1008"/>
                  </a:lnTo>
                  <a:cubicBezTo>
                    <a:pt x="111" y="1045"/>
                    <a:pt x="0" y="1193"/>
                    <a:pt x="0" y="1304"/>
                  </a:cubicBezTo>
                  <a:lnTo>
                    <a:pt x="0" y="7885"/>
                  </a:lnTo>
                  <a:cubicBezTo>
                    <a:pt x="0" y="8033"/>
                    <a:pt x="111" y="8181"/>
                    <a:pt x="296" y="8181"/>
                  </a:cubicBezTo>
                  <a:cubicBezTo>
                    <a:pt x="296" y="8181"/>
                    <a:pt x="3660" y="8255"/>
                    <a:pt x="6359" y="8255"/>
                  </a:cubicBezTo>
                  <a:cubicBezTo>
                    <a:pt x="7690" y="8255"/>
                    <a:pt x="8873" y="8255"/>
                    <a:pt x="9428" y="8181"/>
                  </a:cubicBezTo>
                  <a:cubicBezTo>
                    <a:pt x="9797" y="8144"/>
                    <a:pt x="10093" y="8033"/>
                    <a:pt x="10278" y="7885"/>
                  </a:cubicBezTo>
                  <a:cubicBezTo>
                    <a:pt x="10500" y="7737"/>
                    <a:pt x="10611" y="7478"/>
                    <a:pt x="10611" y="7256"/>
                  </a:cubicBezTo>
                  <a:cubicBezTo>
                    <a:pt x="10611" y="7035"/>
                    <a:pt x="10500" y="6850"/>
                    <a:pt x="10426" y="6739"/>
                  </a:cubicBezTo>
                  <a:cubicBezTo>
                    <a:pt x="10352" y="6591"/>
                    <a:pt x="10315" y="6517"/>
                    <a:pt x="10278" y="6517"/>
                  </a:cubicBezTo>
                  <a:lnTo>
                    <a:pt x="5250" y="121"/>
                  </a:lnTo>
                  <a:cubicBezTo>
                    <a:pt x="5190" y="61"/>
                    <a:pt x="5105" y="0"/>
                    <a:pt x="5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4712;p64">
              <a:extLst>
                <a:ext uri="{FF2B5EF4-FFF2-40B4-BE49-F238E27FC236}">
                  <a16:creationId xmlns:a16="http://schemas.microsoft.com/office/drawing/2014/main" id="{E6D10515-8E12-4A76-BB1A-3B507208BB04}"/>
                </a:ext>
              </a:extLst>
            </p:cNvPr>
            <p:cNvSpPr/>
            <p:nvPr/>
          </p:nvSpPr>
          <p:spPr>
            <a:xfrm>
              <a:off x="4008250" y="4063650"/>
              <a:ext cx="271750" cy="1028750"/>
            </a:xfrm>
            <a:custGeom>
              <a:avLst/>
              <a:gdLst/>
              <a:ahLst/>
              <a:cxnLst/>
              <a:rect l="l" t="t" r="r" b="b"/>
              <a:pathLst>
                <a:path w="10870" h="41150" extrusionOk="0">
                  <a:moveTo>
                    <a:pt x="10574" y="1"/>
                  </a:moveTo>
                  <a:lnTo>
                    <a:pt x="0" y="3883"/>
                  </a:lnTo>
                  <a:lnTo>
                    <a:pt x="5657" y="39559"/>
                  </a:lnTo>
                  <a:cubicBezTo>
                    <a:pt x="5805" y="40484"/>
                    <a:pt x="6581" y="41149"/>
                    <a:pt x="7505" y="41149"/>
                  </a:cubicBezTo>
                  <a:lnTo>
                    <a:pt x="8984" y="41149"/>
                  </a:lnTo>
                  <a:cubicBezTo>
                    <a:pt x="10019" y="41149"/>
                    <a:pt x="10870" y="40299"/>
                    <a:pt x="10870" y="39264"/>
                  </a:cubicBezTo>
                  <a:lnTo>
                    <a:pt x="105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4713;p64">
              <a:extLst>
                <a:ext uri="{FF2B5EF4-FFF2-40B4-BE49-F238E27FC236}">
                  <a16:creationId xmlns:a16="http://schemas.microsoft.com/office/drawing/2014/main" id="{79E80038-7957-4D0B-954C-9EE6C85F5B7C}"/>
                </a:ext>
              </a:extLst>
            </p:cNvPr>
            <p:cNvSpPr/>
            <p:nvPr/>
          </p:nvSpPr>
          <p:spPr>
            <a:xfrm>
              <a:off x="3999925" y="4055650"/>
              <a:ext cx="287475" cy="1044125"/>
            </a:xfrm>
            <a:custGeom>
              <a:avLst/>
              <a:gdLst/>
              <a:ahLst/>
              <a:cxnLst/>
              <a:rect l="l" t="t" r="r" b="b"/>
              <a:pathLst>
                <a:path w="11499" h="41765" extrusionOk="0">
                  <a:moveTo>
                    <a:pt x="10577" y="764"/>
                  </a:moveTo>
                  <a:lnTo>
                    <a:pt x="10870" y="39584"/>
                  </a:lnTo>
                  <a:cubicBezTo>
                    <a:pt x="10870" y="40471"/>
                    <a:pt x="10167" y="41173"/>
                    <a:pt x="9317" y="41173"/>
                  </a:cubicBezTo>
                  <a:lnTo>
                    <a:pt x="7838" y="41173"/>
                  </a:lnTo>
                  <a:cubicBezTo>
                    <a:pt x="7062" y="41173"/>
                    <a:pt x="6396" y="40619"/>
                    <a:pt x="6285" y="39842"/>
                  </a:cubicBezTo>
                  <a:lnTo>
                    <a:pt x="666" y="4388"/>
                  </a:lnTo>
                  <a:lnTo>
                    <a:pt x="10577" y="764"/>
                  </a:lnTo>
                  <a:close/>
                  <a:moveTo>
                    <a:pt x="10902" y="1"/>
                  </a:moveTo>
                  <a:cubicBezTo>
                    <a:pt x="10863" y="1"/>
                    <a:pt x="10827" y="10"/>
                    <a:pt x="10796" y="25"/>
                  </a:cubicBezTo>
                  <a:lnTo>
                    <a:pt x="222" y="3907"/>
                  </a:lnTo>
                  <a:cubicBezTo>
                    <a:pt x="74" y="3944"/>
                    <a:pt x="0" y="4092"/>
                    <a:pt x="37" y="4240"/>
                  </a:cubicBezTo>
                  <a:lnTo>
                    <a:pt x="5657" y="39953"/>
                  </a:lnTo>
                  <a:cubicBezTo>
                    <a:pt x="5842" y="40989"/>
                    <a:pt x="6766" y="41765"/>
                    <a:pt x="7838" y="41765"/>
                  </a:cubicBezTo>
                  <a:lnTo>
                    <a:pt x="9317" y="41765"/>
                  </a:lnTo>
                  <a:cubicBezTo>
                    <a:pt x="10500" y="41765"/>
                    <a:pt x="11498" y="40804"/>
                    <a:pt x="11498" y="39584"/>
                  </a:cubicBezTo>
                  <a:lnTo>
                    <a:pt x="11203" y="321"/>
                  </a:lnTo>
                  <a:cubicBezTo>
                    <a:pt x="11203" y="210"/>
                    <a:pt x="11129" y="99"/>
                    <a:pt x="11055" y="62"/>
                  </a:cubicBezTo>
                  <a:cubicBezTo>
                    <a:pt x="11011" y="19"/>
                    <a:pt x="10955"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4714;p64">
              <a:extLst>
                <a:ext uri="{FF2B5EF4-FFF2-40B4-BE49-F238E27FC236}">
                  <a16:creationId xmlns:a16="http://schemas.microsoft.com/office/drawing/2014/main" id="{2B1A17B3-E8FB-492A-AF62-1D79E35218E9}"/>
                </a:ext>
              </a:extLst>
            </p:cNvPr>
            <p:cNvSpPr/>
            <p:nvPr/>
          </p:nvSpPr>
          <p:spPr>
            <a:xfrm>
              <a:off x="3844650" y="3850150"/>
              <a:ext cx="427950" cy="427050"/>
            </a:xfrm>
            <a:custGeom>
              <a:avLst/>
              <a:gdLst/>
              <a:ahLst/>
              <a:cxnLst/>
              <a:rect l="l" t="t" r="r" b="b"/>
              <a:pathLst>
                <a:path w="17118" h="17082" extrusionOk="0">
                  <a:moveTo>
                    <a:pt x="8541" y="1"/>
                  </a:moveTo>
                  <a:cubicBezTo>
                    <a:pt x="3845" y="1"/>
                    <a:pt x="0" y="3809"/>
                    <a:pt x="0" y="8541"/>
                  </a:cubicBezTo>
                  <a:cubicBezTo>
                    <a:pt x="0" y="13236"/>
                    <a:pt x="3845" y="17081"/>
                    <a:pt x="8541" y="17081"/>
                  </a:cubicBezTo>
                  <a:cubicBezTo>
                    <a:pt x="13273" y="17081"/>
                    <a:pt x="17118" y="13236"/>
                    <a:pt x="17118" y="8541"/>
                  </a:cubicBezTo>
                  <a:cubicBezTo>
                    <a:pt x="17118" y="3809"/>
                    <a:pt x="13273" y="1"/>
                    <a:pt x="85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4715;p64">
              <a:extLst>
                <a:ext uri="{FF2B5EF4-FFF2-40B4-BE49-F238E27FC236}">
                  <a16:creationId xmlns:a16="http://schemas.microsoft.com/office/drawing/2014/main" id="{B37E7182-4C52-47A4-8CD8-7DF56837C024}"/>
                </a:ext>
              </a:extLst>
            </p:cNvPr>
            <p:cNvSpPr/>
            <p:nvPr/>
          </p:nvSpPr>
          <p:spPr>
            <a:xfrm>
              <a:off x="3837250" y="3841825"/>
              <a:ext cx="442750" cy="442750"/>
            </a:xfrm>
            <a:custGeom>
              <a:avLst/>
              <a:gdLst/>
              <a:ahLst/>
              <a:cxnLst/>
              <a:rect l="l" t="t" r="r" b="b"/>
              <a:pathLst>
                <a:path w="17710" h="17710" extrusionOk="0">
                  <a:moveTo>
                    <a:pt x="8837" y="629"/>
                  </a:moveTo>
                  <a:cubicBezTo>
                    <a:pt x="11129" y="629"/>
                    <a:pt x="13199" y="1554"/>
                    <a:pt x="14678" y="3032"/>
                  </a:cubicBezTo>
                  <a:cubicBezTo>
                    <a:pt x="16157" y="4548"/>
                    <a:pt x="17081" y="6582"/>
                    <a:pt x="17081" y="8874"/>
                  </a:cubicBezTo>
                  <a:cubicBezTo>
                    <a:pt x="17081" y="11129"/>
                    <a:pt x="16157" y="13199"/>
                    <a:pt x="14678" y="14678"/>
                  </a:cubicBezTo>
                  <a:cubicBezTo>
                    <a:pt x="13199" y="16194"/>
                    <a:pt x="11129" y="17081"/>
                    <a:pt x="8837" y="17081"/>
                  </a:cubicBezTo>
                  <a:cubicBezTo>
                    <a:pt x="6581" y="17081"/>
                    <a:pt x="4511" y="16194"/>
                    <a:pt x="3032" y="14678"/>
                  </a:cubicBezTo>
                  <a:cubicBezTo>
                    <a:pt x="1553" y="13199"/>
                    <a:pt x="629" y="11129"/>
                    <a:pt x="629" y="8874"/>
                  </a:cubicBezTo>
                  <a:cubicBezTo>
                    <a:pt x="629" y="6582"/>
                    <a:pt x="1553" y="4548"/>
                    <a:pt x="3032" y="3032"/>
                  </a:cubicBezTo>
                  <a:cubicBezTo>
                    <a:pt x="4511" y="1554"/>
                    <a:pt x="6581" y="629"/>
                    <a:pt x="8837" y="629"/>
                  </a:cubicBezTo>
                  <a:close/>
                  <a:moveTo>
                    <a:pt x="8837" y="1"/>
                  </a:moveTo>
                  <a:cubicBezTo>
                    <a:pt x="3956" y="1"/>
                    <a:pt x="1" y="3994"/>
                    <a:pt x="1" y="8874"/>
                  </a:cubicBezTo>
                  <a:cubicBezTo>
                    <a:pt x="1" y="13754"/>
                    <a:pt x="3956" y="17710"/>
                    <a:pt x="8837" y="17710"/>
                  </a:cubicBezTo>
                  <a:cubicBezTo>
                    <a:pt x="13754" y="17710"/>
                    <a:pt x="17710" y="13754"/>
                    <a:pt x="17710" y="8874"/>
                  </a:cubicBezTo>
                  <a:cubicBezTo>
                    <a:pt x="17710" y="3994"/>
                    <a:pt x="13754" y="1"/>
                    <a:pt x="8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4716;p64">
              <a:extLst>
                <a:ext uri="{FF2B5EF4-FFF2-40B4-BE49-F238E27FC236}">
                  <a16:creationId xmlns:a16="http://schemas.microsoft.com/office/drawing/2014/main" id="{835DBB36-4014-48B9-B18F-56DA27B4E96B}"/>
                </a:ext>
              </a:extLst>
            </p:cNvPr>
            <p:cNvSpPr/>
            <p:nvPr/>
          </p:nvSpPr>
          <p:spPr>
            <a:xfrm>
              <a:off x="3685675" y="2397200"/>
              <a:ext cx="332750" cy="450150"/>
            </a:xfrm>
            <a:custGeom>
              <a:avLst/>
              <a:gdLst/>
              <a:ahLst/>
              <a:cxnLst/>
              <a:rect l="l" t="t" r="r" b="b"/>
              <a:pathLst>
                <a:path w="13310" h="18006" extrusionOk="0">
                  <a:moveTo>
                    <a:pt x="6433" y="1"/>
                  </a:moveTo>
                  <a:cubicBezTo>
                    <a:pt x="5657" y="1"/>
                    <a:pt x="4881" y="112"/>
                    <a:pt x="4252" y="333"/>
                  </a:cubicBezTo>
                  <a:cubicBezTo>
                    <a:pt x="0" y="2034"/>
                    <a:pt x="1442" y="9280"/>
                    <a:pt x="2034" y="12755"/>
                  </a:cubicBezTo>
                  <a:cubicBezTo>
                    <a:pt x="2516" y="15718"/>
                    <a:pt x="5405" y="18006"/>
                    <a:pt x="8369" y="18006"/>
                  </a:cubicBezTo>
                  <a:cubicBezTo>
                    <a:pt x="8586" y="18006"/>
                    <a:pt x="8804" y="17994"/>
                    <a:pt x="9021" y="17968"/>
                  </a:cubicBezTo>
                  <a:cubicBezTo>
                    <a:pt x="13125" y="17525"/>
                    <a:pt x="13310" y="12534"/>
                    <a:pt x="13162" y="9391"/>
                  </a:cubicBezTo>
                  <a:cubicBezTo>
                    <a:pt x="12903" y="4770"/>
                    <a:pt x="12090" y="38"/>
                    <a:pt x="6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4717;p64">
              <a:extLst>
                <a:ext uri="{FF2B5EF4-FFF2-40B4-BE49-F238E27FC236}">
                  <a16:creationId xmlns:a16="http://schemas.microsoft.com/office/drawing/2014/main" id="{B8E624A6-C924-4C1A-BAB4-DA7163434A9C}"/>
                </a:ext>
              </a:extLst>
            </p:cNvPr>
            <p:cNvSpPr/>
            <p:nvPr/>
          </p:nvSpPr>
          <p:spPr>
            <a:xfrm>
              <a:off x="3710625" y="2388875"/>
              <a:ext cx="312425" cy="466800"/>
            </a:xfrm>
            <a:custGeom>
              <a:avLst/>
              <a:gdLst/>
              <a:ahLst/>
              <a:cxnLst/>
              <a:rect l="l" t="t" r="r" b="b"/>
              <a:pathLst>
                <a:path w="12497" h="18672" extrusionOk="0">
                  <a:moveTo>
                    <a:pt x="5435" y="629"/>
                  </a:moveTo>
                  <a:cubicBezTo>
                    <a:pt x="6803" y="629"/>
                    <a:pt x="7838" y="925"/>
                    <a:pt x="8689" y="1406"/>
                  </a:cubicBezTo>
                  <a:cubicBezTo>
                    <a:pt x="9909" y="2145"/>
                    <a:pt x="10648" y="3365"/>
                    <a:pt x="11092" y="4807"/>
                  </a:cubicBezTo>
                  <a:cubicBezTo>
                    <a:pt x="11572" y="6286"/>
                    <a:pt x="11757" y="8023"/>
                    <a:pt x="11831" y="9761"/>
                  </a:cubicBezTo>
                  <a:cubicBezTo>
                    <a:pt x="11868" y="10168"/>
                    <a:pt x="11868" y="10648"/>
                    <a:pt x="11868" y="11129"/>
                  </a:cubicBezTo>
                  <a:cubicBezTo>
                    <a:pt x="11868" y="12645"/>
                    <a:pt x="11720" y="14309"/>
                    <a:pt x="11129" y="15602"/>
                  </a:cubicBezTo>
                  <a:cubicBezTo>
                    <a:pt x="10870" y="16231"/>
                    <a:pt x="10463" y="16786"/>
                    <a:pt x="9983" y="17229"/>
                  </a:cubicBezTo>
                  <a:cubicBezTo>
                    <a:pt x="9465" y="17636"/>
                    <a:pt x="8837" y="17932"/>
                    <a:pt x="8023" y="18006"/>
                  </a:cubicBezTo>
                  <a:cubicBezTo>
                    <a:pt x="7801" y="18043"/>
                    <a:pt x="7617" y="18043"/>
                    <a:pt x="7395" y="18043"/>
                  </a:cubicBezTo>
                  <a:cubicBezTo>
                    <a:pt x="5990" y="18043"/>
                    <a:pt x="4585" y="17488"/>
                    <a:pt x="3476" y="16601"/>
                  </a:cubicBezTo>
                  <a:cubicBezTo>
                    <a:pt x="2367" y="15676"/>
                    <a:pt x="1553" y="14419"/>
                    <a:pt x="1332" y="13052"/>
                  </a:cubicBezTo>
                  <a:cubicBezTo>
                    <a:pt x="1073" y="11462"/>
                    <a:pt x="629" y="9059"/>
                    <a:pt x="629" y="6840"/>
                  </a:cubicBezTo>
                  <a:cubicBezTo>
                    <a:pt x="629" y="5509"/>
                    <a:pt x="777" y="4216"/>
                    <a:pt x="1221" y="3217"/>
                  </a:cubicBezTo>
                  <a:cubicBezTo>
                    <a:pt x="1627" y="2182"/>
                    <a:pt x="2293" y="1406"/>
                    <a:pt x="3365" y="962"/>
                  </a:cubicBezTo>
                  <a:cubicBezTo>
                    <a:pt x="3957" y="740"/>
                    <a:pt x="4659" y="629"/>
                    <a:pt x="5398" y="629"/>
                  </a:cubicBezTo>
                  <a:close/>
                  <a:moveTo>
                    <a:pt x="5398" y="1"/>
                  </a:moveTo>
                  <a:cubicBezTo>
                    <a:pt x="4585" y="1"/>
                    <a:pt x="3809" y="149"/>
                    <a:pt x="3143" y="408"/>
                  </a:cubicBezTo>
                  <a:cubicBezTo>
                    <a:pt x="1886" y="888"/>
                    <a:pt x="1110" y="1812"/>
                    <a:pt x="629" y="2959"/>
                  </a:cubicBezTo>
                  <a:cubicBezTo>
                    <a:pt x="149" y="4105"/>
                    <a:pt x="1" y="5473"/>
                    <a:pt x="1" y="6840"/>
                  </a:cubicBezTo>
                  <a:cubicBezTo>
                    <a:pt x="1" y="9133"/>
                    <a:pt x="481" y="11573"/>
                    <a:pt x="740" y="13162"/>
                  </a:cubicBezTo>
                  <a:cubicBezTo>
                    <a:pt x="999" y="14715"/>
                    <a:pt x="1886" y="16083"/>
                    <a:pt x="3069" y="17081"/>
                  </a:cubicBezTo>
                  <a:cubicBezTo>
                    <a:pt x="4289" y="18043"/>
                    <a:pt x="5842" y="18671"/>
                    <a:pt x="7395" y="18671"/>
                  </a:cubicBezTo>
                  <a:cubicBezTo>
                    <a:pt x="7617" y="18671"/>
                    <a:pt x="7838" y="18634"/>
                    <a:pt x="8060" y="18634"/>
                  </a:cubicBezTo>
                  <a:cubicBezTo>
                    <a:pt x="9021" y="18523"/>
                    <a:pt x="9761" y="18190"/>
                    <a:pt x="10352" y="17673"/>
                  </a:cubicBezTo>
                  <a:cubicBezTo>
                    <a:pt x="11277" y="16970"/>
                    <a:pt x="11794" y="15861"/>
                    <a:pt x="12090" y="14715"/>
                  </a:cubicBezTo>
                  <a:cubicBezTo>
                    <a:pt x="12423" y="13569"/>
                    <a:pt x="12497" y="12312"/>
                    <a:pt x="12497" y="11129"/>
                  </a:cubicBezTo>
                  <a:cubicBezTo>
                    <a:pt x="12497" y="10648"/>
                    <a:pt x="12497" y="10168"/>
                    <a:pt x="12460" y="9724"/>
                  </a:cubicBezTo>
                  <a:cubicBezTo>
                    <a:pt x="12312" y="7395"/>
                    <a:pt x="12053" y="4992"/>
                    <a:pt x="11092" y="3143"/>
                  </a:cubicBezTo>
                  <a:cubicBezTo>
                    <a:pt x="10611" y="2219"/>
                    <a:pt x="9909" y="1443"/>
                    <a:pt x="8985" y="888"/>
                  </a:cubicBezTo>
                  <a:cubicBezTo>
                    <a:pt x="8060" y="334"/>
                    <a:pt x="6877" y="38"/>
                    <a:pt x="5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4718;p64">
              <a:extLst>
                <a:ext uri="{FF2B5EF4-FFF2-40B4-BE49-F238E27FC236}">
                  <a16:creationId xmlns:a16="http://schemas.microsoft.com/office/drawing/2014/main" id="{E1B24A69-9503-4C04-8FEA-052E34D10E58}"/>
                </a:ext>
              </a:extLst>
            </p:cNvPr>
            <p:cNvSpPr/>
            <p:nvPr/>
          </p:nvSpPr>
          <p:spPr>
            <a:xfrm>
              <a:off x="3762400" y="2725350"/>
              <a:ext cx="136800" cy="153425"/>
            </a:xfrm>
            <a:custGeom>
              <a:avLst/>
              <a:gdLst/>
              <a:ahLst/>
              <a:cxnLst/>
              <a:rect l="l" t="t" r="r" b="b"/>
              <a:pathLst>
                <a:path w="5472" h="6137" extrusionOk="0">
                  <a:moveTo>
                    <a:pt x="1639" y="0"/>
                  </a:moveTo>
                  <a:cubicBezTo>
                    <a:pt x="994" y="0"/>
                    <a:pt x="403" y="187"/>
                    <a:pt x="0" y="702"/>
                  </a:cubicBezTo>
                  <a:lnTo>
                    <a:pt x="444" y="5730"/>
                  </a:lnTo>
                  <a:lnTo>
                    <a:pt x="5250" y="6136"/>
                  </a:lnTo>
                  <a:lnTo>
                    <a:pt x="5472" y="1330"/>
                  </a:lnTo>
                  <a:cubicBezTo>
                    <a:pt x="5472" y="1330"/>
                    <a:pt x="3360" y="0"/>
                    <a:pt x="1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4719;p64">
              <a:extLst>
                <a:ext uri="{FF2B5EF4-FFF2-40B4-BE49-F238E27FC236}">
                  <a16:creationId xmlns:a16="http://schemas.microsoft.com/office/drawing/2014/main" id="{4337E5C0-ADEA-488B-AA70-3638D8F75BB9}"/>
                </a:ext>
              </a:extLst>
            </p:cNvPr>
            <p:cNvSpPr/>
            <p:nvPr/>
          </p:nvSpPr>
          <p:spPr>
            <a:xfrm>
              <a:off x="3755000" y="2717000"/>
              <a:ext cx="151600" cy="169525"/>
            </a:xfrm>
            <a:custGeom>
              <a:avLst/>
              <a:gdLst/>
              <a:ahLst/>
              <a:cxnLst/>
              <a:rect l="l" t="t" r="r" b="b"/>
              <a:pathLst>
                <a:path w="6064" h="6781" extrusionOk="0">
                  <a:moveTo>
                    <a:pt x="1923" y="629"/>
                  </a:moveTo>
                  <a:cubicBezTo>
                    <a:pt x="2699" y="629"/>
                    <a:pt x="3660" y="925"/>
                    <a:pt x="4363" y="1257"/>
                  </a:cubicBezTo>
                  <a:cubicBezTo>
                    <a:pt x="4732" y="1442"/>
                    <a:pt x="5028" y="1590"/>
                    <a:pt x="5250" y="1701"/>
                  </a:cubicBezTo>
                  <a:cubicBezTo>
                    <a:pt x="5321" y="1749"/>
                    <a:pt x="5377" y="1781"/>
                    <a:pt x="5428" y="1807"/>
                  </a:cubicBezTo>
                  <a:lnTo>
                    <a:pt x="5428" y="1807"/>
                  </a:lnTo>
                  <a:lnTo>
                    <a:pt x="5250" y="6138"/>
                  </a:lnTo>
                  <a:lnTo>
                    <a:pt x="998" y="5768"/>
                  </a:lnTo>
                  <a:lnTo>
                    <a:pt x="638" y="1112"/>
                  </a:lnTo>
                  <a:lnTo>
                    <a:pt x="638" y="1112"/>
                  </a:lnTo>
                  <a:cubicBezTo>
                    <a:pt x="779" y="950"/>
                    <a:pt x="963" y="838"/>
                    <a:pt x="1146" y="777"/>
                  </a:cubicBezTo>
                  <a:cubicBezTo>
                    <a:pt x="1368" y="666"/>
                    <a:pt x="1664" y="629"/>
                    <a:pt x="1923" y="629"/>
                  </a:cubicBezTo>
                  <a:close/>
                  <a:moveTo>
                    <a:pt x="1923" y="0"/>
                  </a:moveTo>
                  <a:cubicBezTo>
                    <a:pt x="1590" y="0"/>
                    <a:pt x="1257" y="74"/>
                    <a:pt x="925" y="185"/>
                  </a:cubicBezTo>
                  <a:cubicBezTo>
                    <a:pt x="592" y="333"/>
                    <a:pt x="296" y="518"/>
                    <a:pt x="74" y="814"/>
                  </a:cubicBezTo>
                  <a:cubicBezTo>
                    <a:pt x="0" y="888"/>
                    <a:pt x="0" y="962"/>
                    <a:pt x="0" y="1036"/>
                  </a:cubicBezTo>
                  <a:lnTo>
                    <a:pt x="407" y="6064"/>
                  </a:lnTo>
                  <a:cubicBezTo>
                    <a:pt x="444" y="6212"/>
                    <a:pt x="555" y="6359"/>
                    <a:pt x="703" y="6359"/>
                  </a:cubicBezTo>
                  <a:lnTo>
                    <a:pt x="5509" y="6766"/>
                  </a:lnTo>
                  <a:cubicBezTo>
                    <a:pt x="5539" y="6776"/>
                    <a:pt x="5566" y="6781"/>
                    <a:pt x="5591" y="6781"/>
                  </a:cubicBezTo>
                  <a:cubicBezTo>
                    <a:pt x="5659" y="6781"/>
                    <a:pt x="5714" y="6746"/>
                    <a:pt x="5768" y="6692"/>
                  </a:cubicBezTo>
                  <a:cubicBezTo>
                    <a:pt x="5805" y="6655"/>
                    <a:pt x="5842" y="6581"/>
                    <a:pt x="5842" y="6470"/>
                  </a:cubicBezTo>
                  <a:lnTo>
                    <a:pt x="6063" y="1664"/>
                  </a:lnTo>
                  <a:cubicBezTo>
                    <a:pt x="6063" y="1553"/>
                    <a:pt x="6026" y="1442"/>
                    <a:pt x="5916" y="1405"/>
                  </a:cubicBezTo>
                  <a:cubicBezTo>
                    <a:pt x="5916" y="1368"/>
                    <a:pt x="5398" y="1036"/>
                    <a:pt x="4622" y="703"/>
                  </a:cubicBezTo>
                  <a:cubicBezTo>
                    <a:pt x="3845" y="370"/>
                    <a:pt x="2884" y="0"/>
                    <a:pt x="1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4720;p64">
              <a:extLst>
                <a:ext uri="{FF2B5EF4-FFF2-40B4-BE49-F238E27FC236}">
                  <a16:creationId xmlns:a16="http://schemas.microsoft.com/office/drawing/2014/main" id="{3191EFE4-2B34-4FB3-B17F-AA118234EE53}"/>
                </a:ext>
              </a:extLst>
            </p:cNvPr>
            <p:cNvSpPr/>
            <p:nvPr/>
          </p:nvSpPr>
          <p:spPr>
            <a:xfrm>
              <a:off x="3642950" y="2338775"/>
              <a:ext cx="450350" cy="524625"/>
            </a:xfrm>
            <a:custGeom>
              <a:avLst/>
              <a:gdLst/>
              <a:ahLst/>
              <a:cxnLst/>
              <a:rect l="l" t="t" r="r" b="b"/>
              <a:pathLst>
                <a:path w="18014" h="20985" extrusionOk="0">
                  <a:moveTo>
                    <a:pt x="11262" y="9730"/>
                  </a:moveTo>
                  <a:cubicBezTo>
                    <a:pt x="11883" y="9730"/>
                    <a:pt x="12619" y="11617"/>
                    <a:pt x="12727" y="11913"/>
                  </a:cubicBezTo>
                  <a:cubicBezTo>
                    <a:pt x="12727" y="12911"/>
                    <a:pt x="12616" y="14538"/>
                    <a:pt x="12357" y="15092"/>
                  </a:cubicBezTo>
                  <a:cubicBezTo>
                    <a:pt x="12209" y="15351"/>
                    <a:pt x="11913" y="15647"/>
                    <a:pt x="11544" y="15906"/>
                  </a:cubicBezTo>
                  <a:cubicBezTo>
                    <a:pt x="12024" y="15277"/>
                    <a:pt x="12172" y="14760"/>
                    <a:pt x="11728" y="14686"/>
                  </a:cubicBezTo>
                  <a:cubicBezTo>
                    <a:pt x="10250" y="14464"/>
                    <a:pt x="10028" y="13429"/>
                    <a:pt x="10656" y="10693"/>
                  </a:cubicBezTo>
                  <a:cubicBezTo>
                    <a:pt x="10817" y="9991"/>
                    <a:pt x="11032" y="9730"/>
                    <a:pt x="11262" y="9730"/>
                  </a:cubicBezTo>
                  <a:close/>
                  <a:moveTo>
                    <a:pt x="6846" y="1"/>
                  </a:moveTo>
                  <a:cubicBezTo>
                    <a:pt x="3183" y="1"/>
                    <a:pt x="1" y="4529"/>
                    <a:pt x="1229" y="9658"/>
                  </a:cubicBezTo>
                  <a:cubicBezTo>
                    <a:pt x="1931" y="12652"/>
                    <a:pt x="3743" y="17348"/>
                    <a:pt x="7144" y="18272"/>
                  </a:cubicBezTo>
                  <a:cubicBezTo>
                    <a:pt x="7305" y="18314"/>
                    <a:pt x="7471" y="18333"/>
                    <a:pt x="7640" y="18333"/>
                  </a:cubicBezTo>
                  <a:cubicBezTo>
                    <a:pt x="8367" y="18333"/>
                    <a:pt x="9153" y="17975"/>
                    <a:pt x="9843" y="17496"/>
                  </a:cubicBezTo>
                  <a:lnTo>
                    <a:pt x="9843" y="17496"/>
                  </a:lnTo>
                  <a:cubicBezTo>
                    <a:pt x="9806" y="17606"/>
                    <a:pt x="9806" y="17717"/>
                    <a:pt x="9806" y="17828"/>
                  </a:cubicBezTo>
                  <a:cubicBezTo>
                    <a:pt x="10019" y="18643"/>
                    <a:pt x="9824" y="20985"/>
                    <a:pt x="11498" y="20985"/>
                  </a:cubicBezTo>
                  <a:cubicBezTo>
                    <a:pt x="11571" y="20985"/>
                    <a:pt x="11648" y="20980"/>
                    <a:pt x="11728" y="20971"/>
                  </a:cubicBezTo>
                  <a:cubicBezTo>
                    <a:pt x="13614" y="20749"/>
                    <a:pt x="14871" y="17422"/>
                    <a:pt x="14871" y="15943"/>
                  </a:cubicBezTo>
                  <a:cubicBezTo>
                    <a:pt x="14871" y="14464"/>
                    <a:pt x="13392" y="13614"/>
                    <a:pt x="13392" y="13614"/>
                  </a:cubicBezTo>
                  <a:lnTo>
                    <a:pt x="12985" y="7957"/>
                  </a:lnTo>
                  <a:cubicBezTo>
                    <a:pt x="12985" y="7957"/>
                    <a:pt x="14649" y="7957"/>
                    <a:pt x="16313" y="5887"/>
                  </a:cubicBezTo>
                  <a:cubicBezTo>
                    <a:pt x="18013" y="3779"/>
                    <a:pt x="11285" y="230"/>
                    <a:pt x="7107" y="8"/>
                  </a:cubicBezTo>
                  <a:cubicBezTo>
                    <a:pt x="7020" y="3"/>
                    <a:pt x="6933" y="1"/>
                    <a:pt x="6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4721;p64">
              <a:extLst>
                <a:ext uri="{FF2B5EF4-FFF2-40B4-BE49-F238E27FC236}">
                  <a16:creationId xmlns:a16="http://schemas.microsoft.com/office/drawing/2014/main" id="{EF297879-9F63-4EC8-8388-0DFFA9180444}"/>
                </a:ext>
              </a:extLst>
            </p:cNvPr>
            <p:cNvSpPr/>
            <p:nvPr/>
          </p:nvSpPr>
          <p:spPr>
            <a:xfrm>
              <a:off x="3658875" y="2330650"/>
              <a:ext cx="406700" cy="540725"/>
            </a:xfrm>
            <a:custGeom>
              <a:avLst/>
              <a:gdLst/>
              <a:ahLst/>
              <a:cxnLst/>
              <a:rect l="l" t="t" r="r" b="b"/>
              <a:pathLst>
                <a:path w="16268" h="21629" extrusionOk="0">
                  <a:moveTo>
                    <a:pt x="10685" y="10389"/>
                  </a:moveTo>
                  <a:cubicBezTo>
                    <a:pt x="10796" y="10463"/>
                    <a:pt x="10907" y="10574"/>
                    <a:pt x="11018" y="10759"/>
                  </a:cubicBezTo>
                  <a:cubicBezTo>
                    <a:pt x="11376" y="11248"/>
                    <a:pt x="11677" y="11966"/>
                    <a:pt x="11794" y="12256"/>
                  </a:cubicBezTo>
                  <a:lnTo>
                    <a:pt x="11794" y="12256"/>
                  </a:lnTo>
                  <a:cubicBezTo>
                    <a:pt x="11793" y="12736"/>
                    <a:pt x="11756" y="13392"/>
                    <a:pt x="11683" y="13976"/>
                  </a:cubicBezTo>
                  <a:cubicBezTo>
                    <a:pt x="11646" y="14271"/>
                    <a:pt x="11609" y="14530"/>
                    <a:pt x="11572" y="14752"/>
                  </a:cubicBezTo>
                  <a:cubicBezTo>
                    <a:pt x="11562" y="14821"/>
                    <a:pt x="11550" y="14885"/>
                    <a:pt x="11536" y="14943"/>
                  </a:cubicBezTo>
                  <a:lnTo>
                    <a:pt x="11536" y="14943"/>
                  </a:lnTo>
                  <a:cubicBezTo>
                    <a:pt x="11524" y="14928"/>
                    <a:pt x="11512" y="14914"/>
                    <a:pt x="11498" y="14900"/>
                  </a:cubicBezTo>
                  <a:cubicBezTo>
                    <a:pt x="11424" y="14789"/>
                    <a:pt x="11276" y="14715"/>
                    <a:pt x="11128" y="14715"/>
                  </a:cubicBezTo>
                  <a:cubicBezTo>
                    <a:pt x="10685" y="14641"/>
                    <a:pt x="10426" y="14493"/>
                    <a:pt x="10278" y="14308"/>
                  </a:cubicBezTo>
                  <a:cubicBezTo>
                    <a:pt x="10093" y="14124"/>
                    <a:pt x="9982" y="13791"/>
                    <a:pt x="9982" y="13273"/>
                  </a:cubicBezTo>
                  <a:cubicBezTo>
                    <a:pt x="9982" y="12756"/>
                    <a:pt x="10093" y="12016"/>
                    <a:pt x="10315" y="11092"/>
                  </a:cubicBezTo>
                  <a:cubicBezTo>
                    <a:pt x="10389" y="10759"/>
                    <a:pt x="10500" y="10537"/>
                    <a:pt x="10574" y="10463"/>
                  </a:cubicBezTo>
                  <a:lnTo>
                    <a:pt x="10611" y="10389"/>
                  </a:lnTo>
                  <a:close/>
                  <a:moveTo>
                    <a:pt x="6433" y="629"/>
                  </a:moveTo>
                  <a:cubicBezTo>
                    <a:pt x="8245" y="740"/>
                    <a:pt x="10611" y="1480"/>
                    <a:pt x="12459" y="2478"/>
                  </a:cubicBezTo>
                  <a:cubicBezTo>
                    <a:pt x="13384" y="2958"/>
                    <a:pt x="14234" y="3513"/>
                    <a:pt x="14789" y="4031"/>
                  </a:cubicBezTo>
                  <a:cubicBezTo>
                    <a:pt x="15084" y="4289"/>
                    <a:pt x="15306" y="4585"/>
                    <a:pt x="15417" y="4807"/>
                  </a:cubicBezTo>
                  <a:cubicBezTo>
                    <a:pt x="15565" y="5066"/>
                    <a:pt x="15639" y="5288"/>
                    <a:pt x="15639" y="5472"/>
                  </a:cubicBezTo>
                  <a:cubicBezTo>
                    <a:pt x="15639" y="5657"/>
                    <a:pt x="15602" y="5842"/>
                    <a:pt x="15454" y="5990"/>
                  </a:cubicBezTo>
                  <a:cubicBezTo>
                    <a:pt x="14641" y="7025"/>
                    <a:pt x="13864" y="7506"/>
                    <a:pt x="13273" y="7765"/>
                  </a:cubicBezTo>
                  <a:cubicBezTo>
                    <a:pt x="12977" y="7875"/>
                    <a:pt x="12718" y="7912"/>
                    <a:pt x="12570" y="7949"/>
                  </a:cubicBezTo>
                  <a:cubicBezTo>
                    <a:pt x="12496" y="7986"/>
                    <a:pt x="12422" y="7986"/>
                    <a:pt x="12385" y="7986"/>
                  </a:cubicBezTo>
                  <a:lnTo>
                    <a:pt x="12348" y="7986"/>
                  </a:lnTo>
                  <a:cubicBezTo>
                    <a:pt x="12238" y="7986"/>
                    <a:pt x="12164" y="8023"/>
                    <a:pt x="12090" y="8097"/>
                  </a:cubicBezTo>
                  <a:cubicBezTo>
                    <a:pt x="12053" y="8134"/>
                    <a:pt x="12016" y="8245"/>
                    <a:pt x="12016" y="8319"/>
                  </a:cubicBezTo>
                  <a:lnTo>
                    <a:pt x="12294" y="11868"/>
                  </a:lnTo>
                  <a:lnTo>
                    <a:pt x="12294" y="11868"/>
                  </a:lnTo>
                  <a:cubicBezTo>
                    <a:pt x="12196" y="11621"/>
                    <a:pt x="12030" y="11256"/>
                    <a:pt x="11831" y="10907"/>
                  </a:cubicBezTo>
                  <a:cubicBezTo>
                    <a:pt x="11683" y="10648"/>
                    <a:pt x="11535" y="10389"/>
                    <a:pt x="11350" y="10168"/>
                  </a:cubicBezTo>
                  <a:cubicBezTo>
                    <a:pt x="11239" y="10057"/>
                    <a:pt x="11165" y="9946"/>
                    <a:pt x="11055" y="9872"/>
                  </a:cubicBezTo>
                  <a:cubicBezTo>
                    <a:pt x="10907" y="9798"/>
                    <a:pt x="10796" y="9761"/>
                    <a:pt x="10648" y="9761"/>
                  </a:cubicBezTo>
                  <a:cubicBezTo>
                    <a:pt x="10500" y="9761"/>
                    <a:pt x="10389" y="9798"/>
                    <a:pt x="10278" y="9872"/>
                  </a:cubicBezTo>
                  <a:cubicBezTo>
                    <a:pt x="10130" y="9946"/>
                    <a:pt x="10056" y="10094"/>
                    <a:pt x="9945" y="10279"/>
                  </a:cubicBezTo>
                  <a:cubicBezTo>
                    <a:pt x="9871" y="10463"/>
                    <a:pt x="9798" y="10685"/>
                    <a:pt x="9724" y="10944"/>
                  </a:cubicBezTo>
                  <a:cubicBezTo>
                    <a:pt x="9502" y="11905"/>
                    <a:pt x="9391" y="12645"/>
                    <a:pt x="9391" y="13273"/>
                  </a:cubicBezTo>
                  <a:cubicBezTo>
                    <a:pt x="9391" y="13865"/>
                    <a:pt x="9502" y="14345"/>
                    <a:pt x="9798" y="14678"/>
                  </a:cubicBezTo>
                  <a:cubicBezTo>
                    <a:pt x="10056" y="15048"/>
                    <a:pt x="10500" y="15233"/>
                    <a:pt x="11018" y="15307"/>
                  </a:cubicBezTo>
                  <a:lnTo>
                    <a:pt x="11055" y="15307"/>
                  </a:lnTo>
                  <a:cubicBezTo>
                    <a:pt x="11055" y="15344"/>
                    <a:pt x="11018" y="15454"/>
                    <a:pt x="10944" y="15602"/>
                  </a:cubicBezTo>
                  <a:cubicBezTo>
                    <a:pt x="10907" y="15713"/>
                    <a:pt x="10796" y="15898"/>
                    <a:pt x="10648" y="16046"/>
                  </a:cubicBezTo>
                  <a:cubicBezTo>
                    <a:pt x="10574" y="16194"/>
                    <a:pt x="10574" y="16379"/>
                    <a:pt x="10685" y="16453"/>
                  </a:cubicBezTo>
                  <a:cubicBezTo>
                    <a:pt x="10749" y="16517"/>
                    <a:pt x="10839" y="16557"/>
                    <a:pt x="10924" y="16557"/>
                  </a:cubicBezTo>
                  <a:cubicBezTo>
                    <a:pt x="10986" y="16557"/>
                    <a:pt x="11045" y="16536"/>
                    <a:pt x="11091" y="16490"/>
                  </a:cubicBezTo>
                  <a:cubicBezTo>
                    <a:pt x="11461" y="16194"/>
                    <a:pt x="11794" y="15898"/>
                    <a:pt x="11979" y="15565"/>
                  </a:cubicBezTo>
                  <a:cubicBezTo>
                    <a:pt x="12090" y="15381"/>
                    <a:pt x="12127" y="15159"/>
                    <a:pt x="12201" y="14900"/>
                  </a:cubicBezTo>
                  <a:cubicBezTo>
                    <a:pt x="12303" y="14362"/>
                    <a:pt x="12352" y="13665"/>
                    <a:pt x="12385" y="13029"/>
                  </a:cubicBezTo>
                  <a:lnTo>
                    <a:pt x="12385" y="13029"/>
                  </a:lnTo>
                  <a:lnTo>
                    <a:pt x="12459" y="13976"/>
                  </a:lnTo>
                  <a:cubicBezTo>
                    <a:pt x="12459" y="14087"/>
                    <a:pt x="12496" y="14160"/>
                    <a:pt x="12607" y="14234"/>
                  </a:cubicBezTo>
                  <a:cubicBezTo>
                    <a:pt x="12681" y="14271"/>
                    <a:pt x="13014" y="14493"/>
                    <a:pt x="13310" y="14826"/>
                  </a:cubicBezTo>
                  <a:cubicBezTo>
                    <a:pt x="13642" y="15196"/>
                    <a:pt x="13901" y="15676"/>
                    <a:pt x="13901" y="16268"/>
                  </a:cubicBezTo>
                  <a:cubicBezTo>
                    <a:pt x="13901" y="16933"/>
                    <a:pt x="13605" y="18116"/>
                    <a:pt x="13088" y="19115"/>
                  </a:cubicBezTo>
                  <a:cubicBezTo>
                    <a:pt x="12829" y="19595"/>
                    <a:pt x="12496" y="20076"/>
                    <a:pt x="12164" y="20409"/>
                  </a:cubicBezTo>
                  <a:cubicBezTo>
                    <a:pt x="11794" y="20741"/>
                    <a:pt x="11424" y="20963"/>
                    <a:pt x="11055" y="21000"/>
                  </a:cubicBezTo>
                  <a:lnTo>
                    <a:pt x="10870" y="21000"/>
                  </a:lnTo>
                  <a:cubicBezTo>
                    <a:pt x="10500" y="21000"/>
                    <a:pt x="10315" y="20889"/>
                    <a:pt x="10167" y="20704"/>
                  </a:cubicBezTo>
                  <a:cubicBezTo>
                    <a:pt x="9908" y="20446"/>
                    <a:pt x="9761" y="19965"/>
                    <a:pt x="9687" y="19447"/>
                  </a:cubicBezTo>
                  <a:cubicBezTo>
                    <a:pt x="9576" y="18930"/>
                    <a:pt x="9576" y="18449"/>
                    <a:pt x="9502" y="18079"/>
                  </a:cubicBezTo>
                  <a:lnTo>
                    <a:pt x="9465" y="18042"/>
                  </a:lnTo>
                  <a:lnTo>
                    <a:pt x="9502" y="17931"/>
                  </a:lnTo>
                  <a:cubicBezTo>
                    <a:pt x="9539" y="17821"/>
                    <a:pt x="9502" y="17673"/>
                    <a:pt x="9428" y="17599"/>
                  </a:cubicBezTo>
                  <a:cubicBezTo>
                    <a:pt x="9367" y="17538"/>
                    <a:pt x="9294" y="17510"/>
                    <a:pt x="9223" y="17510"/>
                  </a:cubicBezTo>
                  <a:cubicBezTo>
                    <a:pt x="9165" y="17510"/>
                    <a:pt x="9108" y="17529"/>
                    <a:pt x="9058" y="17562"/>
                  </a:cubicBezTo>
                  <a:cubicBezTo>
                    <a:pt x="8356" y="18042"/>
                    <a:pt x="7616" y="18338"/>
                    <a:pt x="7025" y="18338"/>
                  </a:cubicBezTo>
                  <a:cubicBezTo>
                    <a:pt x="6877" y="18338"/>
                    <a:pt x="6729" y="18338"/>
                    <a:pt x="6581" y="18301"/>
                  </a:cubicBezTo>
                  <a:cubicBezTo>
                    <a:pt x="4991" y="17858"/>
                    <a:pt x="3734" y="16527"/>
                    <a:pt x="2810" y="14900"/>
                  </a:cubicBezTo>
                  <a:cubicBezTo>
                    <a:pt x="1849" y="13273"/>
                    <a:pt x="1257" y="11388"/>
                    <a:pt x="888" y="9909"/>
                  </a:cubicBezTo>
                  <a:cubicBezTo>
                    <a:pt x="703" y="9169"/>
                    <a:pt x="629" y="8430"/>
                    <a:pt x="629" y="7728"/>
                  </a:cubicBezTo>
                  <a:cubicBezTo>
                    <a:pt x="629" y="5731"/>
                    <a:pt x="1294" y="3957"/>
                    <a:pt x="2329" y="2663"/>
                  </a:cubicBezTo>
                  <a:cubicBezTo>
                    <a:pt x="3365" y="1369"/>
                    <a:pt x="4770" y="629"/>
                    <a:pt x="6211" y="629"/>
                  </a:cubicBezTo>
                  <a:close/>
                  <a:moveTo>
                    <a:pt x="6211" y="1"/>
                  </a:moveTo>
                  <a:cubicBezTo>
                    <a:pt x="4548" y="1"/>
                    <a:pt x="2995" y="888"/>
                    <a:pt x="1849" y="2293"/>
                  </a:cubicBezTo>
                  <a:cubicBezTo>
                    <a:pt x="740" y="3661"/>
                    <a:pt x="0" y="5583"/>
                    <a:pt x="0" y="7728"/>
                  </a:cubicBezTo>
                  <a:cubicBezTo>
                    <a:pt x="0" y="8467"/>
                    <a:pt x="111" y="9243"/>
                    <a:pt x="296" y="10057"/>
                  </a:cubicBezTo>
                  <a:cubicBezTo>
                    <a:pt x="666" y="11573"/>
                    <a:pt x="1294" y="13532"/>
                    <a:pt x="2256" y="15233"/>
                  </a:cubicBezTo>
                  <a:cubicBezTo>
                    <a:pt x="3254" y="16933"/>
                    <a:pt x="4585" y="18412"/>
                    <a:pt x="6433" y="18893"/>
                  </a:cubicBezTo>
                  <a:cubicBezTo>
                    <a:pt x="6618" y="18930"/>
                    <a:pt x="6803" y="18967"/>
                    <a:pt x="7025" y="18967"/>
                  </a:cubicBezTo>
                  <a:cubicBezTo>
                    <a:pt x="7663" y="18967"/>
                    <a:pt x="8301" y="18716"/>
                    <a:pt x="8903" y="18377"/>
                  </a:cubicBezTo>
                  <a:lnTo>
                    <a:pt x="8903" y="18377"/>
                  </a:lnTo>
                  <a:cubicBezTo>
                    <a:pt x="8930" y="18537"/>
                    <a:pt x="8957" y="18760"/>
                    <a:pt x="8984" y="19004"/>
                  </a:cubicBezTo>
                  <a:cubicBezTo>
                    <a:pt x="9058" y="19521"/>
                    <a:pt x="9132" y="20150"/>
                    <a:pt x="9391" y="20667"/>
                  </a:cubicBezTo>
                  <a:cubicBezTo>
                    <a:pt x="9502" y="20926"/>
                    <a:pt x="9687" y="21148"/>
                    <a:pt x="9945" y="21333"/>
                  </a:cubicBezTo>
                  <a:cubicBezTo>
                    <a:pt x="10167" y="21518"/>
                    <a:pt x="10500" y="21629"/>
                    <a:pt x="10870" y="21629"/>
                  </a:cubicBezTo>
                  <a:cubicBezTo>
                    <a:pt x="10944" y="21629"/>
                    <a:pt x="11018" y="21629"/>
                    <a:pt x="11091" y="21592"/>
                  </a:cubicBezTo>
                  <a:cubicBezTo>
                    <a:pt x="11683" y="21555"/>
                    <a:pt x="12164" y="21259"/>
                    <a:pt x="12570" y="20852"/>
                  </a:cubicBezTo>
                  <a:cubicBezTo>
                    <a:pt x="13199" y="20261"/>
                    <a:pt x="13679" y="19410"/>
                    <a:pt x="14012" y="18560"/>
                  </a:cubicBezTo>
                  <a:cubicBezTo>
                    <a:pt x="14345" y="17710"/>
                    <a:pt x="14530" y="16859"/>
                    <a:pt x="14530" y="16268"/>
                  </a:cubicBezTo>
                  <a:cubicBezTo>
                    <a:pt x="14530" y="15417"/>
                    <a:pt x="14123" y="14789"/>
                    <a:pt x="13716" y="14345"/>
                  </a:cubicBezTo>
                  <a:cubicBezTo>
                    <a:pt x="13455" y="14084"/>
                    <a:pt x="13194" y="13899"/>
                    <a:pt x="13040" y="13790"/>
                  </a:cubicBezTo>
                  <a:lnTo>
                    <a:pt x="13040" y="13790"/>
                  </a:lnTo>
                  <a:lnTo>
                    <a:pt x="12666" y="8578"/>
                  </a:lnTo>
                  <a:lnTo>
                    <a:pt x="12666" y="8578"/>
                  </a:lnTo>
                  <a:cubicBezTo>
                    <a:pt x="13265" y="8469"/>
                    <a:pt x="14621" y="8046"/>
                    <a:pt x="15935" y="6397"/>
                  </a:cubicBezTo>
                  <a:cubicBezTo>
                    <a:pt x="16156" y="6101"/>
                    <a:pt x="16267" y="5805"/>
                    <a:pt x="16267" y="5472"/>
                  </a:cubicBezTo>
                  <a:cubicBezTo>
                    <a:pt x="16267" y="5140"/>
                    <a:pt x="16156" y="4807"/>
                    <a:pt x="15972" y="4511"/>
                  </a:cubicBezTo>
                  <a:cubicBezTo>
                    <a:pt x="15639" y="3957"/>
                    <a:pt x="15084" y="3439"/>
                    <a:pt x="14419" y="2921"/>
                  </a:cubicBezTo>
                  <a:cubicBezTo>
                    <a:pt x="12348" y="1443"/>
                    <a:pt x="9021" y="149"/>
                    <a:pt x="6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4722;p64">
              <a:extLst>
                <a:ext uri="{FF2B5EF4-FFF2-40B4-BE49-F238E27FC236}">
                  <a16:creationId xmlns:a16="http://schemas.microsoft.com/office/drawing/2014/main" id="{3B25A1FB-9F3D-4DC1-A0B7-DBC35CDA0458}"/>
                </a:ext>
              </a:extLst>
            </p:cNvPr>
            <p:cNvSpPr/>
            <p:nvPr/>
          </p:nvSpPr>
          <p:spPr>
            <a:xfrm>
              <a:off x="3633000" y="2838275"/>
              <a:ext cx="438125" cy="93175"/>
            </a:xfrm>
            <a:custGeom>
              <a:avLst/>
              <a:gdLst/>
              <a:ahLst/>
              <a:cxnLst/>
              <a:rect l="l" t="t" r="r" b="b"/>
              <a:pathLst>
                <a:path w="17525" h="3727" extrusionOk="0">
                  <a:moveTo>
                    <a:pt x="6167" y="0"/>
                  </a:moveTo>
                  <a:cubicBezTo>
                    <a:pt x="5883" y="0"/>
                    <a:pt x="5625" y="10"/>
                    <a:pt x="5398" y="30"/>
                  </a:cubicBezTo>
                  <a:cubicBezTo>
                    <a:pt x="2884" y="251"/>
                    <a:pt x="1738" y="1619"/>
                    <a:pt x="1738" y="1619"/>
                  </a:cubicBezTo>
                  <a:lnTo>
                    <a:pt x="0" y="3061"/>
                  </a:lnTo>
                  <a:lnTo>
                    <a:pt x="17524" y="3727"/>
                  </a:lnTo>
                  <a:cubicBezTo>
                    <a:pt x="17524" y="3727"/>
                    <a:pt x="17007" y="2728"/>
                    <a:pt x="15676" y="1804"/>
                  </a:cubicBezTo>
                  <a:cubicBezTo>
                    <a:pt x="14431" y="963"/>
                    <a:pt x="9025" y="0"/>
                    <a:pt x="6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4723;p64">
              <a:extLst>
                <a:ext uri="{FF2B5EF4-FFF2-40B4-BE49-F238E27FC236}">
                  <a16:creationId xmlns:a16="http://schemas.microsoft.com/office/drawing/2014/main" id="{3203E94F-D5D1-4B6F-9C7D-379B6084CFC9}"/>
                </a:ext>
              </a:extLst>
            </p:cNvPr>
            <p:cNvSpPr/>
            <p:nvPr/>
          </p:nvSpPr>
          <p:spPr>
            <a:xfrm>
              <a:off x="3624675" y="2830675"/>
              <a:ext cx="454750" cy="108425"/>
            </a:xfrm>
            <a:custGeom>
              <a:avLst/>
              <a:gdLst/>
              <a:ahLst/>
              <a:cxnLst/>
              <a:rect l="l" t="t" r="r" b="b"/>
              <a:pathLst>
                <a:path w="18190" h="4337" extrusionOk="0">
                  <a:moveTo>
                    <a:pt x="6544" y="592"/>
                  </a:moveTo>
                  <a:cubicBezTo>
                    <a:pt x="7949" y="592"/>
                    <a:pt x="9982" y="851"/>
                    <a:pt x="11831" y="1184"/>
                  </a:cubicBezTo>
                  <a:cubicBezTo>
                    <a:pt x="12755" y="1369"/>
                    <a:pt x="13606" y="1554"/>
                    <a:pt x="14345" y="1775"/>
                  </a:cubicBezTo>
                  <a:cubicBezTo>
                    <a:pt x="15047" y="1960"/>
                    <a:pt x="15602" y="2182"/>
                    <a:pt x="15824" y="2367"/>
                  </a:cubicBezTo>
                  <a:cubicBezTo>
                    <a:pt x="16489" y="2811"/>
                    <a:pt x="16933" y="3254"/>
                    <a:pt x="17192" y="3624"/>
                  </a:cubicBezTo>
                  <a:cubicBezTo>
                    <a:pt x="17221" y="3653"/>
                    <a:pt x="17249" y="3683"/>
                    <a:pt x="17275" y="3712"/>
                  </a:cubicBezTo>
                  <a:lnTo>
                    <a:pt x="17275" y="3712"/>
                  </a:lnTo>
                  <a:lnTo>
                    <a:pt x="1146" y="3106"/>
                  </a:lnTo>
                  <a:lnTo>
                    <a:pt x="2293" y="2182"/>
                  </a:lnTo>
                  <a:lnTo>
                    <a:pt x="2330" y="2145"/>
                  </a:lnTo>
                  <a:cubicBezTo>
                    <a:pt x="2367" y="2108"/>
                    <a:pt x="3439" y="851"/>
                    <a:pt x="5768" y="629"/>
                  </a:cubicBezTo>
                  <a:cubicBezTo>
                    <a:pt x="5990" y="629"/>
                    <a:pt x="6248" y="592"/>
                    <a:pt x="6544" y="592"/>
                  </a:cubicBezTo>
                  <a:close/>
                  <a:moveTo>
                    <a:pt x="6544" y="1"/>
                  </a:moveTo>
                  <a:cubicBezTo>
                    <a:pt x="6211" y="1"/>
                    <a:pt x="5953" y="1"/>
                    <a:pt x="5694" y="38"/>
                  </a:cubicBezTo>
                  <a:cubicBezTo>
                    <a:pt x="3241" y="245"/>
                    <a:pt x="2047" y="1517"/>
                    <a:pt x="1871" y="1714"/>
                  </a:cubicBezTo>
                  <a:lnTo>
                    <a:pt x="1871" y="1714"/>
                  </a:lnTo>
                  <a:lnTo>
                    <a:pt x="148" y="3143"/>
                  </a:lnTo>
                  <a:cubicBezTo>
                    <a:pt x="37" y="3217"/>
                    <a:pt x="0" y="3365"/>
                    <a:pt x="37" y="3476"/>
                  </a:cubicBezTo>
                  <a:cubicBezTo>
                    <a:pt x="74" y="3587"/>
                    <a:pt x="185" y="3661"/>
                    <a:pt x="296" y="3661"/>
                  </a:cubicBezTo>
                  <a:lnTo>
                    <a:pt x="17857" y="4326"/>
                  </a:lnTo>
                  <a:cubicBezTo>
                    <a:pt x="17878" y="4333"/>
                    <a:pt x="17898" y="4336"/>
                    <a:pt x="17918" y="4336"/>
                  </a:cubicBezTo>
                  <a:cubicBezTo>
                    <a:pt x="18006" y="4336"/>
                    <a:pt x="18086" y="4276"/>
                    <a:pt x="18116" y="4216"/>
                  </a:cubicBezTo>
                  <a:cubicBezTo>
                    <a:pt x="18190" y="4105"/>
                    <a:pt x="18190" y="3994"/>
                    <a:pt x="18153" y="3883"/>
                  </a:cubicBezTo>
                  <a:cubicBezTo>
                    <a:pt x="18116" y="3883"/>
                    <a:pt x="17598" y="2811"/>
                    <a:pt x="16194" y="1849"/>
                  </a:cubicBezTo>
                  <a:cubicBezTo>
                    <a:pt x="15824" y="1591"/>
                    <a:pt x="15232" y="1406"/>
                    <a:pt x="14493" y="1184"/>
                  </a:cubicBezTo>
                  <a:cubicBezTo>
                    <a:pt x="12312" y="555"/>
                    <a:pt x="8725" y="1"/>
                    <a:pt x="6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4724;p64">
              <a:extLst>
                <a:ext uri="{FF2B5EF4-FFF2-40B4-BE49-F238E27FC236}">
                  <a16:creationId xmlns:a16="http://schemas.microsoft.com/office/drawing/2014/main" id="{16B74DB0-A522-42B5-AD1F-29DEBFE274A7}"/>
                </a:ext>
              </a:extLst>
            </p:cNvPr>
            <p:cNvSpPr/>
            <p:nvPr/>
          </p:nvSpPr>
          <p:spPr>
            <a:xfrm>
              <a:off x="3174550" y="2857500"/>
              <a:ext cx="244950" cy="223675"/>
            </a:xfrm>
            <a:custGeom>
              <a:avLst/>
              <a:gdLst/>
              <a:ahLst/>
              <a:cxnLst/>
              <a:rect l="l" t="t" r="r" b="b"/>
              <a:pathLst>
                <a:path w="9798" h="8947" extrusionOk="0">
                  <a:moveTo>
                    <a:pt x="6545" y="0"/>
                  </a:moveTo>
                  <a:lnTo>
                    <a:pt x="4992" y="148"/>
                  </a:lnTo>
                  <a:lnTo>
                    <a:pt x="4289" y="2403"/>
                  </a:lnTo>
                  <a:lnTo>
                    <a:pt x="1" y="3623"/>
                  </a:lnTo>
                  <a:lnTo>
                    <a:pt x="1221" y="8947"/>
                  </a:lnTo>
                  <a:lnTo>
                    <a:pt x="5103" y="8762"/>
                  </a:lnTo>
                  <a:lnTo>
                    <a:pt x="6729" y="7061"/>
                  </a:lnTo>
                  <a:lnTo>
                    <a:pt x="9798" y="3771"/>
                  </a:lnTo>
                  <a:lnTo>
                    <a:pt x="9132" y="3253"/>
                  </a:lnTo>
                  <a:lnTo>
                    <a:pt x="6027" y="5176"/>
                  </a:lnTo>
                  <a:lnTo>
                    <a:pt x="6360" y="2218"/>
                  </a:lnTo>
                  <a:lnTo>
                    <a:pt x="6877" y="2921"/>
                  </a:lnTo>
                  <a:lnTo>
                    <a:pt x="7580" y="2218"/>
                  </a:lnTo>
                  <a:lnTo>
                    <a:pt x="65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4725;p64">
              <a:extLst>
                <a:ext uri="{FF2B5EF4-FFF2-40B4-BE49-F238E27FC236}">
                  <a16:creationId xmlns:a16="http://schemas.microsoft.com/office/drawing/2014/main" id="{B94D0269-6C28-44CB-BAA5-BED40064BDBE}"/>
                </a:ext>
              </a:extLst>
            </p:cNvPr>
            <p:cNvSpPr/>
            <p:nvPr/>
          </p:nvSpPr>
          <p:spPr>
            <a:xfrm>
              <a:off x="3165325" y="2849175"/>
              <a:ext cx="261575" cy="239575"/>
            </a:xfrm>
            <a:custGeom>
              <a:avLst/>
              <a:gdLst/>
              <a:ahLst/>
              <a:cxnLst/>
              <a:rect l="l" t="t" r="r" b="b"/>
              <a:pathLst>
                <a:path w="10463" h="9583" extrusionOk="0">
                  <a:moveTo>
                    <a:pt x="6729" y="666"/>
                  </a:moveTo>
                  <a:lnTo>
                    <a:pt x="7579" y="2514"/>
                  </a:lnTo>
                  <a:lnTo>
                    <a:pt x="7283" y="2773"/>
                  </a:lnTo>
                  <a:lnTo>
                    <a:pt x="6987" y="2366"/>
                  </a:lnTo>
                  <a:cubicBezTo>
                    <a:pt x="6914" y="2292"/>
                    <a:pt x="6803" y="2255"/>
                    <a:pt x="6655" y="2255"/>
                  </a:cubicBezTo>
                  <a:cubicBezTo>
                    <a:pt x="6544" y="2292"/>
                    <a:pt x="6470" y="2403"/>
                    <a:pt x="6433" y="2514"/>
                  </a:cubicBezTo>
                  <a:lnTo>
                    <a:pt x="6100" y="5472"/>
                  </a:lnTo>
                  <a:cubicBezTo>
                    <a:pt x="6063" y="5583"/>
                    <a:pt x="6137" y="5694"/>
                    <a:pt x="6248" y="5768"/>
                  </a:cubicBezTo>
                  <a:cubicBezTo>
                    <a:pt x="6285" y="5805"/>
                    <a:pt x="6340" y="5823"/>
                    <a:pt x="6396" y="5823"/>
                  </a:cubicBezTo>
                  <a:cubicBezTo>
                    <a:pt x="6451" y="5823"/>
                    <a:pt x="6507" y="5805"/>
                    <a:pt x="6544" y="5768"/>
                  </a:cubicBezTo>
                  <a:lnTo>
                    <a:pt x="9501" y="3993"/>
                  </a:lnTo>
                  <a:lnTo>
                    <a:pt x="9686" y="4141"/>
                  </a:lnTo>
                  <a:lnTo>
                    <a:pt x="6877" y="7210"/>
                  </a:lnTo>
                  <a:lnTo>
                    <a:pt x="5324" y="8799"/>
                  </a:lnTo>
                  <a:lnTo>
                    <a:pt x="1831" y="8972"/>
                  </a:lnTo>
                  <a:lnTo>
                    <a:pt x="1831" y="8972"/>
                  </a:lnTo>
                  <a:lnTo>
                    <a:pt x="702" y="4178"/>
                  </a:lnTo>
                  <a:lnTo>
                    <a:pt x="4769" y="3032"/>
                  </a:lnTo>
                  <a:cubicBezTo>
                    <a:pt x="4843" y="2995"/>
                    <a:pt x="4954" y="2921"/>
                    <a:pt x="4954" y="2847"/>
                  </a:cubicBezTo>
                  <a:lnTo>
                    <a:pt x="5583" y="777"/>
                  </a:lnTo>
                  <a:lnTo>
                    <a:pt x="6729" y="666"/>
                  </a:lnTo>
                  <a:close/>
                  <a:moveTo>
                    <a:pt x="6877" y="0"/>
                  </a:moveTo>
                  <a:lnTo>
                    <a:pt x="5324" y="185"/>
                  </a:lnTo>
                  <a:cubicBezTo>
                    <a:pt x="5213" y="185"/>
                    <a:pt x="5102" y="296"/>
                    <a:pt x="5065" y="407"/>
                  </a:cubicBezTo>
                  <a:lnTo>
                    <a:pt x="4436" y="2477"/>
                  </a:lnTo>
                  <a:lnTo>
                    <a:pt x="259" y="3660"/>
                  </a:lnTo>
                  <a:cubicBezTo>
                    <a:pt x="111" y="3697"/>
                    <a:pt x="0" y="3845"/>
                    <a:pt x="37" y="4030"/>
                  </a:cubicBezTo>
                  <a:lnTo>
                    <a:pt x="1294" y="9354"/>
                  </a:lnTo>
                  <a:cubicBezTo>
                    <a:pt x="1326" y="9482"/>
                    <a:pt x="1442" y="9583"/>
                    <a:pt x="1569" y="9583"/>
                  </a:cubicBezTo>
                  <a:cubicBezTo>
                    <a:pt x="1588" y="9583"/>
                    <a:pt x="1607" y="9581"/>
                    <a:pt x="1627" y="9576"/>
                  </a:cubicBezTo>
                  <a:lnTo>
                    <a:pt x="5472" y="9391"/>
                  </a:lnTo>
                  <a:cubicBezTo>
                    <a:pt x="5546" y="9391"/>
                    <a:pt x="5620" y="9354"/>
                    <a:pt x="5693" y="9317"/>
                  </a:cubicBezTo>
                  <a:lnTo>
                    <a:pt x="7320" y="7616"/>
                  </a:lnTo>
                  <a:lnTo>
                    <a:pt x="10389" y="4289"/>
                  </a:lnTo>
                  <a:cubicBezTo>
                    <a:pt x="10426" y="4252"/>
                    <a:pt x="10463" y="4141"/>
                    <a:pt x="10463" y="4067"/>
                  </a:cubicBezTo>
                  <a:cubicBezTo>
                    <a:pt x="10463" y="3993"/>
                    <a:pt x="10426" y="3919"/>
                    <a:pt x="10352" y="3845"/>
                  </a:cubicBezTo>
                  <a:lnTo>
                    <a:pt x="9686" y="3365"/>
                  </a:lnTo>
                  <a:cubicBezTo>
                    <a:pt x="9643" y="3321"/>
                    <a:pt x="9574" y="3303"/>
                    <a:pt x="9503" y="3303"/>
                  </a:cubicBezTo>
                  <a:cubicBezTo>
                    <a:pt x="9452" y="3303"/>
                    <a:pt x="9400" y="3312"/>
                    <a:pt x="9354" y="3328"/>
                  </a:cubicBezTo>
                  <a:lnTo>
                    <a:pt x="6766" y="4917"/>
                  </a:lnTo>
                  <a:lnTo>
                    <a:pt x="6950" y="3365"/>
                  </a:lnTo>
                  <a:lnTo>
                    <a:pt x="7024" y="3439"/>
                  </a:lnTo>
                  <a:cubicBezTo>
                    <a:pt x="7061" y="3512"/>
                    <a:pt x="7135" y="3549"/>
                    <a:pt x="7246" y="3549"/>
                  </a:cubicBezTo>
                  <a:cubicBezTo>
                    <a:pt x="7266" y="3559"/>
                    <a:pt x="7289" y="3564"/>
                    <a:pt x="7312" y="3564"/>
                  </a:cubicBezTo>
                  <a:cubicBezTo>
                    <a:pt x="7374" y="3564"/>
                    <a:pt x="7441" y="3530"/>
                    <a:pt x="7468" y="3476"/>
                  </a:cubicBezTo>
                  <a:lnTo>
                    <a:pt x="8171" y="2773"/>
                  </a:lnTo>
                  <a:cubicBezTo>
                    <a:pt x="8281" y="2699"/>
                    <a:pt x="8281" y="2551"/>
                    <a:pt x="8244" y="2440"/>
                  </a:cubicBezTo>
                  <a:lnTo>
                    <a:pt x="7209" y="185"/>
                  </a:lnTo>
                  <a:cubicBezTo>
                    <a:pt x="7135" y="74"/>
                    <a:pt x="7024" y="0"/>
                    <a:pt x="6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4726;p64">
              <a:extLst>
                <a:ext uri="{FF2B5EF4-FFF2-40B4-BE49-F238E27FC236}">
                  <a16:creationId xmlns:a16="http://schemas.microsoft.com/office/drawing/2014/main" id="{B75B8AA7-1678-4AFB-9D2B-85BA6EFE71D2}"/>
                </a:ext>
              </a:extLst>
            </p:cNvPr>
            <p:cNvSpPr/>
            <p:nvPr/>
          </p:nvSpPr>
          <p:spPr>
            <a:xfrm>
              <a:off x="3119100" y="3076550"/>
              <a:ext cx="183025" cy="423600"/>
            </a:xfrm>
            <a:custGeom>
              <a:avLst/>
              <a:gdLst/>
              <a:ahLst/>
              <a:cxnLst/>
              <a:rect l="l" t="t" r="r" b="b"/>
              <a:pathLst>
                <a:path w="7321" h="16944" extrusionOk="0">
                  <a:moveTo>
                    <a:pt x="7321" y="0"/>
                  </a:moveTo>
                  <a:lnTo>
                    <a:pt x="3439" y="185"/>
                  </a:lnTo>
                  <a:lnTo>
                    <a:pt x="148" y="13975"/>
                  </a:lnTo>
                  <a:lnTo>
                    <a:pt x="0" y="14345"/>
                  </a:lnTo>
                  <a:cubicBezTo>
                    <a:pt x="1103" y="16435"/>
                    <a:pt x="2918" y="16943"/>
                    <a:pt x="4422" y="16943"/>
                  </a:cubicBezTo>
                  <a:cubicBezTo>
                    <a:pt x="5844" y="16943"/>
                    <a:pt x="6988" y="16489"/>
                    <a:pt x="6988" y="16489"/>
                  </a:cubicBezTo>
                  <a:lnTo>
                    <a:pt x="73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4727;p64">
              <a:extLst>
                <a:ext uri="{FF2B5EF4-FFF2-40B4-BE49-F238E27FC236}">
                  <a16:creationId xmlns:a16="http://schemas.microsoft.com/office/drawing/2014/main" id="{BDFD1BE7-94EF-459E-9714-372F93D699A9}"/>
                </a:ext>
              </a:extLst>
            </p:cNvPr>
            <p:cNvSpPr/>
            <p:nvPr/>
          </p:nvSpPr>
          <p:spPr>
            <a:xfrm>
              <a:off x="3110775" y="3068775"/>
              <a:ext cx="198750" cy="439425"/>
            </a:xfrm>
            <a:custGeom>
              <a:avLst/>
              <a:gdLst/>
              <a:ahLst/>
              <a:cxnLst/>
              <a:rect l="l" t="t" r="r" b="b"/>
              <a:pathLst>
                <a:path w="7950" h="17577" extrusionOk="0">
                  <a:moveTo>
                    <a:pt x="7321" y="644"/>
                  </a:moveTo>
                  <a:lnTo>
                    <a:pt x="6993" y="16588"/>
                  </a:lnTo>
                  <a:lnTo>
                    <a:pt x="6993" y="16588"/>
                  </a:lnTo>
                  <a:cubicBezTo>
                    <a:pt x="6621" y="16705"/>
                    <a:pt x="5745" y="16948"/>
                    <a:pt x="4733" y="16948"/>
                  </a:cubicBezTo>
                  <a:cubicBezTo>
                    <a:pt x="3994" y="16948"/>
                    <a:pt x="3217" y="16837"/>
                    <a:pt x="2515" y="16467"/>
                  </a:cubicBezTo>
                  <a:cubicBezTo>
                    <a:pt x="1841" y="16113"/>
                    <a:pt x="1168" y="15555"/>
                    <a:pt x="658" y="14663"/>
                  </a:cubicBezTo>
                  <a:lnTo>
                    <a:pt x="658" y="14663"/>
                  </a:lnTo>
                  <a:lnTo>
                    <a:pt x="740" y="14360"/>
                  </a:lnTo>
                  <a:lnTo>
                    <a:pt x="777" y="14360"/>
                  </a:lnTo>
                  <a:lnTo>
                    <a:pt x="4031" y="792"/>
                  </a:lnTo>
                  <a:lnTo>
                    <a:pt x="7321" y="644"/>
                  </a:lnTo>
                  <a:close/>
                  <a:moveTo>
                    <a:pt x="7699" y="1"/>
                  </a:moveTo>
                  <a:cubicBezTo>
                    <a:pt x="7673" y="1"/>
                    <a:pt x="7646" y="5"/>
                    <a:pt x="7617" y="15"/>
                  </a:cubicBezTo>
                  <a:lnTo>
                    <a:pt x="3772" y="200"/>
                  </a:lnTo>
                  <a:cubicBezTo>
                    <a:pt x="3624" y="200"/>
                    <a:pt x="3513" y="311"/>
                    <a:pt x="3476" y="422"/>
                  </a:cubicBezTo>
                  <a:lnTo>
                    <a:pt x="149" y="14175"/>
                  </a:lnTo>
                  <a:lnTo>
                    <a:pt x="38" y="14582"/>
                  </a:lnTo>
                  <a:cubicBezTo>
                    <a:pt x="1" y="14656"/>
                    <a:pt x="38" y="14730"/>
                    <a:pt x="75" y="14804"/>
                  </a:cubicBezTo>
                  <a:cubicBezTo>
                    <a:pt x="629" y="15913"/>
                    <a:pt x="1406" y="16615"/>
                    <a:pt x="2256" y="17022"/>
                  </a:cubicBezTo>
                  <a:cubicBezTo>
                    <a:pt x="3069" y="17429"/>
                    <a:pt x="3957" y="17576"/>
                    <a:pt x="4733" y="17576"/>
                  </a:cubicBezTo>
                  <a:cubicBezTo>
                    <a:pt x="6212" y="17576"/>
                    <a:pt x="7395" y="17096"/>
                    <a:pt x="7432" y="17096"/>
                  </a:cubicBezTo>
                  <a:cubicBezTo>
                    <a:pt x="7543" y="17022"/>
                    <a:pt x="7617" y="16948"/>
                    <a:pt x="7617" y="16800"/>
                  </a:cubicBezTo>
                  <a:lnTo>
                    <a:pt x="7949" y="311"/>
                  </a:lnTo>
                  <a:cubicBezTo>
                    <a:pt x="7949" y="237"/>
                    <a:pt x="7912" y="126"/>
                    <a:pt x="7875" y="89"/>
                  </a:cubicBezTo>
                  <a:cubicBezTo>
                    <a:pt x="7821" y="35"/>
                    <a:pt x="7767" y="1"/>
                    <a:pt x="7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4728;p64">
              <a:extLst>
                <a:ext uri="{FF2B5EF4-FFF2-40B4-BE49-F238E27FC236}">
                  <a16:creationId xmlns:a16="http://schemas.microsoft.com/office/drawing/2014/main" id="{5010BE34-2400-4C6A-A8DE-6699DE3B5F60}"/>
                </a:ext>
              </a:extLst>
            </p:cNvPr>
            <p:cNvSpPr/>
            <p:nvPr/>
          </p:nvSpPr>
          <p:spPr>
            <a:xfrm>
              <a:off x="3104300" y="2951775"/>
              <a:ext cx="378050" cy="561575"/>
            </a:xfrm>
            <a:custGeom>
              <a:avLst/>
              <a:gdLst/>
              <a:ahLst/>
              <a:cxnLst/>
              <a:rect l="l" t="t" r="r" b="b"/>
              <a:pathLst>
                <a:path w="15122" h="22463" extrusionOk="0">
                  <a:moveTo>
                    <a:pt x="12608" y="0"/>
                  </a:moveTo>
                  <a:lnTo>
                    <a:pt x="777" y="18559"/>
                  </a:lnTo>
                  <a:cubicBezTo>
                    <a:pt x="777" y="18559"/>
                    <a:pt x="1" y="20888"/>
                    <a:pt x="2922" y="22072"/>
                  </a:cubicBezTo>
                  <a:cubicBezTo>
                    <a:pt x="3637" y="22356"/>
                    <a:pt x="4284" y="22463"/>
                    <a:pt x="4852" y="22463"/>
                  </a:cubicBezTo>
                  <a:cubicBezTo>
                    <a:pt x="6576" y="22463"/>
                    <a:pt x="7580" y="21480"/>
                    <a:pt x="7580" y="21480"/>
                  </a:cubicBezTo>
                  <a:lnTo>
                    <a:pt x="15122" y="14714"/>
                  </a:lnTo>
                  <a:lnTo>
                    <a:pt x="126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4729;p64">
              <a:extLst>
                <a:ext uri="{FF2B5EF4-FFF2-40B4-BE49-F238E27FC236}">
                  <a16:creationId xmlns:a16="http://schemas.microsoft.com/office/drawing/2014/main" id="{8E1C385A-ED50-4CCE-A623-1293B0CAA77C}"/>
                </a:ext>
              </a:extLst>
            </p:cNvPr>
            <p:cNvSpPr/>
            <p:nvPr/>
          </p:nvSpPr>
          <p:spPr>
            <a:xfrm>
              <a:off x="3113550" y="2944025"/>
              <a:ext cx="376200" cy="577100"/>
            </a:xfrm>
            <a:custGeom>
              <a:avLst/>
              <a:gdLst/>
              <a:ahLst/>
              <a:cxnLst/>
              <a:rect l="l" t="t" r="r" b="b"/>
              <a:pathLst>
                <a:path w="15048" h="23084" extrusionOk="0">
                  <a:moveTo>
                    <a:pt x="12046" y="1166"/>
                  </a:moveTo>
                  <a:lnTo>
                    <a:pt x="14419" y="14913"/>
                  </a:lnTo>
                  <a:lnTo>
                    <a:pt x="6988" y="21568"/>
                  </a:lnTo>
                  <a:cubicBezTo>
                    <a:pt x="6951" y="21605"/>
                    <a:pt x="6027" y="22455"/>
                    <a:pt x="4511" y="22455"/>
                  </a:cubicBezTo>
                  <a:cubicBezTo>
                    <a:pt x="3957" y="22455"/>
                    <a:pt x="3365" y="22345"/>
                    <a:pt x="2663" y="22086"/>
                  </a:cubicBezTo>
                  <a:cubicBezTo>
                    <a:pt x="1775" y="21716"/>
                    <a:pt x="1258" y="21272"/>
                    <a:pt x="999" y="20829"/>
                  </a:cubicBezTo>
                  <a:cubicBezTo>
                    <a:pt x="703" y="20385"/>
                    <a:pt x="629" y="19941"/>
                    <a:pt x="629" y="19572"/>
                  </a:cubicBezTo>
                  <a:cubicBezTo>
                    <a:pt x="629" y="19387"/>
                    <a:pt x="666" y="19239"/>
                    <a:pt x="666" y="19128"/>
                  </a:cubicBezTo>
                  <a:lnTo>
                    <a:pt x="703" y="19017"/>
                  </a:lnTo>
                  <a:lnTo>
                    <a:pt x="703" y="18996"/>
                  </a:lnTo>
                  <a:lnTo>
                    <a:pt x="703" y="18996"/>
                  </a:lnTo>
                  <a:lnTo>
                    <a:pt x="12046" y="1166"/>
                  </a:lnTo>
                  <a:close/>
                  <a:moveTo>
                    <a:pt x="12187" y="0"/>
                  </a:moveTo>
                  <a:cubicBezTo>
                    <a:pt x="12097" y="0"/>
                    <a:pt x="12007" y="42"/>
                    <a:pt x="11979" y="125"/>
                  </a:cubicBezTo>
                  <a:lnTo>
                    <a:pt x="149" y="18721"/>
                  </a:lnTo>
                  <a:lnTo>
                    <a:pt x="112" y="18795"/>
                  </a:lnTo>
                  <a:cubicBezTo>
                    <a:pt x="112" y="18795"/>
                    <a:pt x="1" y="19128"/>
                    <a:pt x="1" y="19572"/>
                  </a:cubicBezTo>
                  <a:cubicBezTo>
                    <a:pt x="1" y="20015"/>
                    <a:pt x="112" y="20570"/>
                    <a:pt x="481" y="21162"/>
                  </a:cubicBezTo>
                  <a:cubicBezTo>
                    <a:pt x="814" y="21716"/>
                    <a:pt x="1443" y="22271"/>
                    <a:pt x="2441" y="22640"/>
                  </a:cubicBezTo>
                  <a:cubicBezTo>
                    <a:pt x="3180" y="22973"/>
                    <a:pt x="3883" y="23084"/>
                    <a:pt x="4511" y="23084"/>
                  </a:cubicBezTo>
                  <a:cubicBezTo>
                    <a:pt x="6323" y="23084"/>
                    <a:pt x="7395" y="22049"/>
                    <a:pt x="7395" y="22012"/>
                  </a:cubicBezTo>
                  <a:lnTo>
                    <a:pt x="14937" y="15246"/>
                  </a:lnTo>
                  <a:cubicBezTo>
                    <a:pt x="15011" y="15172"/>
                    <a:pt x="15048" y="15061"/>
                    <a:pt x="15048" y="14950"/>
                  </a:cubicBezTo>
                  <a:lnTo>
                    <a:pt x="12534" y="236"/>
                  </a:lnTo>
                  <a:cubicBezTo>
                    <a:pt x="12497" y="125"/>
                    <a:pt x="12423" y="14"/>
                    <a:pt x="12275" y="14"/>
                  </a:cubicBezTo>
                  <a:cubicBezTo>
                    <a:pt x="12247" y="5"/>
                    <a:pt x="12217" y="0"/>
                    <a:pt x="1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4730;p64">
              <a:extLst>
                <a:ext uri="{FF2B5EF4-FFF2-40B4-BE49-F238E27FC236}">
                  <a16:creationId xmlns:a16="http://schemas.microsoft.com/office/drawing/2014/main" id="{70017E18-5AE3-4DC4-99C1-62601365357B}"/>
                </a:ext>
              </a:extLst>
            </p:cNvPr>
            <p:cNvSpPr/>
            <p:nvPr/>
          </p:nvSpPr>
          <p:spPr>
            <a:xfrm>
              <a:off x="4058150" y="2922175"/>
              <a:ext cx="1011175" cy="521400"/>
            </a:xfrm>
            <a:custGeom>
              <a:avLst/>
              <a:gdLst/>
              <a:ahLst/>
              <a:cxnLst/>
              <a:rect l="l" t="t" r="r" b="b"/>
              <a:pathLst>
                <a:path w="40447" h="20856" extrusionOk="0">
                  <a:moveTo>
                    <a:pt x="7173" y="1"/>
                  </a:moveTo>
                  <a:lnTo>
                    <a:pt x="1" y="10649"/>
                  </a:lnTo>
                  <a:lnTo>
                    <a:pt x="15861" y="20113"/>
                  </a:lnTo>
                  <a:cubicBezTo>
                    <a:pt x="16705" y="20604"/>
                    <a:pt x="17644" y="20855"/>
                    <a:pt x="18582" y="20855"/>
                  </a:cubicBezTo>
                  <a:cubicBezTo>
                    <a:pt x="19410" y="20855"/>
                    <a:pt x="20237" y="20660"/>
                    <a:pt x="21000" y="20261"/>
                  </a:cubicBezTo>
                  <a:lnTo>
                    <a:pt x="40446" y="10353"/>
                  </a:lnTo>
                  <a:lnTo>
                    <a:pt x="38968" y="7617"/>
                  </a:lnTo>
                  <a:lnTo>
                    <a:pt x="21591" y="13680"/>
                  </a:lnTo>
                  <a:lnTo>
                    <a:pt x="71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4731;p64">
              <a:extLst>
                <a:ext uri="{FF2B5EF4-FFF2-40B4-BE49-F238E27FC236}">
                  <a16:creationId xmlns:a16="http://schemas.microsoft.com/office/drawing/2014/main" id="{A871E570-EEE0-405E-BDE2-B7C1751C1648}"/>
                </a:ext>
              </a:extLst>
            </p:cNvPr>
            <p:cNvSpPr/>
            <p:nvPr/>
          </p:nvSpPr>
          <p:spPr>
            <a:xfrm>
              <a:off x="4049825" y="2914800"/>
              <a:ext cx="1026900" cy="537025"/>
            </a:xfrm>
            <a:custGeom>
              <a:avLst/>
              <a:gdLst/>
              <a:ahLst/>
              <a:cxnLst/>
              <a:rect l="l" t="t" r="r" b="b"/>
              <a:pathLst>
                <a:path w="41076" h="21481" extrusionOk="0">
                  <a:moveTo>
                    <a:pt x="7540" y="760"/>
                  </a:moveTo>
                  <a:lnTo>
                    <a:pt x="21740" y="14197"/>
                  </a:lnTo>
                  <a:cubicBezTo>
                    <a:pt x="21794" y="14251"/>
                    <a:pt x="21868" y="14285"/>
                    <a:pt x="21947" y="14285"/>
                  </a:cubicBezTo>
                  <a:cubicBezTo>
                    <a:pt x="21976" y="14285"/>
                    <a:pt x="22006" y="14281"/>
                    <a:pt x="22035" y="14271"/>
                  </a:cubicBezTo>
                  <a:lnTo>
                    <a:pt x="39153" y="8282"/>
                  </a:lnTo>
                  <a:lnTo>
                    <a:pt x="40336" y="10500"/>
                  </a:lnTo>
                  <a:lnTo>
                    <a:pt x="21222" y="20297"/>
                  </a:lnTo>
                  <a:cubicBezTo>
                    <a:pt x="20483" y="20667"/>
                    <a:pt x="19706" y="20852"/>
                    <a:pt x="18930" y="20852"/>
                  </a:cubicBezTo>
                  <a:cubicBezTo>
                    <a:pt x="18043" y="20852"/>
                    <a:pt x="17155" y="20593"/>
                    <a:pt x="16342" y="20149"/>
                  </a:cubicBezTo>
                  <a:lnTo>
                    <a:pt x="740" y="10833"/>
                  </a:lnTo>
                  <a:lnTo>
                    <a:pt x="7540" y="760"/>
                  </a:lnTo>
                  <a:close/>
                  <a:moveTo>
                    <a:pt x="7469" y="0"/>
                  </a:moveTo>
                  <a:cubicBezTo>
                    <a:pt x="7358" y="0"/>
                    <a:pt x="7284" y="74"/>
                    <a:pt x="7247" y="148"/>
                  </a:cubicBezTo>
                  <a:lnTo>
                    <a:pt x="75" y="10759"/>
                  </a:lnTo>
                  <a:cubicBezTo>
                    <a:pt x="1" y="10833"/>
                    <a:pt x="1" y="10944"/>
                    <a:pt x="38" y="11017"/>
                  </a:cubicBezTo>
                  <a:cubicBezTo>
                    <a:pt x="38" y="11091"/>
                    <a:pt x="75" y="11165"/>
                    <a:pt x="149" y="11202"/>
                  </a:cubicBezTo>
                  <a:lnTo>
                    <a:pt x="16046" y="20667"/>
                  </a:lnTo>
                  <a:cubicBezTo>
                    <a:pt x="16933" y="21184"/>
                    <a:pt x="17932" y="21480"/>
                    <a:pt x="18930" y="21480"/>
                  </a:cubicBezTo>
                  <a:cubicBezTo>
                    <a:pt x="19817" y="21480"/>
                    <a:pt x="20667" y="21258"/>
                    <a:pt x="21481" y="20852"/>
                  </a:cubicBezTo>
                  <a:lnTo>
                    <a:pt x="40927" y="10907"/>
                  </a:lnTo>
                  <a:cubicBezTo>
                    <a:pt x="40964" y="10870"/>
                    <a:pt x="41038" y="10833"/>
                    <a:pt x="41075" y="10722"/>
                  </a:cubicBezTo>
                  <a:cubicBezTo>
                    <a:pt x="41075" y="10648"/>
                    <a:pt x="41075" y="10574"/>
                    <a:pt x="41038" y="10500"/>
                  </a:cubicBezTo>
                  <a:lnTo>
                    <a:pt x="39559" y="7764"/>
                  </a:lnTo>
                  <a:cubicBezTo>
                    <a:pt x="39531" y="7651"/>
                    <a:pt x="39417" y="7603"/>
                    <a:pt x="39298" y="7603"/>
                  </a:cubicBezTo>
                  <a:cubicBezTo>
                    <a:pt x="39262" y="7603"/>
                    <a:pt x="39225" y="7607"/>
                    <a:pt x="39190" y="7616"/>
                  </a:cubicBezTo>
                  <a:lnTo>
                    <a:pt x="21998" y="13605"/>
                  </a:lnTo>
                  <a:lnTo>
                    <a:pt x="7691" y="74"/>
                  </a:lnTo>
                  <a:cubicBezTo>
                    <a:pt x="7617" y="37"/>
                    <a:pt x="7543" y="0"/>
                    <a:pt x="7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4732;p64">
              <a:extLst>
                <a:ext uri="{FF2B5EF4-FFF2-40B4-BE49-F238E27FC236}">
                  <a16:creationId xmlns:a16="http://schemas.microsoft.com/office/drawing/2014/main" id="{F1223C07-6685-4EBF-A9CF-81B724E76833}"/>
                </a:ext>
              </a:extLst>
            </p:cNvPr>
            <p:cNvSpPr/>
            <p:nvPr/>
          </p:nvSpPr>
          <p:spPr>
            <a:xfrm>
              <a:off x="5032325" y="2936500"/>
              <a:ext cx="282850" cy="248425"/>
            </a:xfrm>
            <a:custGeom>
              <a:avLst/>
              <a:gdLst/>
              <a:ahLst/>
              <a:cxnLst/>
              <a:rect l="l" t="t" r="r" b="b"/>
              <a:pathLst>
                <a:path w="11314" h="9937" extrusionOk="0">
                  <a:moveTo>
                    <a:pt x="3692" y="1"/>
                  </a:moveTo>
                  <a:cubicBezTo>
                    <a:pt x="3456" y="1"/>
                    <a:pt x="3291" y="130"/>
                    <a:pt x="3291" y="130"/>
                  </a:cubicBezTo>
                  <a:lnTo>
                    <a:pt x="1479" y="4197"/>
                  </a:lnTo>
                  <a:lnTo>
                    <a:pt x="1" y="7044"/>
                  </a:lnTo>
                  <a:lnTo>
                    <a:pt x="1479" y="9780"/>
                  </a:lnTo>
                  <a:cubicBezTo>
                    <a:pt x="1479" y="9780"/>
                    <a:pt x="2594" y="9936"/>
                    <a:pt x="3401" y="9936"/>
                  </a:cubicBezTo>
                  <a:cubicBezTo>
                    <a:pt x="3704" y="9936"/>
                    <a:pt x="3963" y="9914"/>
                    <a:pt x="4104" y="9854"/>
                  </a:cubicBezTo>
                  <a:cubicBezTo>
                    <a:pt x="4474" y="9669"/>
                    <a:pt x="5546" y="9077"/>
                    <a:pt x="6175" y="8671"/>
                  </a:cubicBezTo>
                  <a:cubicBezTo>
                    <a:pt x="6470" y="8486"/>
                    <a:pt x="6692" y="8153"/>
                    <a:pt x="6766" y="7783"/>
                  </a:cubicBezTo>
                  <a:lnTo>
                    <a:pt x="7173" y="4863"/>
                  </a:lnTo>
                  <a:cubicBezTo>
                    <a:pt x="7173" y="4863"/>
                    <a:pt x="9391" y="3864"/>
                    <a:pt x="10796" y="3014"/>
                  </a:cubicBezTo>
                  <a:cubicBezTo>
                    <a:pt x="11314" y="2681"/>
                    <a:pt x="10759" y="2090"/>
                    <a:pt x="10537" y="1905"/>
                  </a:cubicBezTo>
                  <a:cubicBezTo>
                    <a:pt x="10467" y="1835"/>
                    <a:pt x="10382" y="1809"/>
                    <a:pt x="10291" y="1809"/>
                  </a:cubicBezTo>
                  <a:cubicBezTo>
                    <a:pt x="10239" y="1809"/>
                    <a:pt x="10185" y="1818"/>
                    <a:pt x="10131" y="1831"/>
                  </a:cubicBezTo>
                  <a:lnTo>
                    <a:pt x="5805" y="3495"/>
                  </a:lnTo>
                  <a:lnTo>
                    <a:pt x="3846" y="3162"/>
                  </a:lnTo>
                  <a:cubicBezTo>
                    <a:pt x="4067" y="2423"/>
                    <a:pt x="4659" y="722"/>
                    <a:pt x="4326" y="352"/>
                  </a:cubicBezTo>
                  <a:cubicBezTo>
                    <a:pt x="4101" y="78"/>
                    <a:pt x="3875" y="1"/>
                    <a:pt x="36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4733;p64">
              <a:extLst>
                <a:ext uri="{FF2B5EF4-FFF2-40B4-BE49-F238E27FC236}">
                  <a16:creationId xmlns:a16="http://schemas.microsoft.com/office/drawing/2014/main" id="{94D21B0D-01FE-4AE3-83DC-38557D15EAD9}"/>
                </a:ext>
              </a:extLst>
            </p:cNvPr>
            <p:cNvSpPr/>
            <p:nvPr/>
          </p:nvSpPr>
          <p:spPr>
            <a:xfrm>
              <a:off x="5024000" y="2928650"/>
              <a:ext cx="291175" cy="263450"/>
            </a:xfrm>
            <a:custGeom>
              <a:avLst/>
              <a:gdLst/>
              <a:ahLst/>
              <a:cxnLst/>
              <a:rect l="l" t="t" r="r" b="b"/>
              <a:pathLst>
                <a:path w="11647" h="10538" extrusionOk="0">
                  <a:moveTo>
                    <a:pt x="4031" y="629"/>
                  </a:moveTo>
                  <a:cubicBezTo>
                    <a:pt x="4142" y="629"/>
                    <a:pt x="4252" y="666"/>
                    <a:pt x="4400" y="851"/>
                  </a:cubicBezTo>
                  <a:cubicBezTo>
                    <a:pt x="4437" y="851"/>
                    <a:pt x="4437" y="925"/>
                    <a:pt x="4437" y="1036"/>
                  </a:cubicBezTo>
                  <a:cubicBezTo>
                    <a:pt x="4437" y="1295"/>
                    <a:pt x="4363" y="1775"/>
                    <a:pt x="4216" y="2219"/>
                  </a:cubicBezTo>
                  <a:cubicBezTo>
                    <a:pt x="4105" y="2663"/>
                    <a:pt x="3957" y="3069"/>
                    <a:pt x="3883" y="3402"/>
                  </a:cubicBezTo>
                  <a:cubicBezTo>
                    <a:pt x="3883" y="3476"/>
                    <a:pt x="3883" y="3550"/>
                    <a:pt x="3920" y="3624"/>
                  </a:cubicBezTo>
                  <a:cubicBezTo>
                    <a:pt x="3957" y="3698"/>
                    <a:pt x="4031" y="3772"/>
                    <a:pt x="4142" y="3772"/>
                  </a:cubicBezTo>
                  <a:lnTo>
                    <a:pt x="6101" y="4104"/>
                  </a:lnTo>
                  <a:lnTo>
                    <a:pt x="6249" y="4104"/>
                  </a:lnTo>
                  <a:lnTo>
                    <a:pt x="10574" y="2441"/>
                  </a:lnTo>
                  <a:lnTo>
                    <a:pt x="10685" y="2441"/>
                  </a:lnTo>
                  <a:cubicBezTo>
                    <a:pt x="10722" y="2515"/>
                    <a:pt x="10833" y="2589"/>
                    <a:pt x="10907" y="2700"/>
                  </a:cubicBezTo>
                  <a:cubicBezTo>
                    <a:pt x="10981" y="2811"/>
                    <a:pt x="11018" y="2921"/>
                    <a:pt x="11018" y="2958"/>
                  </a:cubicBezTo>
                  <a:lnTo>
                    <a:pt x="11018" y="2995"/>
                  </a:lnTo>
                  <a:lnTo>
                    <a:pt x="10944" y="3069"/>
                  </a:lnTo>
                  <a:cubicBezTo>
                    <a:pt x="10279" y="3476"/>
                    <a:pt x="9391" y="3920"/>
                    <a:pt x="8652" y="4289"/>
                  </a:cubicBezTo>
                  <a:cubicBezTo>
                    <a:pt x="8319" y="4437"/>
                    <a:pt x="7987" y="4622"/>
                    <a:pt x="7765" y="4696"/>
                  </a:cubicBezTo>
                  <a:cubicBezTo>
                    <a:pt x="7543" y="4807"/>
                    <a:pt x="7395" y="4881"/>
                    <a:pt x="7395" y="4881"/>
                  </a:cubicBezTo>
                  <a:cubicBezTo>
                    <a:pt x="7284" y="4918"/>
                    <a:pt x="7247" y="5029"/>
                    <a:pt x="7210" y="5103"/>
                  </a:cubicBezTo>
                  <a:lnTo>
                    <a:pt x="6766" y="8060"/>
                  </a:lnTo>
                  <a:cubicBezTo>
                    <a:pt x="6730" y="8356"/>
                    <a:pt x="6582" y="8578"/>
                    <a:pt x="6323" y="8726"/>
                  </a:cubicBezTo>
                  <a:cubicBezTo>
                    <a:pt x="6027" y="8911"/>
                    <a:pt x="5620" y="9169"/>
                    <a:pt x="5214" y="9391"/>
                  </a:cubicBezTo>
                  <a:cubicBezTo>
                    <a:pt x="4844" y="9613"/>
                    <a:pt x="4474" y="9798"/>
                    <a:pt x="4326" y="9872"/>
                  </a:cubicBezTo>
                  <a:cubicBezTo>
                    <a:pt x="4326" y="9872"/>
                    <a:pt x="4216" y="9909"/>
                    <a:pt x="4105" y="9909"/>
                  </a:cubicBezTo>
                  <a:cubicBezTo>
                    <a:pt x="3994" y="9909"/>
                    <a:pt x="3846" y="9946"/>
                    <a:pt x="3698" y="9946"/>
                  </a:cubicBezTo>
                  <a:cubicBezTo>
                    <a:pt x="3328" y="9946"/>
                    <a:pt x="2848" y="9909"/>
                    <a:pt x="2478" y="9872"/>
                  </a:cubicBezTo>
                  <a:cubicBezTo>
                    <a:pt x="2281" y="9852"/>
                    <a:pt x="2116" y="9833"/>
                    <a:pt x="2004" y="9818"/>
                  </a:cubicBezTo>
                  <a:lnTo>
                    <a:pt x="2004" y="9818"/>
                  </a:lnTo>
                  <a:lnTo>
                    <a:pt x="703" y="7358"/>
                  </a:lnTo>
                  <a:lnTo>
                    <a:pt x="2071" y="4659"/>
                  </a:lnTo>
                  <a:lnTo>
                    <a:pt x="2108" y="4659"/>
                  </a:lnTo>
                  <a:lnTo>
                    <a:pt x="3885" y="670"/>
                  </a:lnTo>
                  <a:lnTo>
                    <a:pt x="3885" y="670"/>
                  </a:lnTo>
                  <a:cubicBezTo>
                    <a:pt x="3923" y="650"/>
                    <a:pt x="3972" y="629"/>
                    <a:pt x="4031" y="629"/>
                  </a:cubicBezTo>
                  <a:close/>
                  <a:moveTo>
                    <a:pt x="4031" y="1"/>
                  </a:moveTo>
                  <a:cubicBezTo>
                    <a:pt x="3698" y="1"/>
                    <a:pt x="3476" y="186"/>
                    <a:pt x="3439" y="223"/>
                  </a:cubicBezTo>
                  <a:lnTo>
                    <a:pt x="3365" y="333"/>
                  </a:lnTo>
                  <a:lnTo>
                    <a:pt x="1517" y="4400"/>
                  </a:lnTo>
                  <a:lnTo>
                    <a:pt x="75" y="7210"/>
                  </a:lnTo>
                  <a:cubicBezTo>
                    <a:pt x="1" y="7284"/>
                    <a:pt x="1" y="7395"/>
                    <a:pt x="75" y="7506"/>
                  </a:cubicBezTo>
                  <a:lnTo>
                    <a:pt x="1517" y="10242"/>
                  </a:lnTo>
                  <a:cubicBezTo>
                    <a:pt x="1591" y="10316"/>
                    <a:pt x="1665" y="10390"/>
                    <a:pt x="1775" y="10390"/>
                  </a:cubicBezTo>
                  <a:cubicBezTo>
                    <a:pt x="1775" y="10390"/>
                    <a:pt x="2848" y="10537"/>
                    <a:pt x="3698" y="10537"/>
                  </a:cubicBezTo>
                  <a:lnTo>
                    <a:pt x="4179" y="10537"/>
                  </a:lnTo>
                  <a:cubicBezTo>
                    <a:pt x="4326" y="10500"/>
                    <a:pt x="4437" y="10500"/>
                    <a:pt x="4585" y="10426"/>
                  </a:cubicBezTo>
                  <a:cubicBezTo>
                    <a:pt x="4770" y="10353"/>
                    <a:pt x="5140" y="10168"/>
                    <a:pt x="5546" y="9909"/>
                  </a:cubicBezTo>
                  <a:cubicBezTo>
                    <a:pt x="5916" y="9687"/>
                    <a:pt x="6323" y="9465"/>
                    <a:pt x="6656" y="9243"/>
                  </a:cubicBezTo>
                  <a:cubicBezTo>
                    <a:pt x="7062" y="9022"/>
                    <a:pt x="7321" y="8615"/>
                    <a:pt x="7395" y="8171"/>
                  </a:cubicBezTo>
                  <a:lnTo>
                    <a:pt x="7816" y="5361"/>
                  </a:lnTo>
                  <a:lnTo>
                    <a:pt x="7816" y="5361"/>
                  </a:lnTo>
                  <a:cubicBezTo>
                    <a:pt x="8353" y="5115"/>
                    <a:pt x="10100" y="4299"/>
                    <a:pt x="11277" y="3587"/>
                  </a:cubicBezTo>
                  <a:cubicBezTo>
                    <a:pt x="11388" y="3513"/>
                    <a:pt x="11499" y="3439"/>
                    <a:pt x="11536" y="3328"/>
                  </a:cubicBezTo>
                  <a:cubicBezTo>
                    <a:pt x="11610" y="3217"/>
                    <a:pt x="11647" y="3069"/>
                    <a:pt x="11647" y="2958"/>
                  </a:cubicBezTo>
                  <a:cubicBezTo>
                    <a:pt x="11647" y="2700"/>
                    <a:pt x="11536" y="2515"/>
                    <a:pt x="11425" y="2330"/>
                  </a:cubicBezTo>
                  <a:cubicBezTo>
                    <a:pt x="11277" y="2182"/>
                    <a:pt x="11166" y="2071"/>
                    <a:pt x="11055" y="1960"/>
                  </a:cubicBezTo>
                  <a:cubicBezTo>
                    <a:pt x="10944" y="1886"/>
                    <a:pt x="10759" y="1812"/>
                    <a:pt x="10611" y="1812"/>
                  </a:cubicBezTo>
                  <a:cubicBezTo>
                    <a:pt x="10537" y="1812"/>
                    <a:pt x="10427" y="1849"/>
                    <a:pt x="10353" y="1886"/>
                  </a:cubicBezTo>
                  <a:lnTo>
                    <a:pt x="6101" y="3476"/>
                  </a:lnTo>
                  <a:lnTo>
                    <a:pt x="4563" y="3230"/>
                  </a:lnTo>
                  <a:lnTo>
                    <a:pt x="4563" y="3230"/>
                  </a:lnTo>
                  <a:cubicBezTo>
                    <a:pt x="4638" y="2974"/>
                    <a:pt x="4731" y="2670"/>
                    <a:pt x="4807" y="2367"/>
                  </a:cubicBezTo>
                  <a:cubicBezTo>
                    <a:pt x="4955" y="1886"/>
                    <a:pt x="5066" y="1443"/>
                    <a:pt x="5066" y="1036"/>
                  </a:cubicBezTo>
                  <a:cubicBezTo>
                    <a:pt x="5066" y="851"/>
                    <a:pt x="5029" y="629"/>
                    <a:pt x="4881" y="444"/>
                  </a:cubicBezTo>
                  <a:cubicBezTo>
                    <a:pt x="4622" y="149"/>
                    <a:pt x="4326" y="1"/>
                    <a:pt x="4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4734;p64">
              <a:extLst>
                <a:ext uri="{FF2B5EF4-FFF2-40B4-BE49-F238E27FC236}">
                  <a16:creationId xmlns:a16="http://schemas.microsoft.com/office/drawing/2014/main" id="{18224363-1966-48A4-9F40-55CAAA79227C}"/>
                </a:ext>
              </a:extLst>
            </p:cNvPr>
            <p:cNvSpPr/>
            <p:nvPr/>
          </p:nvSpPr>
          <p:spPr>
            <a:xfrm>
              <a:off x="5170975" y="3049725"/>
              <a:ext cx="49925" cy="34225"/>
            </a:xfrm>
            <a:custGeom>
              <a:avLst/>
              <a:gdLst/>
              <a:ahLst/>
              <a:cxnLst/>
              <a:rect l="l" t="t" r="r" b="b"/>
              <a:pathLst>
                <a:path w="1997" h="1369" extrusionOk="0">
                  <a:moveTo>
                    <a:pt x="1635" y="1"/>
                  </a:moveTo>
                  <a:cubicBezTo>
                    <a:pt x="1582" y="1"/>
                    <a:pt x="1528" y="13"/>
                    <a:pt x="1479" y="38"/>
                  </a:cubicBezTo>
                  <a:lnTo>
                    <a:pt x="185" y="777"/>
                  </a:lnTo>
                  <a:cubicBezTo>
                    <a:pt x="37" y="888"/>
                    <a:pt x="0" y="1073"/>
                    <a:pt x="74" y="1221"/>
                  </a:cubicBezTo>
                  <a:cubicBezTo>
                    <a:pt x="123" y="1320"/>
                    <a:pt x="222" y="1369"/>
                    <a:pt x="326" y="1369"/>
                  </a:cubicBezTo>
                  <a:cubicBezTo>
                    <a:pt x="378" y="1369"/>
                    <a:pt x="432" y="1357"/>
                    <a:pt x="481" y="1332"/>
                  </a:cubicBezTo>
                  <a:lnTo>
                    <a:pt x="1812" y="592"/>
                  </a:lnTo>
                  <a:cubicBezTo>
                    <a:pt x="1960" y="519"/>
                    <a:pt x="1997" y="297"/>
                    <a:pt x="1923" y="149"/>
                  </a:cubicBezTo>
                  <a:cubicBezTo>
                    <a:pt x="1849" y="50"/>
                    <a:pt x="1742" y="1"/>
                    <a:pt x="1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4735;p64">
              <a:extLst>
                <a:ext uri="{FF2B5EF4-FFF2-40B4-BE49-F238E27FC236}">
                  <a16:creationId xmlns:a16="http://schemas.microsoft.com/office/drawing/2014/main" id="{694A4A50-ECD0-48B0-B49A-A7D2D0EAB75E}"/>
                </a:ext>
              </a:extLst>
            </p:cNvPr>
            <p:cNvSpPr/>
            <p:nvPr/>
          </p:nvSpPr>
          <p:spPr>
            <a:xfrm>
              <a:off x="5177425" y="3078150"/>
              <a:ext cx="36075" cy="32750"/>
            </a:xfrm>
            <a:custGeom>
              <a:avLst/>
              <a:gdLst/>
              <a:ahLst/>
              <a:cxnLst/>
              <a:rect l="l" t="t" r="r" b="b"/>
              <a:pathLst>
                <a:path w="1443" h="1310" extrusionOk="0">
                  <a:moveTo>
                    <a:pt x="1124" y="1"/>
                  </a:moveTo>
                  <a:cubicBezTo>
                    <a:pt x="1045" y="1"/>
                    <a:pt x="962" y="28"/>
                    <a:pt x="888" y="84"/>
                  </a:cubicBezTo>
                  <a:lnTo>
                    <a:pt x="149" y="786"/>
                  </a:lnTo>
                  <a:cubicBezTo>
                    <a:pt x="1" y="897"/>
                    <a:pt x="1" y="1082"/>
                    <a:pt x="112" y="1193"/>
                  </a:cubicBezTo>
                  <a:cubicBezTo>
                    <a:pt x="171" y="1272"/>
                    <a:pt x="263" y="1309"/>
                    <a:pt x="352" y="1309"/>
                  </a:cubicBezTo>
                  <a:cubicBezTo>
                    <a:pt x="429" y="1309"/>
                    <a:pt x="504" y="1282"/>
                    <a:pt x="556" y="1230"/>
                  </a:cubicBezTo>
                  <a:lnTo>
                    <a:pt x="1332" y="528"/>
                  </a:lnTo>
                  <a:cubicBezTo>
                    <a:pt x="1443" y="417"/>
                    <a:pt x="1443" y="232"/>
                    <a:pt x="1332" y="84"/>
                  </a:cubicBezTo>
                  <a:cubicBezTo>
                    <a:pt x="1276" y="28"/>
                    <a:pt x="1203" y="1"/>
                    <a:pt x="1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4736;p64">
              <a:extLst>
                <a:ext uri="{FF2B5EF4-FFF2-40B4-BE49-F238E27FC236}">
                  <a16:creationId xmlns:a16="http://schemas.microsoft.com/office/drawing/2014/main" id="{BA4DB845-3724-4E2E-8BF7-7BE3E2088752}"/>
                </a:ext>
              </a:extLst>
            </p:cNvPr>
            <p:cNvSpPr/>
            <p:nvPr/>
          </p:nvSpPr>
          <p:spPr>
            <a:xfrm>
              <a:off x="5175600" y="3110600"/>
              <a:ext cx="33275" cy="33575"/>
            </a:xfrm>
            <a:custGeom>
              <a:avLst/>
              <a:gdLst/>
              <a:ahLst/>
              <a:cxnLst/>
              <a:rect l="l" t="t" r="r" b="b"/>
              <a:pathLst>
                <a:path w="1331" h="1343" extrusionOk="0">
                  <a:moveTo>
                    <a:pt x="964" y="1"/>
                  </a:moveTo>
                  <a:cubicBezTo>
                    <a:pt x="880" y="1"/>
                    <a:pt x="799" y="38"/>
                    <a:pt x="739" y="117"/>
                  </a:cubicBezTo>
                  <a:lnTo>
                    <a:pt x="111" y="819"/>
                  </a:lnTo>
                  <a:cubicBezTo>
                    <a:pt x="0" y="967"/>
                    <a:pt x="37" y="1152"/>
                    <a:pt x="148" y="1263"/>
                  </a:cubicBezTo>
                  <a:cubicBezTo>
                    <a:pt x="217" y="1314"/>
                    <a:pt x="293" y="1342"/>
                    <a:pt x="367" y="1342"/>
                  </a:cubicBezTo>
                  <a:cubicBezTo>
                    <a:pt x="451" y="1342"/>
                    <a:pt x="532" y="1305"/>
                    <a:pt x="592" y="1226"/>
                  </a:cubicBezTo>
                  <a:lnTo>
                    <a:pt x="1220" y="524"/>
                  </a:lnTo>
                  <a:cubicBezTo>
                    <a:pt x="1331" y="376"/>
                    <a:pt x="1294" y="191"/>
                    <a:pt x="1183" y="80"/>
                  </a:cubicBezTo>
                  <a:cubicBezTo>
                    <a:pt x="1114" y="28"/>
                    <a:pt x="1038"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4737;p64">
              <a:extLst>
                <a:ext uri="{FF2B5EF4-FFF2-40B4-BE49-F238E27FC236}">
                  <a16:creationId xmlns:a16="http://schemas.microsoft.com/office/drawing/2014/main" id="{CCB7CB21-2CA4-4BB5-B1A1-E3D5CF9E4085}"/>
                </a:ext>
              </a:extLst>
            </p:cNvPr>
            <p:cNvSpPr/>
            <p:nvPr/>
          </p:nvSpPr>
          <p:spPr>
            <a:xfrm>
              <a:off x="5094250" y="3007225"/>
              <a:ext cx="42550" cy="15725"/>
            </a:xfrm>
            <a:custGeom>
              <a:avLst/>
              <a:gdLst/>
              <a:ahLst/>
              <a:cxnLst/>
              <a:rect l="l" t="t" r="r" b="b"/>
              <a:pathLst>
                <a:path w="1702" h="629" extrusionOk="0">
                  <a:moveTo>
                    <a:pt x="296" y="0"/>
                  </a:moveTo>
                  <a:cubicBezTo>
                    <a:pt x="149" y="0"/>
                    <a:pt x="1" y="148"/>
                    <a:pt x="1" y="296"/>
                  </a:cubicBezTo>
                  <a:cubicBezTo>
                    <a:pt x="1" y="481"/>
                    <a:pt x="112" y="629"/>
                    <a:pt x="296" y="629"/>
                  </a:cubicBezTo>
                  <a:lnTo>
                    <a:pt x="1369" y="629"/>
                  </a:lnTo>
                  <a:cubicBezTo>
                    <a:pt x="1553" y="629"/>
                    <a:pt x="1664" y="481"/>
                    <a:pt x="1701" y="333"/>
                  </a:cubicBezTo>
                  <a:cubicBezTo>
                    <a:pt x="1701" y="148"/>
                    <a:pt x="1553" y="0"/>
                    <a:pt x="1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4738;p64">
              <a:extLst>
                <a:ext uri="{FF2B5EF4-FFF2-40B4-BE49-F238E27FC236}">
                  <a16:creationId xmlns:a16="http://schemas.microsoft.com/office/drawing/2014/main" id="{F061BA72-D3D8-46EA-9285-B32990EC8B63}"/>
                </a:ext>
              </a:extLst>
            </p:cNvPr>
            <p:cNvSpPr/>
            <p:nvPr/>
          </p:nvSpPr>
          <p:spPr>
            <a:xfrm>
              <a:off x="3419475" y="2893525"/>
              <a:ext cx="818000" cy="942775"/>
            </a:xfrm>
            <a:custGeom>
              <a:avLst/>
              <a:gdLst/>
              <a:ahLst/>
              <a:cxnLst/>
              <a:rect l="l" t="t" r="r" b="b"/>
              <a:pathLst>
                <a:path w="32720" h="37711" extrusionOk="0">
                  <a:moveTo>
                    <a:pt x="13162" y="1"/>
                  </a:moveTo>
                  <a:cubicBezTo>
                    <a:pt x="7543" y="1"/>
                    <a:pt x="1" y="2330"/>
                    <a:pt x="1" y="2330"/>
                  </a:cubicBezTo>
                  <a:lnTo>
                    <a:pt x="4253" y="37711"/>
                  </a:lnTo>
                  <a:lnTo>
                    <a:pt x="28246" y="37711"/>
                  </a:lnTo>
                  <a:lnTo>
                    <a:pt x="32720" y="1147"/>
                  </a:lnTo>
                  <a:lnTo>
                    <a:pt x="28838" y="962"/>
                  </a:lnTo>
                  <a:cubicBezTo>
                    <a:pt x="28838" y="962"/>
                    <a:pt x="18782" y="1"/>
                    <a:pt x="1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4739;p64">
              <a:extLst>
                <a:ext uri="{FF2B5EF4-FFF2-40B4-BE49-F238E27FC236}">
                  <a16:creationId xmlns:a16="http://schemas.microsoft.com/office/drawing/2014/main" id="{3A04DF7C-7F03-4493-AF6F-C2D55D9521CD}"/>
                </a:ext>
              </a:extLst>
            </p:cNvPr>
            <p:cNvSpPr/>
            <p:nvPr/>
          </p:nvSpPr>
          <p:spPr>
            <a:xfrm>
              <a:off x="3411175" y="2886150"/>
              <a:ext cx="833700" cy="957550"/>
            </a:xfrm>
            <a:custGeom>
              <a:avLst/>
              <a:gdLst/>
              <a:ahLst/>
              <a:cxnLst/>
              <a:rect l="l" t="t" r="r" b="b"/>
              <a:pathLst>
                <a:path w="33348" h="38302" extrusionOk="0">
                  <a:moveTo>
                    <a:pt x="13494" y="592"/>
                  </a:moveTo>
                  <a:cubicBezTo>
                    <a:pt x="16267" y="592"/>
                    <a:pt x="20186" y="850"/>
                    <a:pt x="23403" y="1072"/>
                  </a:cubicBezTo>
                  <a:cubicBezTo>
                    <a:pt x="25029" y="1220"/>
                    <a:pt x="26434" y="1331"/>
                    <a:pt x="27469" y="1405"/>
                  </a:cubicBezTo>
                  <a:cubicBezTo>
                    <a:pt x="28505" y="1516"/>
                    <a:pt x="29133" y="1553"/>
                    <a:pt x="29133" y="1553"/>
                  </a:cubicBezTo>
                  <a:lnTo>
                    <a:pt x="32682" y="1738"/>
                  </a:lnTo>
                  <a:lnTo>
                    <a:pt x="28320" y="37710"/>
                  </a:lnTo>
                  <a:lnTo>
                    <a:pt x="4843" y="37710"/>
                  </a:lnTo>
                  <a:lnTo>
                    <a:pt x="659" y="2837"/>
                  </a:lnTo>
                  <a:lnTo>
                    <a:pt x="659" y="2837"/>
                  </a:lnTo>
                  <a:cubicBezTo>
                    <a:pt x="684" y="2829"/>
                    <a:pt x="711" y="2820"/>
                    <a:pt x="740" y="2810"/>
                  </a:cubicBezTo>
                  <a:cubicBezTo>
                    <a:pt x="2255" y="2366"/>
                    <a:pt x="8651" y="592"/>
                    <a:pt x="13494" y="592"/>
                  </a:cubicBezTo>
                  <a:close/>
                  <a:moveTo>
                    <a:pt x="13494" y="0"/>
                  </a:moveTo>
                  <a:cubicBezTo>
                    <a:pt x="7801" y="0"/>
                    <a:pt x="259" y="2329"/>
                    <a:pt x="222" y="2329"/>
                  </a:cubicBezTo>
                  <a:cubicBezTo>
                    <a:pt x="74" y="2366"/>
                    <a:pt x="0" y="2514"/>
                    <a:pt x="0" y="2662"/>
                  </a:cubicBezTo>
                  <a:lnTo>
                    <a:pt x="4289" y="38043"/>
                  </a:lnTo>
                  <a:cubicBezTo>
                    <a:pt x="4289" y="38191"/>
                    <a:pt x="4437" y="38302"/>
                    <a:pt x="4585" y="38302"/>
                  </a:cubicBezTo>
                  <a:lnTo>
                    <a:pt x="28578" y="38302"/>
                  </a:lnTo>
                  <a:cubicBezTo>
                    <a:pt x="28726" y="38302"/>
                    <a:pt x="28874" y="38191"/>
                    <a:pt x="28874" y="38043"/>
                  </a:cubicBezTo>
                  <a:lnTo>
                    <a:pt x="33348" y="1479"/>
                  </a:lnTo>
                  <a:cubicBezTo>
                    <a:pt x="33348" y="1405"/>
                    <a:pt x="33311" y="1331"/>
                    <a:pt x="33274" y="1257"/>
                  </a:cubicBezTo>
                  <a:cubicBezTo>
                    <a:pt x="33200" y="1183"/>
                    <a:pt x="33126" y="1146"/>
                    <a:pt x="33052" y="1146"/>
                  </a:cubicBezTo>
                  <a:lnTo>
                    <a:pt x="29207" y="963"/>
                  </a:lnTo>
                  <a:lnTo>
                    <a:pt x="29207" y="963"/>
                  </a:lnTo>
                  <a:lnTo>
                    <a:pt x="29207" y="961"/>
                  </a:lnTo>
                  <a:cubicBezTo>
                    <a:pt x="29170" y="961"/>
                    <a:pt x="19114" y="0"/>
                    <a:pt x="13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4740;p64">
              <a:extLst>
                <a:ext uri="{FF2B5EF4-FFF2-40B4-BE49-F238E27FC236}">
                  <a16:creationId xmlns:a16="http://schemas.microsoft.com/office/drawing/2014/main" id="{4CBFF48E-0E33-4F5C-B74C-88752AF992CE}"/>
                </a:ext>
              </a:extLst>
            </p:cNvPr>
            <p:cNvSpPr/>
            <p:nvPr/>
          </p:nvSpPr>
          <p:spPr>
            <a:xfrm>
              <a:off x="3472175" y="3836275"/>
              <a:ext cx="732025" cy="440925"/>
            </a:xfrm>
            <a:custGeom>
              <a:avLst/>
              <a:gdLst/>
              <a:ahLst/>
              <a:cxnLst/>
              <a:rect l="l" t="t" r="r" b="b"/>
              <a:pathLst>
                <a:path w="29281" h="17637" extrusionOk="0">
                  <a:moveTo>
                    <a:pt x="2145" y="1"/>
                  </a:moveTo>
                  <a:lnTo>
                    <a:pt x="333" y="7284"/>
                  </a:lnTo>
                  <a:cubicBezTo>
                    <a:pt x="0" y="8541"/>
                    <a:pt x="185" y="9872"/>
                    <a:pt x="777" y="11055"/>
                  </a:cubicBezTo>
                  <a:lnTo>
                    <a:pt x="4178" y="17636"/>
                  </a:lnTo>
                  <a:lnTo>
                    <a:pt x="24992" y="17636"/>
                  </a:lnTo>
                  <a:lnTo>
                    <a:pt x="28283" y="11462"/>
                  </a:lnTo>
                  <a:cubicBezTo>
                    <a:pt x="29170" y="9872"/>
                    <a:pt x="29281" y="7950"/>
                    <a:pt x="28615" y="6249"/>
                  </a:cubicBezTo>
                  <a:lnTo>
                    <a:pt x="261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4741;p64">
              <a:extLst>
                <a:ext uri="{FF2B5EF4-FFF2-40B4-BE49-F238E27FC236}">
                  <a16:creationId xmlns:a16="http://schemas.microsoft.com/office/drawing/2014/main" id="{5D8FB944-15C0-4670-BC01-52F381FC6440}"/>
                </a:ext>
              </a:extLst>
            </p:cNvPr>
            <p:cNvSpPr/>
            <p:nvPr/>
          </p:nvSpPr>
          <p:spPr>
            <a:xfrm>
              <a:off x="3468475" y="3828900"/>
              <a:ext cx="737575" cy="455675"/>
            </a:xfrm>
            <a:custGeom>
              <a:avLst/>
              <a:gdLst/>
              <a:ahLst/>
              <a:cxnLst/>
              <a:rect l="l" t="t" r="r" b="b"/>
              <a:pathLst>
                <a:path w="29503" h="18227" extrusionOk="0">
                  <a:moveTo>
                    <a:pt x="26065" y="592"/>
                  </a:moveTo>
                  <a:lnTo>
                    <a:pt x="28468" y="6655"/>
                  </a:lnTo>
                  <a:cubicBezTo>
                    <a:pt x="28727" y="7357"/>
                    <a:pt x="28874" y="8097"/>
                    <a:pt x="28874" y="8836"/>
                  </a:cubicBezTo>
                  <a:cubicBezTo>
                    <a:pt x="28874" y="9797"/>
                    <a:pt x="28653" y="10759"/>
                    <a:pt x="28172" y="11646"/>
                  </a:cubicBezTo>
                  <a:lnTo>
                    <a:pt x="24956" y="17598"/>
                  </a:lnTo>
                  <a:lnTo>
                    <a:pt x="4511" y="17598"/>
                  </a:lnTo>
                  <a:lnTo>
                    <a:pt x="1183" y="11202"/>
                  </a:lnTo>
                  <a:cubicBezTo>
                    <a:pt x="814" y="10463"/>
                    <a:pt x="629" y="9687"/>
                    <a:pt x="629" y="8873"/>
                  </a:cubicBezTo>
                  <a:cubicBezTo>
                    <a:pt x="629" y="8467"/>
                    <a:pt x="666" y="8060"/>
                    <a:pt x="777" y="7653"/>
                  </a:cubicBezTo>
                  <a:lnTo>
                    <a:pt x="2533" y="592"/>
                  </a:lnTo>
                  <a:close/>
                  <a:moveTo>
                    <a:pt x="2293" y="0"/>
                  </a:moveTo>
                  <a:cubicBezTo>
                    <a:pt x="2145" y="0"/>
                    <a:pt x="2034" y="74"/>
                    <a:pt x="1997" y="222"/>
                  </a:cubicBezTo>
                  <a:lnTo>
                    <a:pt x="185" y="7505"/>
                  </a:lnTo>
                  <a:cubicBezTo>
                    <a:pt x="74" y="7949"/>
                    <a:pt x="0" y="8393"/>
                    <a:pt x="0" y="8873"/>
                  </a:cubicBezTo>
                  <a:cubicBezTo>
                    <a:pt x="0" y="9760"/>
                    <a:pt x="222" y="10685"/>
                    <a:pt x="629" y="11498"/>
                  </a:cubicBezTo>
                  <a:lnTo>
                    <a:pt x="4067" y="18079"/>
                  </a:lnTo>
                  <a:cubicBezTo>
                    <a:pt x="4104" y="18153"/>
                    <a:pt x="4215" y="18227"/>
                    <a:pt x="4326" y="18227"/>
                  </a:cubicBezTo>
                  <a:lnTo>
                    <a:pt x="25140" y="18227"/>
                  </a:lnTo>
                  <a:cubicBezTo>
                    <a:pt x="25251" y="18227"/>
                    <a:pt x="25362" y="18153"/>
                    <a:pt x="25399" y="18079"/>
                  </a:cubicBezTo>
                  <a:lnTo>
                    <a:pt x="28727" y="11905"/>
                  </a:lnTo>
                  <a:cubicBezTo>
                    <a:pt x="29244" y="10944"/>
                    <a:pt x="29503" y="9908"/>
                    <a:pt x="29503" y="8836"/>
                  </a:cubicBezTo>
                  <a:cubicBezTo>
                    <a:pt x="29503" y="8023"/>
                    <a:pt x="29318" y="7210"/>
                    <a:pt x="29022" y="6433"/>
                  </a:cubicBezTo>
                  <a:lnTo>
                    <a:pt x="26582" y="185"/>
                  </a:lnTo>
                  <a:cubicBezTo>
                    <a:pt x="26545" y="74"/>
                    <a:pt x="26434" y="0"/>
                    <a:pt x="26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4742;p64">
              <a:extLst>
                <a:ext uri="{FF2B5EF4-FFF2-40B4-BE49-F238E27FC236}">
                  <a16:creationId xmlns:a16="http://schemas.microsoft.com/office/drawing/2014/main" id="{0CCF37FB-EF57-43C3-A3C2-CA3882634AF9}"/>
                </a:ext>
              </a:extLst>
            </p:cNvPr>
            <p:cNvSpPr/>
            <p:nvPr/>
          </p:nvSpPr>
          <p:spPr>
            <a:xfrm>
              <a:off x="3795650" y="4161625"/>
              <a:ext cx="109100" cy="415025"/>
            </a:xfrm>
            <a:custGeom>
              <a:avLst/>
              <a:gdLst/>
              <a:ahLst/>
              <a:cxnLst/>
              <a:rect l="l" t="t" r="r" b="b"/>
              <a:pathLst>
                <a:path w="4364" h="16601" extrusionOk="0">
                  <a:moveTo>
                    <a:pt x="1" y="1"/>
                  </a:moveTo>
                  <a:lnTo>
                    <a:pt x="1" y="16601"/>
                  </a:lnTo>
                  <a:lnTo>
                    <a:pt x="4363" y="16601"/>
                  </a:lnTo>
                  <a:lnTo>
                    <a:pt x="43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4743;p64">
              <a:extLst>
                <a:ext uri="{FF2B5EF4-FFF2-40B4-BE49-F238E27FC236}">
                  <a16:creationId xmlns:a16="http://schemas.microsoft.com/office/drawing/2014/main" id="{BB8D2AEC-A701-4CCD-B9B7-F8618147B4A7}"/>
                </a:ext>
              </a:extLst>
            </p:cNvPr>
            <p:cNvSpPr/>
            <p:nvPr/>
          </p:nvSpPr>
          <p:spPr>
            <a:xfrm>
              <a:off x="3788275" y="4154225"/>
              <a:ext cx="123875" cy="430750"/>
            </a:xfrm>
            <a:custGeom>
              <a:avLst/>
              <a:gdLst/>
              <a:ahLst/>
              <a:cxnLst/>
              <a:rect l="l" t="t" r="r" b="b"/>
              <a:pathLst>
                <a:path w="4955" h="17230" extrusionOk="0">
                  <a:moveTo>
                    <a:pt x="4363" y="592"/>
                  </a:moveTo>
                  <a:lnTo>
                    <a:pt x="4363" y="16601"/>
                  </a:lnTo>
                  <a:lnTo>
                    <a:pt x="629" y="16601"/>
                  </a:lnTo>
                  <a:lnTo>
                    <a:pt x="629" y="592"/>
                  </a:lnTo>
                  <a:close/>
                  <a:moveTo>
                    <a:pt x="296" y="1"/>
                  </a:moveTo>
                  <a:cubicBezTo>
                    <a:pt x="222" y="1"/>
                    <a:pt x="148" y="38"/>
                    <a:pt x="74" y="75"/>
                  </a:cubicBezTo>
                  <a:cubicBezTo>
                    <a:pt x="37" y="149"/>
                    <a:pt x="0" y="223"/>
                    <a:pt x="0" y="297"/>
                  </a:cubicBezTo>
                  <a:lnTo>
                    <a:pt x="0" y="16897"/>
                  </a:lnTo>
                  <a:cubicBezTo>
                    <a:pt x="0" y="17007"/>
                    <a:pt x="37" y="17081"/>
                    <a:pt x="74" y="17118"/>
                  </a:cubicBezTo>
                  <a:cubicBezTo>
                    <a:pt x="148" y="17192"/>
                    <a:pt x="222" y="17229"/>
                    <a:pt x="296" y="17229"/>
                  </a:cubicBezTo>
                  <a:lnTo>
                    <a:pt x="4658" y="17229"/>
                  </a:lnTo>
                  <a:cubicBezTo>
                    <a:pt x="4732" y="17229"/>
                    <a:pt x="4806" y="17192"/>
                    <a:pt x="4880" y="17118"/>
                  </a:cubicBezTo>
                  <a:cubicBezTo>
                    <a:pt x="4954" y="17081"/>
                    <a:pt x="4954" y="17007"/>
                    <a:pt x="4954" y="16897"/>
                  </a:cubicBezTo>
                  <a:lnTo>
                    <a:pt x="4954" y="297"/>
                  </a:lnTo>
                  <a:cubicBezTo>
                    <a:pt x="4954" y="223"/>
                    <a:pt x="4954" y="149"/>
                    <a:pt x="4880" y="75"/>
                  </a:cubicBezTo>
                  <a:cubicBezTo>
                    <a:pt x="4806" y="38"/>
                    <a:pt x="4732" y="1"/>
                    <a:pt x="4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4744;p64">
              <a:extLst>
                <a:ext uri="{FF2B5EF4-FFF2-40B4-BE49-F238E27FC236}">
                  <a16:creationId xmlns:a16="http://schemas.microsoft.com/office/drawing/2014/main" id="{F98D9399-E956-41D9-B426-05816D5AAB4A}"/>
                </a:ext>
              </a:extLst>
            </p:cNvPr>
            <p:cNvSpPr/>
            <p:nvPr/>
          </p:nvSpPr>
          <p:spPr>
            <a:xfrm>
              <a:off x="3767925" y="4511925"/>
              <a:ext cx="164550" cy="525000"/>
            </a:xfrm>
            <a:custGeom>
              <a:avLst/>
              <a:gdLst/>
              <a:ahLst/>
              <a:cxnLst/>
              <a:rect l="l" t="t" r="r" b="b"/>
              <a:pathLst>
                <a:path w="6582" h="21000" extrusionOk="0">
                  <a:moveTo>
                    <a:pt x="1" y="1"/>
                  </a:moveTo>
                  <a:lnTo>
                    <a:pt x="1" y="21000"/>
                  </a:lnTo>
                  <a:lnTo>
                    <a:pt x="6582" y="21000"/>
                  </a:lnTo>
                  <a:lnTo>
                    <a:pt x="65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4745;p64">
              <a:extLst>
                <a:ext uri="{FF2B5EF4-FFF2-40B4-BE49-F238E27FC236}">
                  <a16:creationId xmlns:a16="http://schemas.microsoft.com/office/drawing/2014/main" id="{482CB176-1A7E-4FBE-B0ED-7358FD50953C}"/>
                </a:ext>
              </a:extLst>
            </p:cNvPr>
            <p:cNvSpPr/>
            <p:nvPr/>
          </p:nvSpPr>
          <p:spPr>
            <a:xfrm>
              <a:off x="3760550" y="4503600"/>
              <a:ext cx="179325" cy="540725"/>
            </a:xfrm>
            <a:custGeom>
              <a:avLst/>
              <a:gdLst/>
              <a:ahLst/>
              <a:cxnLst/>
              <a:rect l="l" t="t" r="r" b="b"/>
              <a:pathLst>
                <a:path w="7173" h="21629" extrusionOk="0">
                  <a:moveTo>
                    <a:pt x="6581" y="629"/>
                  </a:moveTo>
                  <a:lnTo>
                    <a:pt x="6581" y="21037"/>
                  </a:lnTo>
                  <a:lnTo>
                    <a:pt x="629" y="21037"/>
                  </a:lnTo>
                  <a:lnTo>
                    <a:pt x="629" y="629"/>
                  </a:lnTo>
                  <a:close/>
                  <a:moveTo>
                    <a:pt x="296" y="1"/>
                  </a:moveTo>
                  <a:cubicBezTo>
                    <a:pt x="222" y="1"/>
                    <a:pt x="148" y="38"/>
                    <a:pt x="111" y="112"/>
                  </a:cubicBezTo>
                  <a:cubicBezTo>
                    <a:pt x="37" y="149"/>
                    <a:pt x="0" y="260"/>
                    <a:pt x="0" y="334"/>
                  </a:cubicBezTo>
                  <a:lnTo>
                    <a:pt x="0" y="21333"/>
                  </a:lnTo>
                  <a:cubicBezTo>
                    <a:pt x="0" y="21407"/>
                    <a:pt x="37" y="21481"/>
                    <a:pt x="111" y="21555"/>
                  </a:cubicBezTo>
                  <a:cubicBezTo>
                    <a:pt x="148" y="21592"/>
                    <a:pt x="222" y="21629"/>
                    <a:pt x="296" y="21629"/>
                  </a:cubicBezTo>
                  <a:lnTo>
                    <a:pt x="6877" y="21629"/>
                  </a:lnTo>
                  <a:cubicBezTo>
                    <a:pt x="6951" y="21629"/>
                    <a:pt x="7024" y="21592"/>
                    <a:pt x="7098" y="21555"/>
                  </a:cubicBezTo>
                  <a:cubicBezTo>
                    <a:pt x="7172" y="21481"/>
                    <a:pt x="7172" y="21407"/>
                    <a:pt x="7172" y="21333"/>
                  </a:cubicBezTo>
                  <a:lnTo>
                    <a:pt x="7172" y="334"/>
                  </a:lnTo>
                  <a:cubicBezTo>
                    <a:pt x="7172" y="260"/>
                    <a:pt x="7172" y="149"/>
                    <a:pt x="7098" y="112"/>
                  </a:cubicBezTo>
                  <a:cubicBezTo>
                    <a:pt x="7024" y="38"/>
                    <a:pt x="6951" y="1"/>
                    <a:pt x="6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4746;p64">
              <a:extLst>
                <a:ext uri="{FF2B5EF4-FFF2-40B4-BE49-F238E27FC236}">
                  <a16:creationId xmlns:a16="http://schemas.microsoft.com/office/drawing/2014/main" id="{B3AED681-CF32-417F-923C-C87405B7DFA8}"/>
                </a:ext>
              </a:extLst>
            </p:cNvPr>
            <p:cNvSpPr/>
            <p:nvPr/>
          </p:nvSpPr>
          <p:spPr>
            <a:xfrm>
              <a:off x="3244800" y="4999025"/>
              <a:ext cx="1202500" cy="159000"/>
            </a:xfrm>
            <a:custGeom>
              <a:avLst/>
              <a:gdLst/>
              <a:ahLst/>
              <a:cxnLst/>
              <a:rect l="l" t="t" r="r" b="b"/>
              <a:pathLst>
                <a:path w="48100" h="6360" extrusionOk="0">
                  <a:moveTo>
                    <a:pt x="23773" y="0"/>
                  </a:moveTo>
                  <a:lnTo>
                    <a:pt x="23773" y="148"/>
                  </a:lnTo>
                  <a:lnTo>
                    <a:pt x="20741" y="961"/>
                  </a:lnTo>
                  <a:lnTo>
                    <a:pt x="0" y="4843"/>
                  </a:lnTo>
                  <a:lnTo>
                    <a:pt x="0" y="6359"/>
                  </a:lnTo>
                  <a:lnTo>
                    <a:pt x="48099" y="6359"/>
                  </a:lnTo>
                  <a:lnTo>
                    <a:pt x="48099" y="4843"/>
                  </a:lnTo>
                  <a:lnTo>
                    <a:pt x="27359" y="961"/>
                  </a:lnTo>
                  <a:lnTo>
                    <a:pt x="24327" y="148"/>
                  </a:lnTo>
                  <a:lnTo>
                    <a:pt x="24327" y="0"/>
                  </a:lnTo>
                  <a:lnTo>
                    <a:pt x="24068" y="74"/>
                  </a:lnTo>
                  <a:lnTo>
                    <a:pt x="23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4747;p64">
              <a:extLst>
                <a:ext uri="{FF2B5EF4-FFF2-40B4-BE49-F238E27FC236}">
                  <a16:creationId xmlns:a16="http://schemas.microsoft.com/office/drawing/2014/main" id="{E5C11C15-DDFA-4C61-8E7C-04C918672C66}"/>
                </a:ext>
              </a:extLst>
            </p:cNvPr>
            <p:cNvSpPr/>
            <p:nvPr/>
          </p:nvSpPr>
          <p:spPr>
            <a:xfrm>
              <a:off x="3237400" y="4991250"/>
              <a:ext cx="1217275" cy="174150"/>
            </a:xfrm>
            <a:custGeom>
              <a:avLst/>
              <a:gdLst/>
              <a:ahLst/>
              <a:cxnLst/>
              <a:rect l="l" t="t" r="r" b="b"/>
              <a:pathLst>
                <a:path w="48691" h="6966" extrusionOk="0">
                  <a:moveTo>
                    <a:pt x="24411" y="681"/>
                  </a:moveTo>
                  <a:cubicBezTo>
                    <a:pt x="24446" y="715"/>
                    <a:pt x="24492" y="740"/>
                    <a:pt x="24549" y="755"/>
                  </a:cubicBezTo>
                  <a:lnTo>
                    <a:pt x="27581" y="1568"/>
                  </a:lnTo>
                  <a:lnTo>
                    <a:pt x="27618" y="1568"/>
                  </a:lnTo>
                  <a:lnTo>
                    <a:pt x="48099" y="5413"/>
                  </a:lnTo>
                  <a:lnTo>
                    <a:pt x="48099" y="6374"/>
                  </a:lnTo>
                  <a:lnTo>
                    <a:pt x="592" y="6374"/>
                  </a:lnTo>
                  <a:lnTo>
                    <a:pt x="592" y="5413"/>
                  </a:lnTo>
                  <a:lnTo>
                    <a:pt x="21074" y="1568"/>
                  </a:lnTo>
                  <a:lnTo>
                    <a:pt x="21111" y="1568"/>
                  </a:lnTo>
                  <a:lnTo>
                    <a:pt x="24143" y="755"/>
                  </a:lnTo>
                  <a:cubicBezTo>
                    <a:pt x="24200" y="740"/>
                    <a:pt x="24246" y="715"/>
                    <a:pt x="24281" y="681"/>
                  </a:cubicBezTo>
                  <a:close/>
                  <a:moveTo>
                    <a:pt x="24070" y="0"/>
                  </a:moveTo>
                  <a:cubicBezTo>
                    <a:pt x="24007" y="0"/>
                    <a:pt x="23936" y="26"/>
                    <a:pt x="23884" y="52"/>
                  </a:cubicBezTo>
                  <a:cubicBezTo>
                    <a:pt x="23832" y="104"/>
                    <a:pt x="23798" y="156"/>
                    <a:pt x="23783" y="220"/>
                  </a:cubicBezTo>
                  <a:lnTo>
                    <a:pt x="23783" y="220"/>
                  </a:lnTo>
                  <a:lnTo>
                    <a:pt x="20963" y="977"/>
                  </a:lnTo>
                  <a:lnTo>
                    <a:pt x="260" y="4859"/>
                  </a:lnTo>
                  <a:cubicBezTo>
                    <a:pt x="112" y="4859"/>
                    <a:pt x="1" y="5006"/>
                    <a:pt x="1" y="5154"/>
                  </a:cubicBezTo>
                  <a:lnTo>
                    <a:pt x="1" y="6670"/>
                  </a:lnTo>
                  <a:cubicBezTo>
                    <a:pt x="1" y="6744"/>
                    <a:pt x="38" y="6818"/>
                    <a:pt x="75" y="6892"/>
                  </a:cubicBezTo>
                  <a:cubicBezTo>
                    <a:pt x="149" y="6929"/>
                    <a:pt x="223" y="6966"/>
                    <a:pt x="296" y="6966"/>
                  </a:cubicBezTo>
                  <a:lnTo>
                    <a:pt x="48395" y="6966"/>
                  </a:lnTo>
                  <a:cubicBezTo>
                    <a:pt x="48469" y="6966"/>
                    <a:pt x="48543" y="6929"/>
                    <a:pt x="48617" y="6892"/>
                  </a:cubicBezTo>
                  <a:cubicBezTo>
                    <a:pt x="48691" y="6818"/>
                    <a:pt x="48691" y="6744"/>
                    <a:pt x="48691" y="6670"/>
                  </a:cubicBezTo>
                  <a:lnTo>
                    <a:pt x="48691" y="5154"/>
                  </a:lnTo>
                  <a:cubicBezTo>
                    <a:pt x="48691" y="5006"/>
                    <a:pt x="48617" y="4859"/>
                    <a:pt x="48469" y="4859"/>
                  </a:cubicBezTo>
                  <a:lnTo>
                    <a:pt x="27729" y="977"/>
                  </a:lnTo>
                  <a:lnTo>
                    <a:pt x="24909" y="220"/>
                  </a:lnTo>
                  <a:lnTo>
                    <a:pt x="24909" y="220"/>
                  </a:lnTo>
                  <a:cubicBezTo>
                    <a:pt x="24893" y="156"/>
                    <a:pt x="24860" y="104"/>
                    <a:pt x="24808" y="52"/>
                  </a:cubicBezTo>
                  <a:cubicBezTo>
                    <a:pt x="24756" y="26"/>
                    <a:pt x="24685" y="0"/>
                    <a:pt x="24622" y="0"/>
                  </a:cubicBezTo>
                  <a:cubicBezTo>
                    <a:pt x="24596" y="0"/>
                    <a:pt x="24571" y="5"/>
                    <a:pt x="24549" y="15"/>
                  </a:cubicBezTo>
                  <a:lnTo>
                    <a:pt x="24364" y="52"/>
                  </a:lnTo>
                  <a:lnTo>
                    <a:pt x="24143" y="15"/>
                  </a:lnTo>
                  <a:cubicBezTo>
                    <a:pt x="24121" y="5"/>
                    <a:pt x="24096" y="0"/>
                    <a:pt x="24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4748;p64">
              <a:extLst>
                <a:ext uri="{FF2B5EF4-FFF2-40B4-BE49-F238E27FC236}">
                  <a16:creationId xmlns:a16="http://schemas.microsoft.com/office/drawing/2014/main" id="{45A76F3B-C779-4C40-A4E2-57CD7D1A9002}"/>
                </a:ext>
              </a:extLst>
            </p:cNvPr>
            <p:cNvSpPr/>
            <p:nvPr/>
          </p:nvSpPr>
          <p:spPr>
            <a:xfrm>
              <a:off x="3253125" y="5145975"/>
              <a:ext cx="73025" cy="72125"/>
            </a:xfrm>
            <a:custGeom>
              <a:avLst/>
              <a:gdLst/>
              <a:ahLst/>
              <a:cxnLst/>
              <a:rect l="l" t="t" r="r" b="b"/>
              <a:pathLst>
                <a:path w="2921" h="2885" extrusionOk="0">
                  <a:moveTo>
                    <a:pt x="1479" y="0"/>
                  </a:moveTo>
                  <a:cubicBezTo>
                    <a:pt x="666" y="0"/>
                    <a:pt x="0" y="629"/>
                    <a:pt x="0" y="1442"/>
                  </a:cubicBezTo>
                  <a:cubicBezTo>
                    <a:pt x="0" y="2256"/>
                    <a:pt x="666" y="2884"/>
                    <a:pt x="1479" y="2884"/>
                  </a:cubicBezTo>
                  <a:cubicBezTo>
                    <a:pt x="2255" y="2884"/>
                    <a:pt x="2921" y="2256"/>
                    <a:pt x="2921" y="1442"/>
                  </a:cubicBezTo>
                  <a:cubicBezTo>
                    <a:pt x="2921" y="629"/>
                    <a:pt x="2255"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4749;p64">
              <a:extLst>
                <a:ext uri="{FF2B5EF4-FFF2-40B4-BE49-F238E27FC236}">
                  <a16:creationId xmlns:a16="http://schemas.microsoft.com/office/drawing/2014/main" id="{87BE21A7-C0FA-4786-A8F2-E717F16C5216}"/>
                </a:ext>
              </a:extLst>
            </p:cNvPr>
            <p:cNvSpPr/>
            <p:nvPr/>
          </p:nvSpPr>
          <p:spPr>
            <a:xfrm>
              <a:off x="3245725" y="5137650"/>
              <a:ext cx="87825" cy="88750"/>
            </a:xfrm>
            <a:custGeom>
              <a:avLst/>
              <a:gdLst/>
              <a:ahLst/>
              <a:cxnLst/>
              <a:rect l="l" t="t" r="r" b="b"/>
              <a:pathLst>
                <a:path w="3513" h="3550" extrusionOk="0">
                  <a:moveTo>
                    <a:pt x="1775" y="629"/>
                  </a:moveTo>
                  <a:cubicBezTo>
                    <a:pt x="2404" y="629"/>
                    <a:pt x="2921" y="1147"/>
                    <a:pt x="2921" y="1775"/>
                  </a:cubicBezTo>
                  <a:cubicBezTo>
                    <a:pt x="2921" y="2404"/>
                    <a:pt x="2404" y="2921"/>
                    <a:pt x="1775" y="2921"/>
                  </a:cubicBezTo>
                  <a:cubicBezTo>
                    <a:pt x="1147" y="2921"/>
                    <a:pt x="629" y="2404"/>
                    <a:pt x="629" y="1775"/>
                  </a:cubicBezTo>
                  <a:cubicBezTo>
                    <a:pt x="629" y="1147"/>
                    <a:pt x="1147" y="629"/>
                    <a:pt x="1775" y="629"/>
                  </a:cubicBezTo>
                  <a:close/>
                  <a:moveTo>
                    <a:pt x="1775" y="1"/>
                  </a:moveTo>
                  <a:cubicBezTo>
                    <a:pt x="777" y="1"/>
                    <a:pt x="0" y="814"/>
                    <a:pt x="0" y="1775"/>
                  </a:cubicBezTo>
                  <a:cubicBezTo>
                    <a:pt x="0" y="2737"/>
                    <a:pt x="777" y="3550"/>
                    <a:pt x="1775" y="3550"/>
                  </a:cubicBezTo>
                  <a:cubicBezTo>
                    <a:pt x="2736" y="3550"/>
                    <a:pt x="3513" y="2737"/>
                    <a:pt x="3513" y="1775"/>
                  </a:cubicBezTo>
                  <a:cubicBezTo>
                    <a:pt x="3513" y="814"/>
                    <a:pt x="2736"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4750;p64">
              <a:extLst>
                <a:ext uri="{FF2B5EF4-FFF2-40B4-BE49-F238E27FC236}">
                  <a16:creationId xmlns:a16="http://schemas.microsoft.com/office/drawing/2014/main" id="{49F69096-763D-46F0-9305-94A2E2F63D1E}"/>
                </a:ext>
              </a:extLst>
            </p:cNvPr>
            <p:cNvSpPr/>
            <p:nvPr/>
          </p:nvSpPr>
          <p:spPr>
            <a:xfrm>
              <a:off x="3809525" y="5145975"/>
              <a:ext cx="73050" cy="72125"/>
            </a:xfrm>
            <a:custGeom>
              <a:avLst/>
              <a:gdLst/>
              <a:ahLst/>
              <a:cxnLst/>
              <a:rect l="l" t="t" r="r" b="b"/>
              <a:pathLst>
                <a:path w="2922" h="2885" extrusionOk="0">
                  <a:moveTo>
                    <a:pt x="1479" y="0"/>
                  </a:moveTo>
                  <a:cubicBezTo>
                    <a:pt x="666" y="0"/>
                    <a:pt x="1" y="629"/>
                    <a:pt x="1" y="1442"/>
                  </a:cubicBezTo>
                  <a:cubicBezTo>
                    <a:pt x="1" y="2256"/>
                    <a:pt x="666" y="2884"/>
                    <a:pt x="1479" y="2884"/>
                  </a:cubicBezTo>
                  <a:cubicBezTo>
                    <a:pt x="2256" y="2884"/>
                    <a:pt x="2921" y="2256"/>
                    <a:pt x="2921" y="1442"/>
                  </a:cubicBezTo>
                  <a:cubicBezTo>
                    <a:pt x="2921" y="629"/>
                    <a:pt x="2256" y="0"/>
                    <a:pt x="1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4751;p64">
              <a:extLst>
                <a:ext uri="{FF2B5EF4-FFF2-40B4-BE49-F238E27FC236}">
                  <a16:creationId xmlns:a16="http://schemas.microsoft.com/office/drawing/2014/main" id="{2D4B6357-CD69-4FE6-95ED-530318B1DB7B}"/>
                </a:ext>
              </a:extLst>
            </p:cNvPr>
            <p:cNvSpPr/>
            <p:nvPr/>
          </p:nvSpPr>
          <p:spPr>
            <a:xfrm>
              <a:off x="3802125" y="5137650"/>
              <a:ext cx="87825" cy="88750"/>
            </a:xfrm>
            <a:custGeom>
              <a:avLst/>
              <a:gdLst/>
              <a:ahLst/>
              <a:cxnLst/>
              <a:rect l="l" t="t" r="r" b="b"/>
              <a:pathLst>
                <a:path w="3513" h="3550" extrusionOk="0">
                  <a:moveTo>
                    <a:pt x="1775" y="629"/>
                  </a:moveTo>
                  <a:cubicBezTo>
                    <a:pt x="2404" y="629"/>
                    <a:pt x="2884" y="1147"/>
                    <a:pt x="2921" y="1775"/>
                  </a:cubicBezTo>
                  <a:cubicBezTo>
                    <a:pt x="2884" y="2404"/>
                    <a:pt x="2404" y="2921"/>
                    <a:pt x="1775" y="2921"/>
                  </a:cubicBezTo>
                  <a:cubicBezTo>
                    <a:pt x="1147" y="2921"/>
                    <a:pt x="629" y="2404"/>
                    <a:pt x="629" y="1775"/>
                  </a:cubicBezTo>
                  <a:cubicBezTo>
                    <a:pt x="629" y="1147"/>
                    <a:pt x="1147" y="629"/>
                    <a:pt x="1775" y="629"/>
                  </a:cubicBezTo>
                  <a:close/>
                  <a:moveTo>
                    <a:pt x="1775" y="1"/>
                  </a:moveTo>
                  <a:cubicBezTo>
                    <a:pt x="777" y="1"/>
                    <a:pt x="1" y="814"/>
                    <a:pt x="1" y="1775"/>
                  </a:cubicBezTo>
                  <a:cubicBezTo>
                    <a:pt x="1" y="2737"/>
                    <a:pt x="777" y="3550"/>
                    <a:pt x="1775" y="3550"/>
                  </a:cubicBezTo>
                  <a:cubicBezTo>
                    <a:pt x="2737" y="3550"/>
                    <a:pt x="3513" y="2737"/>
                    <a:pt x="3513" y="1775"/>
                  </a:cubicBezTo>
                  <a:cubicBezTo>
                    <a:pt x="3513" y="814"/>
                    <a:pt x="2737" y="1"/>
                    <a:pt x="1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4752;p64">
              <a:extLst>
                <a:ext uri="{FF2B5EF4-FFF2-40B4-BE49-F238E27FC236}">
                  <a16:creationId xmlns:a16="http://schemas.microsoft.com/office/drawing/2014/main" id="{E90A0BC0-2642-4380-A96E-DE8FAD6865EB}"/>
                </a:ext>
              </a:extLst>
            </p:cNvPr>
            <p:cNvSpPr/>
            <p:nvPr/>
          </p:nvSpPr>
          <p:spPr>
            <a:xfrm>
              <a:off x="4369625" y="5145975"/>
              <a:ext cx="72125" cy="72125"/>
            </a:xfrm>
            <a:custGeom>
              <a:avLst/>
              <a:gdLst/>
              <a:ahLst/>
              <a:cxnLst/>
              <a:rect l="l" t="t" r="r" b="b"/>
              <a:pathLst>
                <a:path w="2885" h="2885" extrusionOk="0">
                  <a:moveTo>
                    <a:pt x="1443" y="0"/>
                  </a:moveTo>
                  <a:cubicBezTo>
                    <a:pt x="666" y="0"/>
                    <a:pt x="1" y="629"/>
                    <a:pt x="1" y="1442"/>
                  </a:cubicBezTo>
                  <a:cubicBezTo>
                    <a:pt x="1" y="2256"/>
                    <a:pt x="666" y="2884"/>
                    <a:pt x="1443" y="2884"/>
                  </a:cubicBezTo>
                  <a:cubicBezTo>
                    <a:pt x="2256" y="2884"/>
                    <a:pt x="2884" y="2256"/>
                    <a:pt x="2884" y="1442"/>
                  </a:cubicBezTo>
                  <a:cubicBezTo>
                    <a:pt x="2884" y="629"/>
                    <a:pt x="2256" y="0"/>
                    <a:pt x="1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4753;p64">
              <a:extLst>
                <a:ext uri="{FF2B5EF4-FFF2-40B4-BE49-F238E27FC236}">
                  <a16:creationId xmlns:a16="http://schemas.microsoft.com/office/drawing/2014/main" id="{F2CB6E2B-1AF0-4F04-9FCB-ED455CAC61C0}"/>
                </a:ext>
              </a:extLst>
            </p:cNvPr>
            <p:cNvSpPr/>
            <p:nvPr/>
          </p:nvSpPr>
          <p:spPr>
            <a:xfrm>
              <a:off x="4362225" y="5137650"/>
              <a:ext cx="87850" cy="88750"/>
            </a:xfrm>
            <a:custGeom>
              <a:avLst/>
              <a:gdLst/>
              <a:ahLst/>
              <a:cxnLst/>
              <a:rect l="l" t="t" r="r" b="b"/>
              <a:pathLst>
                <a:path w="3514" h="3550" extrusionOk="0">
                  <a:moveTo>
                    <a:pt x="1739" y="629"/>
                  </a:moveTo>
                  <a:cubicBezTo>
                    <a:pt x="2367" y="629"/>
                    <a:pt x="2885" y="1147"/>
                    <a:pt x="2885" y="1775"/>
                  </a:cubicBezTo>
                  <a:cubicBezTo>
                    <a:pt x="2885" y="2404"/>
                    <a:pt x="2367" y="2921"/>
                    <a:pt x="1739" y="2921"/>
                  </a:cubicBezTo>
                  <a:cubicBezTo>
                    <a:pt x="1110" y="2921"/>
                    <a:pt x="592" y="2404"/>
                    <a:pt x="592" y="1775"/>
                  </a:cubicBezTo>
                  <a:cubicBezTo>
                    <a:pt x="592" y="1147"/>
                    <a:pt x="1110" y="629"/>
                    <a:pt x="1739" y="629"/>
                  </a:cubicBezTo>
                  <a:close/>
                  <a:moveTo>
                    <a:pt x="1739" y="1"/>
                  </a:moveTo>
                  <a:cubicBezTo>
                    <a:pt x="777" y="1"/>
                    <a:pt x="1" y="814"/>
                    <a:pt x="1" y="1775"/>
                  </a:cubicBezTo>
                  <a:cubicBezTo>
                    <a:pt x="1" y="2737"/>
                    <a:pt x="777" y="3550"/>
                    <a:pt x="1739" y="3550"/>
                  </a:cubicBezTo>
                  <a:cubicBezTo>
                    <a:pt x="2700" y="3550"/>
                    <a:pt x="3513" y="2737"/>
                    <a:pt x="3513" y="1775"/>
                  </a:cubicBezTo>
                  <a:cubicBezTo>
                    <a:pt x="3513" y="814"/>
                    <a:pt x="2700"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4754;p64">
              <a:extLst>
                <a:ext uri="{FF2B5EF4-FFF2-40B4-BE49-F238E27FC236}">
                  <a16:creationId xmlns:a16="http://schemas.microsoft.com/office/drawing/2014/main" id="{4BD7F589-7125-4979-9E55-30FCFF0A37B6}"/>
                </a:ext>
              </a:extLst>
            </p:cNvPr>
            <p:cNvSpPr/>
            <p:nvPr/>
          </p:nvSpPr>
          <p:spPr>
            <a:xfrm>
              <a:off x="3325200" y="3763275"/>
              <a:ext cx="108175" cy="466775"/>
            </a:xfrm>
            <a:custGeom>
              <a:avLst/>
              <a:gdLst/>
              <a:ahLst/>
              <a:cxnLst/>
              <a:rect l="l" t="t" r="r" b="b"/>
              <a:pathLst>
                <a:path w="4327" h="18671" extrusionOk="0">
                  <a:moveTo>
                    <a:pt x="1" y="0"/>
                  </a:moveTo>
                  <a:lnTo>
                    <a:pt x="1" y="14382"/>
                  </a:lnTo>
                  <a:cubicBezTo>
                    <a:pt x="1" y="16748"/>
                    <a:pt x="1923" y="18671"/>
                    <a:pt x="4326" y="18671"/>
                  </a:cubicBezTo>
                  <a:lnTo>
                    <a:pt x="43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4755;p64">
              <a:extLst>
                <a:ext uri="{FF2B5EF4-FFF2-40B4-BE49-F238E27FC236}">
                  <a16:creationId xmlns:a16="http://schemas.microsoft.com/office/drawing/2014/main" id="{D5BDAA14-D036-4B45-A701-2A15D17D822E}"/>
                </a:ext>
              </a:extLst>
            </p:cNvPr>
            <p:cNvSpPr/>
            <p:nvPr/>
          </p:nvSpPr>
          <p:spPr>
            <a:xfrm>
              <a:off x="3317825" y="3755875"/>
              <a:ext cx="122950" cy="482500"/>
            </a:xfrm>
            <a:custGeom>
              <a:avLst/>
              <a:gdLst/>
              <a:ahLst/>
              <a:cxnLst/>
              <a:rect l="l" t="t" r="r" b="b"/>
              <a:pathLst>
                <a:path w="4918" h="19300" extrusionOk="0">
                  <a:moveTo>
                    <a:pt x="4289" y="629"/>
                  </a:moveTo>
                  <a:lnTo>
                    <a:pt x="4289" y="18657"/>
                  </a:lnTo>
                  <a:lnTo>
                    <a:pt x="4289" y="18657"/>
                  </a:lnTo>
                  <a:cubicBezTo>
                    <a:pt x="3313" y="18578"/>
                    <a:pt x="2439" y="18152"/>
                    <a:pt x="1775" y="17488"/>
                  </a:cubicBezTo>
                  <a:cubicBezTo>
                    <a:pt x="1072" y="16785"/>
                    <a:pt x="629" y="15787"/>
                    <a:pt x="592" y="14678"/>
                  </a:cubicBezTo>
                  <a:lnTo>
                    <a:pt x="592" y="629"/>
                  </a:lnTo>
                  <a:close/>
                  <a:moveTo>
                    <a:pt x="296" y="1"/>
                  </a:moveTo>
                  <a:cubicBezTo>
                    <a:pt x="222" y="1"/>
                    <a:pt x="148" y="38"/>
                    <a:pt x="74" y="111"/>
                  </a:cubicBezTo>
                  <a:cubicBezTo>
                    <a:pt x="37" y="148"/>
                    <a:pt x="0" y="222"/>
                    <a:pt x="0" y="296"/>
                  </a:cubicBezTo>
                  <a:lnTo>
                    <a:pt x="0" y="14678"/>
                  </a:lnTo>
                  <a:cubicBezTo>
                    <a:pt x="0" y="17229"/>
                    <a:pt x="2071" y="19262"/>
                    <a:pt x="4621" y="19299"/>
                  </a:cubicBezTo>
                  <a:cubicBezTo>
                    <a:pt x="4695" y="19299"/>
                    <a:pt x="4769" y="19262"/>
                    <a:pt x="4843" y="19188"/>
                  </a:cubicBezTo>
                  <a:cubicBezTo>
                    <a:pt x="4880" y="19151"/>
                    <a:pt x="4917" y="19040"/>
                    <a:pt x="4917" y="18967"/>
                  </a:cubicBezTo>
                  <a:lnTo>
                    <a:pt x="4917" y="296"/>
                  </a:lnTo>
                  <a:cubicBezTo>
                    <a:pt x="4917" y="222"/>
                    <a:pt x="4880" y="148"/>
                    <a:pt x="4843" y="111"/>
                  </a:cubicBezTo>
                  <a:cubicBezTo>
                    <a:pt x="4769" y="38"/>
                    <a:pt x="4695" y="1"/>
                    <a:pt x="4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4756;p64">
              <a:extLst>
                <a:ext uri="{FF2B5EF4-FFF2-40B4-BE49-F238E27FC236}">
                  <a16:creationId xmlns:a16="http://schemas.microsoft.com/office/drawing/2014/main" id="{5D9B7FA5-6BC4-42B1-8FF2-7581C7501B04}"/>
                </a:ext>
              </a:extLst>
            </p:cNvPr>
            <p:cNvSpPr/>
            <p:nvPr/>
          </p:nvSpPr>
          <p:spPr>
            <a:xfrm>
              <a:off x="326420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4757;p64">
              <a:extLst>
                <a:ext uri="{FF2B5EF4-FFF2-40B4-BE49-F238E27FC236}">
                  <a16:creationId xmlns:a16="http://schemas.microsoft.com/office/drawing/2014/main" id="{514BF489-6743-47E5-9227-DD98C02756D2}"/>
                </a:ext>
              </a:extLst>
            </p:cNvPr>
            <p:cNvSpPr/>
            <p:nvPr/>
          </p:nvSpPr>
          <p:spPr>
            <a:xfrm>
              <a:off x="3255900" y="3658825"/>
              <a:ext cx="184875" cy="102625"/>
            </a:xfrm>
            <a:custGeom>
              <a:avLst/>
              <a:gdLst/>
              <a:ahLst/>
              <a:cxnLst/>
              <a:rect l="l" t="t" r="r" b="b"/>
              <a:pathLst>
                <a:path w="7395" h="4105" extrusionOk="0">
                  <a:moveTo>
                    <a:pt x="6766" y="592"/>
                  </a:moveTo>
                  <a:lnTo>
                    <a:pt x="6766" y="3476"/>
                  </a:lnTo>
                  <a:lnTo>
                    <a:pt x="629" y="3476"/>
                  </a:lnTo>
                  <a:lnTo>
                    <a:pt x="629" y="592"/>
                  </a:lnTo>
                  <a:close/>
                  <a:moveTo>
                    <a:pt x="333" y="1"/>
                  </a:moveTo>
                  <a:cubicBezTo>
                    <a:pt x="222" y="1"/>
                    <a:pt x="148" y="38"/>
                    <a:pt x="111" y="75"/>
                  </a:cubicBezTo>
                  <a:cubicBezTo>
                    <a:pt x="37" y="148"/>
                    <a:pt x="0" y="222"/>
                    <a:pt x="0" y="296"/>
                  </a:cubicBezTo>
                  <a:lnTo>
                    <a:pt x="0" y="3772"/>
                  </a:lnTo>
                  <a:cubicBezTo>
                    <a:pt x="0" y="3846"/>
                    <a:pt x="37" y="3956"/>
                    <a:pt x="111" y="3993"/>
                  </a:cubicBezTo>
                  <a:cubicBezTo>
                    <a:pt x="148" y="4067"/>
                    <a:pt x="222" y="4104"/>
                    <a:pt x="333" y="4104"/>
                  </a:cubicBezTo>
                  <a:lnTo>
                    <a:pt x="7098" y="4104"/>
                  </a:lnTo>
                  <a:cubicBezTo>
                    <a:pt x="7172" y="4104"/>
                    <a:pt x="7246" y="4067"/>
                    <a:pt x="7320" y="3993"/>
                  </a:cubicBezTo>
                  <a:cubicBezTo>
                    <a:pt x="7357" y="3956"/>
                    <a:pt x="7394" y="3883"/>
                    <a:pt x="7394" y="3772"/>
                  </a:cubicBezTo>
                  <a:lnTo>
                    <a:pt x="7394" y="296"/>
                  </a:lnTo>
                  <a:cubicBezTo>
                    <a:pt x="7394" y="222"/>
                    <a:pt x="7357" y="148"/>
                    <a:pt x="7320" y="75"/>
                  </a:cubicBezTo>
                  <a:cubicBezTo>
                    <a:pt x="7246" y="38"/>
                    <a:pt x="7172" y="1"/>
                    <a:pt x="70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4758;p64">
              <a:extLst>
                <a:ext uri="{FF2B5EF4-FFF2-40B4-BE49-F238E27FC236}">
                  <a16:creationId xmlns:a16="http://schemas.microsoft.com/office/drawing/2014/main" id="{55CB195D-B312-457E-BFD1-A2BBCDA0FE3E}"/>
                </a:ext>
              </a:extLst>
            </p:cNvPr>
            <p:cNvSpPr/>
            <p:nvPr/>
          </p:nvSpPr>
          <p:spPr>
            <a:xfrm>
              <a:off x="4271650" y="3763275"/>
              <a:ext cx="107250" cy="466775"/>
            </a:xfrm>
            <a:custGeom>
              <a:avLst/>
              <a:gdLst/>
              <a:ahLst/>
              <a:cxnLst/>
              <a:rect l="l" t="t" r="r" b="b"/>
              <a:pathLst>
                <a:path w="4290" h="18671" extrusionOk="0">
                  <a:moveTo>
                    <a:pt x="1" y="0"/>
                  </a:moveTo>
                  <a:lnTo>
                    <a:pt x="1" y="18671"/>
                  </a:lnTo>
                  <a:cubicBezTo>
                    <a:pt x="2367" y="18671"/>
                    <a:pt x="4289" y="16748"/>
                    <a:pt x="4289" y="14382"/>
                  </a:cubicBezTo>
                  <a:lnTo>
                    <a:pt x="42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4759;p64">
              <a:extLst>
                <a:ext uri="{FF2B5EF4-FFF2-40B4-BE49-F238E27FC236}">
                  <a16:creationId xmlns:a16="http://schemas.microsoft.com/office/drawing/2014/main" id="{6BE90077-9421-4654-A0DD-67061A9CBEE9}"/>
                </a:ext>
              </a:extLst>
            </p:cNvPr>
            <p:cNvSpPr/>
            <p:nvPr/>
          </p:nvSpPr>
          <p:spPr>
            <a:xfrm>
              <a:off x="4264275" y="3755875"/>
              <a:ext cx="122950" cy="482500"/>
            </a:xfrm>
            <a:custGeom>
              <a:avLst/>
              <a:gdLst/>
              <a:ahLst/>
              <a:cxnLst/>
              <a:rect l="l" t="t" r="r" b="b"/>
              <a:pathLst>
                <a:path w="4918" h="19300" extrusionOk="0">
                  <a:moveTo>
                    <a:pt x="4289" y="629"/>
                  </a:moveTo>
                  <a:lnTo>
                    <a:pt x="4289" y="14678"/>
                  </a:lnTo>
                  <a:cubicBezTo>
                    <a:pt x="4289" y="15787"/>
                    <a:pt x="3845" y="16785"/>
                    <a:pt x="3106" y="17488"/>
                  </a:cubicBezTo>
                  <a:cubicBezTo>
                    <a:pt x="2466" y="18161"/>
                    <a:pt x="1582" y="18589"/>
                    <a:pt x="592" y="18660"/>
                  </a:cubicBezTo>
                  <a:lnTo>
                    <a:pt x="592" y="18660"/>
                  </a:lnTo>
                  <a:lnTo>
                    <a:pt x="592" y="629"/>
                  </a:lnTo>
                  <a:close/>
                  <a:moveTo>
                    <a:pt x="296" y="1"/>
                  </a:moveTo>
                  <a:cubicBezTo>
                    <a:pt x="222" y="1"/>
                    <a:pt x="148" y="38"/>
                    <a:pt x="74" y="111"/>
                  </a:cubicBezTo>
                  <a:cubicBezTo>
                    <a:pt x="37" y="148"/>
                    <a:pt x="0" y="222"/>
                    <a:pt x="0" y="296"/>
                  </a:cubicBezTo>
                  <a:lnTo>
                    <a:pt x="0" y="18967"/>
                  </a:lnTo>
                  <a:cubicBezTo>
                    <a:pt x="0" y="19040"/>
                    <a:pt x="37" y="19151"/>
                    <a:pt x="74" y="19188"/>
                  </a:cubicBezTo>
                  <a:cubicBezTo>
                    <a:pt x="148" y="19262"/>
                    <a:pt x="222" y="19299"/>
                    <a:pt x="296" y="19299"/>
                  </a:cubicBezTo>
                  <a:cubicBezTo>
                    <a:pt x="2847" y="19262"/>
                    <a:pt x="4917" y="17229"/>
                    <a:pt x="4917" y="14678"/>
                  </a:cubicBezTo>
                  <a:lnTo>
                    <a:pt x="4917" y="296"/>
                  </a:lnTo>
                  <a:cubicBezTo>
                    <a:pt x="4917" y="222"/>
                    <a:pt x="4880" y="148"/>
                    <a:pt x="4806" y="111"/>
                  </a:cubicBezTo>
                  <a:cubicBezTo>
                    <a:pt x="4769" y="38"/>
                    <a:pt x="4695"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4760;p64">
              <a:extLst>
                <a:ext uri="{FF2B5EF4-FFF2-40B4-BE49-F238E27FC236}">
                  <a16:creationId xmlns:a16="http://schemas.microsoft.com/office/drawing/2014/main" id="{4E580F10-38A2-4417-B899-897F9DAAD673}"/>
                </a:ext>
              </a:extLst>
            </p:cNvPr>
            <p:cNvSpPr/>
            <p:nvPr/>
          </p:nvSpPr>
          <p:spPr>
            <a:xfrm>
              <a:off x="4271650" y="3666225"/>
              <a:ext cx="169175" cy="86900"/>
            </a:xfrm>
            <a:custGeom>
              <a:avLst/>
              <a:gdLst/>
              <a:ahLst/>
              <a:cxnLst/>
              <a:rect l="l" t="t" r="r" b="b"/>
              <a:pathLst>
                <a:path w="6767" h="3476" extrusionOk="0">
                  <a:moveTo>
                    <a:pt x="1" y="0"/>
                  </a:moveTo>
                  <a:lnTo>
                    <a:pt x="1" y="3476"/>
                  </a:lnTo>
                  <a:lnTo>
                    <a:pt x="6766" y="3476"/>
                  </a:lnTo>
                  <a:lnTo>
                    <a:pt x="67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4761;p64">
              <a:extLst>
                <a:ext uri="{FF2B5EF4-FFF2-40B4-BE49-F238E27FC236}">
                  <a16:creationId xmlns:a16="http://schemas.microsoft.com/office/drawing/2014/main" id="{FE0471B5-0DD5-464A-BBE2-1DB769FA179C}"/>
                </a:ext>
              </a:extLst>
            </p:cNvPr>
            <p:cNvSpPr/>
            <p:nvPr/>
          </p:nvSpPr>
          <p:spPr>
            <a:xfrm>
              <a:off x="4264275" y="3658825"/>
              <a:ext cx="183950" cy="102625"/>
            </a:xfrm>
            <a:custGeom>
              <a:avLst/>
              <a:gdLst/>
              <a:ahLst/>
              <a:cxnLst/>
              <a:rect l="l" t="t" r="r" b="b"/>
              <a:pathLst>
                <a:path w="7358" h="4105" extrusionOk="0">
                  <a:moveTo>
                    <a:pt x="6766" y="592"/>
                  </a:moveTo>
                  <a:lnTo>
                    <a:pt x="6766" y="3476"/>
                  </a:lnTo>
                  <a:lnTo>
                    <a:pt x="592" y="3476"/>
                  </a:lnTo>
                  <a:lnTo>
                    <a:pt x="592" y="592"/>
                  </a:lnTo>
                  <a:close/>
                  <a:moveTo>
                    <a:pt x="296" y="1"/>
                  </a:moveTo>
                  <a:cubicBezTo>
                    <a:pt x="222" y="1"/>
                    <a:pt x="148" y="38"/>
                    <a:pt x="74" y="75"/>
                  </a:cubicBezTo>
                  <a:cubicBezTo>
                    <a:pt x="37" y="148"/>
                    <a:pt x="0" y="222"/>
                    <a:pt x="0" y="296"/>
                  </a:cubicBezTo>
                  <a:lnTo>
                    <a:pt x="0" y="3772"/>
                  </a:lnTo>
                  <a:cubicBezTo>
                    <a:pt x="0" y="3846"/>
                    <a:pt x="37" y="3956"/>
                    <a:pt x="74" y="3993"/>
                  </a:cubicBezTo>
                  <a:cubicBezTo>
                    <a:pt x="148" y="4067"/>
                    <a:pt x="222" y="4104"/>
                    <a:pt x="296" y="4104"/>
                  </a:cubicBezTo>
                  <a:lnTo>
                    <a:pt x="7061" y="4104"/>
                  </a:lnTo>
                  <a:cubicBezTo>
                    <a:pt x="7135" y="4104"/>
                    <a:pt x="7209" y="4067"/>
                    <a:pt x="7283" y="3993"/>
                  </a:cubicBezTo>
                  <a:cubicBezTo>
                    <a:pt x="7320" y="3956"/>
                    <a:pt x="7357" y="3883"/>
                    <a:pt x="7357" y="3772"/>
                  </a:cubicBezTo>
                  <a:lnTo>
                    <a:pt x="7357" y="296"/>
                  </a:lnTo>
                  <a:cubicBezTo>
                    <a:pt x="7357" y="222"/>
                    <a:pt x="7320" y="148"/>
                    <a:pt x="7283" y="75"/>
                  </a:cubicBezTo>
                  <a:cubicBezTo>
                    <a:pt x="7209" y="38"/>
                    <a:pt x="7135" y="1"/>
                    <a:pt x="7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4762;p64">
              <a:extLst>
                <a:ext uri="{FF2B5EF4-FFF2-40B4-BE49-F238E27FC236}">
                  <a16:creationId xmlns:a16="http://schemas.microsoft.com/office/drawing/2014/main" id="{64071778-92D4-48DF-BEEF-C5A8A19F56CD}"/>
                </a:ext>
              </a:extLst>
            </p:cNvPr>
            <p:cNvSpPr/>
            <p:nvPr/>
          </p:nvSpPr>
          <p:spPr>
            <a:xfrm>
              <a:off x="3376050" y="3036800"/>
              <a:ext cx="949250" cy="1256100"/>
            </a:xfrm>
            <a:custGeom>
              <a:avLst/>
              <a:gdLst/>
              <a:ahLst/>
              <a:cxnLst/>
              <a:rect l="l" t="t" r="r" b="b"/>
              <a:pathLst>
                <a:path w="37970" h="50244" extrusionOk="0">
                  <a:moveTo>
                    <a:pt x="7875" y="0"/>
                  </a:moveTo>
                  <a:cubicBezTo>
                    <a:pt x="5250" y="0"/>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0"/>
                    <a:pt x="30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4763;p64">
              <a:extLst>
                <a:ext uri="{FF2B5EF4-FFF2-40B4-BE49-F238E27FC236}">
                  <a16:creationId xmlns:a16="http://schemas.microsoft.com/office/drawing/2014/main" id="{52E476B6-78DD-4CE4-AE29-3CEEF7EB55EE}"/>
                </a:ext>
              </a:extLst>
            </p:cNvPr>
            <p:cNvSpPr/>
            <p:nvPr/>
          </p:nvSpPr>
          <p:spPr>
            <a:xfrm>
              <a:off x="3367725" y="3029400"/>
              <a:ext cx="964950" cy="1271825"/>
            </a:xfrm>
            <a:custGeom>
              <a:avLst/>
              <a:gdLst/>
              <a:ahLst/>
              <a:cxnLst/>
              <a:rect l="l" t="t" r="r" b="b"/>
              <a:pathLst>
                <a:path w="38598" h="50873" extrusionOk="0">
                  <a:moveTo>
                    <a:pt x="30427" y="592"/>
                  </a:moveTo>
                  <a:cubicBezTo>
                    <a:pt x="31647" y="629"/>
                    <a:pt x="32757" y="1110"/>
                    <a:pt x="33533" y="1886"/>
                  </a:cubicBezTo>
                  <a:cubicBezTo>
                    <a:pt x="34346" y="2699"/>
                    <a:pt x="34827" y="3809"/>
                    <a:pt x="34827" y="4992"/>
                  </a:cubicBezTo>
                  <a:lnTo>
                    <a:pt x="34827" y="5029"/>
                  </a:lnTo>
                  <a:lnTo>
                    <a:pt x="38006" y="44918"/>
                  </a:lnTo>
                  <a:lnTo>
                    <a:pt x="38006" y="44918"/>
                  </a:lnTo>
                  <a:cubicBezTo>
                    <a:pt x="37996" y="46383"/>
                    <a:pt x="37370" y="47701"/>
                    <a:pt x="36417" y="48691"/>
                  </a:cubicBezTo>
                  <a:cubicBezTo>
                    <a:pt x="35455" y="49652"/>
                    <a:pt x="34124" y="50244"/>
                    <a:pt x="32646" y="50244"/>
                  </a:cubicBezTo>
                  <a:lnTo>
                    <a:pt x="5953" y="50244"/>
                  </a:lnTo>
                  <a:cubicBezTo>
                    <a:pt x="4511" y="50244"/>
                    <a:pt x="3143" y="49652"/>
                    <a:pt x="2182" y="48691"/>
                  </a:cubicBezTo>
                  <a:cubicBezTo>
                    <a:pt x="1228" y="47701"/>
                    <a:pt x="639" y="46383"/>
                    <a:pt x="629" y="44919"/>
                  </a:cubicBezTo>
                  <a:lnTo>
                    <a:pt x="629" y="44919"/>
                  </a:lnTo>
                  <a:lnTo>
                    <a:pt x="3809" y="5029"/>
                  </a:lnTo>
                  <a:lnTo>
                    <a:pt x="3809" y="4992"/>
                  </a:lnTo>
                  <a:cubicBezTo>
                    <a:pt x="3809" y="3809"/>
                    <a:pt x="4289" y="2699"/>
                    <a:pt x="5066" y="1886"/>
                  </a:cubicBezTo>
                  <a:cubicBezTo>
                    <a:pt x="5879" y="1110"/>
                    <a:pt x="6988" y="629"/>
                    <a:pt x="8208" y="592"/>
                  </a:cubicBezTo>
                  <a:close/>
                  <a:moveTo>
                    <a:pt x="8208" y="1"/>
                  </a:moveTo>
                  <a:cubicBezTo>
                    <a:pt x="5435" y="1"/>
                    <a:pt x="3180" y="2256"/>
                    <a:pt x="3180" y="4992"/>
                  </a:cubicBezTo>
                  <a:lnTo>
                    <a:pt x="1" y="44883"/>
                  </a:lnTo>
                  <a:cubicBezTo>
                    <a:pt x="1" y="48173"/>
                    <a:pt x="2662" y="50872"/>
                    <a:pt x="5953" y="50872"/>
                  </a:cubicBezTo>
                  <a:lnTo>
                    <a:pt x="32646" y="50872"/>
                  </a:lnTo>
                  <a:cubicBezTo>
                    <a:pt x="35936" y="50872"/>
                    <a:pt x="38598" y="48173"/>
                    <a:pt x="38598" y="44883"/>
                  </a:cubicBezTo>
                  <a:lnTo>
                    <a:pt x="35455" y="4992"/>
                  </a:lnTo>
                  <a:cubicBezTo>
                    <a:pt x="35455" y="2256"/>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4764;p64">
              <a:extLst>
                <a:ext uri="{FF2B5EF4-FFF2-40B4-BE49-F238E27FC236}">
                  <a16:creationId xmlns:a16="http://schemas.microsoft.com/office/drawing/2014/main" id="{B9E07852-4006-4536-A4ED-0B737D8F180C}"/>
                </a:ext>
              </a:extLst>
            </p:cNvPr>
            <p:cNvSpPr/>
            <p:nvPr/>
          </p:nvSpPr>
          <p:spPr>
            <a:xfrm>
              <a:off x="3376050" y="3089475"/>
              <a:ext cx="949250" cy="1256100"/>
            </a:xfrm>
            <a:custGeom>
              <a:avLst/>
              <a:gdLst/>
              <a:ahLst/>
              <a:cxnLst/>
              <a:rect l="l" t="t" r="r" b="b"/>
              <a:pathLst>
                <a:path w="37970" h="50244" extrusionOk="0">
                  <a:moveTo>
                    <a:pt x="7875" y="1"/>
                  </a:moveTo>
                  <a:cubicBezTo>
                    <a:pt x="5250" y="1"/>
                    <a:pt x="3143" y="2108"/>
                    <a:pt x="3143" y="4696"/>
                  </a:cubicBezTo>
                  <a:lnTo>
                    <a:pt x="0" y="44587"/>
                  </a:lnTo>
                  <a:cubicBezTo>
                    <a:pt x="0" y="47730"/>
                    <a:pt x="2514" y="50244"/>
                    <a:pt x="5620" y="50244"/>
                  </a:cubicBezTo>
                  <a:lnTo>
                    <a:pt x="32313" y="50244"/>
                  </a:lnTo>
                  <a:cubicBezTo>
                    <a:pt x="35418" y="50244"/>
                    <a:pt x="37969" y="47730"/>
                    <a:pt x="37969" y="44587"/>
                  </a:cubicBezTo>
                  <a:lnTo>
                    <a:pt x="34790" y="4696"/>
                  </a:lnTo>
                  <a:cubicBezTo>
                    <a:pt x="34790" y="2108"/>
                    <a:pt x="32682" y="1"/>
                    <a:pt x="300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4765;p64">
              <a:extLst>
                <a:ext uri="{FF2B5EF4-FFF2-40B4-BE49-F238E27FC236}">
                  <a16:creationId xmlns:a16="http://schemas.microsoft.com/office/drawing/2014/main" id="{E7B499CC-E56B-420F-B7F9-279709BA4DBE}"/>
                </a:ext>
              </a:extLst>
            </p:cNvPr>
            <p:cNvSpPr/>
            <p:nvPr/>
          </p:nvSpPr>
          <p:spPr>
            <a:xfrm>
              <a:off x="3367725" y="3082075"/>
              <a:ext cx="964950" cy="1270900"/>
            </a:xfrm>
            <a:custGeom>
              <a:avLst/>
              <a:gdLst/>
              <a:ahLst/>
              <a:cxnLst/>
              <a:rect l="l" t="t" r="r" b="b"/>
              <a:pathLst>
                <a:path w="38598" h="50836" extrusionOk="0">
                  <a:moveTo>
                    <a:pt x="30427" y="592"/>
                  </a:moveTo>
                  <a:cubicBezTo>
                    <a:pt x="31647" y="592"/>
                    <a:pt x="32757" y="1110"/>
                    <a:pt x="33533" y="1886"/>
                  </a:cubicBezTo>
                  <a:cubicBezTo>
                    <a:pt x="34346" y="2700"/>
                    <a:pt x="34827" y="3772"/>
                    <a:pt x="34827" y="4992"/>
                  </a:cubicBezTo>
                  <a:lnTo>
                    <a:pt x="34827" y="5029"/>
                  </a:lnTo>
                  <a:lnTo>
                    <a:pt x="38006" y="44919"/>
                  </a:lnTo>
                  <a:lnTo>
                    <a:pt x="38006" y="44919"/>
                  </a:lnTo>
                  <a:cubicBezTo>
                    <a:pt x="37996" y="46383"/>
                    <a:pt x="37370" y="47701"/>
                    <a:pt x="36417" y="48654"/>
                  </a:cubicBezTo>
                  <a:cubicBezTo>
                    <a:pt x="35455" y="49616"/>
                    <a:pt x="34124" y="50244"/>
                    <a:pt x="32646" y="50244"/>
                  </a:cubicBezTo>
                  <a:lnTo>
                    <a:pt x="5953" y="50244"/>
                  </a:lnTo>
                  <a:cubicBezTo>
                    <a:pt x="4511" y="50244"/>
                    <a:pt x="3143" y="49616"/>
                    <a:pt x="2182" y="48654"/>
                  </a:cubicBezTo>
                  <a:cubicBezTo>
                    <a:pt x="1228" y="47701"/>
                    <a:pt x="639" y="46383"/>
                    <a:pt x="629" y="44919"/>
                  </a:cubicBezTo>
                  <a:lnTo>
                    <a:pt x="629" y="44919"/>
                  </a:lnTo>
                  <a:lnTo>
                    <a:pt x="3809" y="5029"/>
                  </a:lnTo>
                  <a:lnTo>
                    <a:pt x="3809" y="4992"/>
                  </a:lnTo>
                  <a:cubicBezTo>
                    <a:pt x="3809" y="3772"/>
                    <a:pt x="4289" y="2700"/>
                    <a:pt x="5066" y="1886"/>
                  </a:cubicBezTo>
                  <a:cubicBezTo>
                    <a:pt x="5879" y="1110"/>
                    <a:pt x="6988" y="592"/>
                    <a:pt x="8208" y="592"/>
                  </a:cubicBezTo>
                  <a:close/>
                  <a:moveTo>
                    <a:pt x="8208" y="1"/>
                  </a:moveTo>
                  <a:cubicBezTo>
                    <a:pt x="5435" y="1"/>
                    <a:pt x="3180" y="2219"/>
                    <a:pt x="3180" y="4992"/>
                  </a:cubicBezTo>
                  <a:lnTo>
                    <a:pt x="1" y="44883"/>
                  </a:lnTo>
                  <a:cubicBezTo>
                    <a:pt x="1" y="48174"/>
                    <a:pt x="2662" y="50836"/>
                    <a:pt x="5953" y="50836"/>
                  </a:cubicBezTo>
                  <a:lnTo>
                    <a:pt x="32646" y="50836"/>
                  </a:lnTo>
                  <a:cubicBezTo>
                    <a:pt x="35936" y="50836"/>
                    <a:pt x="38598" y="48174"/>
                    <a:pt x="38598" y="44883"/>
                  </a:cubicBezTo>
                  <a:lnTo>
                    <a:pt x="35455" y="4992"/>
                  </a:lnTo>
                  <a:cubicBezTo>
                    <a:pt x="35455" y="2219"/>
                    <a:pt x="33200" y="1"/>
                    <a:pt x="304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2106;p37">
            <a:extLst>
              <a:ext uri="{FF2B5EF4-FFF2-40B4-BE49-F238E27FC236}">
                <a16:creationId xmlns:a16="http://schemas.microsoft.com/office/drawing/2014/main" id="{FFAB0521-D8C9-4227-9405-9BB277768A8D}"/>
              </a:ext>
            </a:extLst>
          </p:cNvPr>
          <p:cNvGrpSpPr/>
          <p:nvPr/>
        </p:nvGrpSpPr>
        <p:grpSpPr>
          <a:xfrm>
            <a:off x="731647" y="573573"/>
            <a:ext cx="635100" cy="734640"/>
            <a:chOff x="731647" y="573573"/>
            <a:chExt cx="635100" cy="734640"/>
          </a:xfrm>
        </p:grpSpPr>
        <p:grpSp>
          <p:nvGrpSpPr>
            <p:cNvPr id="602" name="Google Shape;2107;p37">
              <a:extLst>
                <a:ext uri="{FF2B5EF4-FFF2-40B4-BE49-F238E27FC236}">
                  <a16:creationId xmlns:a16="http://schemas.microsoft.com/office/drawing/2014/main" id="{FA5FBA90-6CC8-46D1-B44F-3FB3B33DF328}"/>
                </a:ext>
              </a:extLst>
            </p:cNvPr>
            <p:cNvGrpSpPr/>
            <p:nvPr/>
          </p:nvGrpSpPr>
          <p:grpSpPr>
            <a:xfrm>
              <a:off x="731647" y="573573"/>
              <a:ext cx="635100" cy="635100"/>
              <a:chOff x="917231" y="750460"/>
              <a:chExt cx="635100" cy="635100"/>
            </a:xfrm>
          </p:grpSpPr>
          <p:sp>
            <p:nvSpPr>
              <p:cNvPr id="607" name="Google Shape;2108;p37">
                <a:extLst>
                  <a:ext uri="{FF2B5EF4-FFF2-40B4-BE49-F238E27FC236}">
                    <a16:creationId xmlns:a16="http://schemas.microsoft.com/office/drawing/2014/main" id="{A59173B8-CFF9-410C-BFB6-C9995D128BD8}"/>
                  </a:ext>
                </a:extLst>
              </p:cNvPr>
              <p:cNvSpPr/>
              <p:nvPr/>
            </p:nvSpPr>
            <p:spPr>
              <a:xfrm>
                <a:off x="917231" y="750460"/>
                <a:ext cx="635100" cy="635100"/>
              </a:xfrm>
              <a:prstGeom prst="ellipse">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2109;p37">
                <a:extLst>
                  <a:ext uri="{FF2B5EF4-FFF2-40B4-BE49-F238E27FC236}">
                    <a16:creationId xmlns:a16="http://schemas.microsoft.com/office/drawing/2014/main" id="{74ED1778-8F7E-463E-8711-EA8A28A176D4}"/>
                  </a:ext>
                </a:extLst>
              </p:cNvPr>
              <p:cNvSpPr/>
              <p:nvPr/>
            </p:nvSpPr>
            <p:spPr>
              <a:xfrm>
                <a:off x="1001943" y="835185"/>
                <a:ext cx="465600" cy="4656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2110;p37">
              <a:extLst>
                <a:ext uri="{FF2B5EF4-FFF2-40B4-BE49-F238E27FC236}">
                  <a16:creationId xmlns:a16="http://schemas.microsoft.com/office/drawing/2014/main" id="{CAF2EB82-5D28-4169-93AB-5D66172E2F8C}"/>
                </a:ext>
              </a:extLst>
            </p:cNvPr>
            <p:cNvGrpSpPr/>
            <p:nvPr/>
          </p:nvGrpSpPr>
          <p:grpSpPr>
            <a:xfrm>
              <a:off x="961679" y="1281213"/>
              <a:ext cx="175013" cy="27000"/>
              <a:chOff x="5662375" y="212375"/>
              <a:chExt cx="175013" cy="27000"/>
            </a:xfrm>
          </p:grpSpPr>
          <p:sp>
            <p:nvSpPr>
              <p:cNvPr id="604" name="Google Shape;2111;p37">
                <a:extLst>
                  <a:ext uri="{FF2B5EF4-FFF2-40B4-BE49-F238E27FC236}">
                    <a16:creationId xmlns:a16="http://schemas.microsoft.com/office/drawing/2014/main" id="{C932FF75-E00A-462D-BB61-029BD9C4602D}"/>
                  </a:ext>
                </a:extLst>
              </p:cNvPr>
              <p:cNvSpPr/>
              <p:nvPr/>
            </p:nvSpPr>
            <p:spPr>
              <a:xfrm>
                <a:off x="5662375"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05" name="Google Shape;2112;p37">
                <a:extLst>
                  <a:ext uri="{FF2B5EF4-FFF2-40B4-BE49-F238E27FC236}">
                    <a16:creationId xmlns:a16="http://schemas.microsoft.com/office/drawing/2014/main" id="{796766AA-0BEA-4CBD-9004-6F0802AAA756}"/>
                  </a:ext>
                </a:extLst>
              </p:cNvPr>
              <p:cNvSpPr/>
              <p:nvPr/>
            </p:nvSpPr>
            <p:spPr>
              <a:xfrm>
                <a:off x="5736381"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606" name="Google Shape;2113;p37">
                <a:extLst>
                  <a:ext uri="{FF2B5EF4-FFF2-40B4-BE49-F238E27FC236}">
                    <a16:creationId xmlns:a16="http://schemas.microsoft.com/office/drawing/2014/main" id="{BD6D8F89-2673-48CF-956F-450ABECE37F8}"/>
                  </a:ext>
                </a:extLst>
              </p:cNvPr>
              <p:cNvSpPr/>
              <p:nvPr/>
            </p:nvSpPr>
            <p:spPr>
              <a:xfrm>
                <a:off x="5810388" y="212375"/>
                <a:ext cx="27000" cy="2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sp>
        <p:nvSpPr>
          <p:cNvPr id="609" name="Google Shape;2139;p37">
            <a:extLst>
              <a:ext uri="{FF2B5EF4-FFF2-40B4-BE49-F238E27FC236}">
                <a16:creationId xmlns:a16="http://schemas.microsoft.com/office/drawing/2014/main" id="{0463BB26-2626-4DB8-9F48-DBDF51829678}"/>
              </a:ext>
            </a:extLst>
          </p:cNvPr>
          <p:cNvSpPr txBox="1">
            <a:spLocks/>
          </p:cNvSpPr>
          <p:nvPr/>
        </p:nvSpPr>
        <p:spPr>
          <a:xfrm>
            <a:off x="1614658" y="722376"/>
            <a:ext cx="2615100"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1pPr>
            <a:lvl2pPr marR="0" lvl="1"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2pPr>
            <a:lvl3pPr marR="0" lvl="2"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3pPr>
            <a:lvl4pPr marR="0" lvl="3"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4pPr>
            <a:lvl5pPr marR="0" lvl="4"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5pPr>
            <a:lvl6pPr marR="0" lvl="5"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6pPr>
            <a:lvl7pPr marR="0" lvl="6"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7pPr>
            <a:lvl8pPr marR="0" lvl="7"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8pPr>
            <a:lvl9pPr marR="0" lvl="8" algn="l" rtl="0">
              <a:lnSpc>
                <a:spcPct val="100000"/>
              </a:lnSpc>
              <a:spcBef>
                <a:spcPts val="0"/>
              </a:spcBef>
              <a:spcAft>
                <a:spcPts val="0"/>
              </a:spcAft>
              <a:buClr>
                <a:srgbClr val="000000"/>
              </a:buClr>
              <a:buFont typeface="Arial"/>
              <a:buNone/>
              <a:defRPr sz="1600" b="0" i="0" u="none" strike="noStrike" cap="none">
                <a:solidFill>
                  <a:schemeClr val="dk2"/>
                </a:solidFill>
                <a:latin typeface="Barlow Semi Condensed"/>
                <a:ea typeface="Barlow Semi Condensed"/>
                <a:cs typeface="Barlow Semi Condensed"/>
                <a:sym typeface="Barlow Semi Condensed"/>
              </a:defRPr>
            </a:lvl9pPr>
          </a:lstStyle>
          <a:p>
            <a:pPr>
              <a:buClr>
                <a:schemeClr val="dk1"/>
              </a:buClr>
              <a:buSzPts val="1100"/>
            </a:pPr>
            <a:r>
              <a:rPr lang="pt-BR" dirty="0"/>
              <a:t>Usuário com problemas no totem</a:t>
            </a:r>
          </a:p>
        </p:txBody>
      </p:sp>
      <p:sp>
        <p:nvSpPr>
          <p:cNvPr id="610" name="Google Shape;2140;p37">
            <a:extLst>
              <a:ext uri="{FF2B5EF4-FFF2-40B4-BE49-F238E27FC236}">
                <a16:creationId xmlns:a16="http://schemas.microsoft.com/office/drawing/2014/main" id="{B417BF81-EE67-48CC-9315-85E59F7EE08E}"/>
              </a:ext>
            </a:extLst>
          </p:cNvPr>
          <p:cNvSpPr txBox="1">
            <a:spLocks noGrp="1"/>
          </p:cNvSpPr>
          <p:nvPr>
            <p:ph type="subTitle" idx="1"/>
          </p:nvPr>
        </p:nvSpPr>
        <p:spPr>
          <a:xfrm>
            <a:off x="1583203" y="440647"/>
            <a:ext cx="2615100" cy="3840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pt-BR" sz="1800" dirty="0">
                <a:solidFill>
                  <a:schemeClr val="accent1"/>
                </a:solidFill>
              </a:rPr>
              <a:t>P</a:t>
            </a:r>
            <a:r>
              <a:rPr lang="en" sz="1800" dirty="0">
                <a:solidFill>
                  <a:schemeClr val="accent1"/>
                </a:solidFill>
              </a:rPr>
              <a:t>roblema</a:t>
            </a:r>
            <a:endParaRPr dirty="0"/>
          </a:p>
        </p:txBody>
      </p:sp>
      <p:sp>
        <p:nvSpPr>
          <p:cNvPr id="611" name="Google Shape;2147;p37">
            <a:extLst>
              <a:ext uri="{FF2B5EF4-FFF2-40B4-BE49-F238E27FC236}">
                <a16:creationId xmlns:a16="http://schemas.microsoft.com/office/drawing/2014/main" id="{B6232DE9-2328-41B6-BFBB-5E2FFB4CE6FF}"/>
              </a:ext>
            </a:extLst>
          </p:cNvPr>
          <p:cNvSpPr txBox="1">
            <a:spLocks/>
          </p:cNvSpPr>
          <p:nvPr/>
        </p:nvSpPr>
        <p:spPr>
          <a:xfrm>
            <a:off x="813816" y="722376"/>
            <a:ext cx="457200" cy="347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1pPr>
            <a:lvl2pPr marR="0" lvl="1"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2pPr>
            <a:lvl3pPr marR="0" lvl="2"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3pPr>
            <a:lvl4pPr marR="0" lvl="3"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4pPr>
            <a:lvl5pPr marR="0" lvl="4"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5pPr>
            <a:lvl6pPr marR="0" lvl="5"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6pPr>
            <a:lvl7pPr marR="0" lvl="6"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7pPr>
            <a:lvl8pPr marR="0" lvl="7"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8pPr>
            <a:lvl9pPr marR="0" lvl="8" algn="ctr" rtl="0">
              <a:lnSpc>
                <a:spcPct val="100000"/>
              </a:lnSpc>
              <a:spcBef>
                <a:spcPts val="0"/>
              </a:spcBef>
              <a:spcAft>
                <a:spcPts val="0"/>
              </a:spcAft>
              <a:buClr>
                <a:schemeClr val="lt1"/>
              </a:buClr>
              <a:buSzPts val="2000"/>
              <a:buFont typeface="Fjalla One"/>
              <a:buNone/>
              <a:defRPr sz="2000" b="0" i="0" u="none" strike="noStrike" cap="none">
                <a:solidFill>
                  <a:schemeClr val="lt1"/>
                </a:solidFill>
                <a:latin typeface="Fjalla One"/>
                <a:ea typeface="Fjalla One"/>
                <a:cs typeface="Fjalla One"/>
                <a:sym typeface="Fjalla One"/>
              </a:defRPr>
            </a:lvl9pPr>
          </a:lstStyle>
          <a:p>
            <a:r>
              <a:rPr lang="en"/>
              <a:t>01</a:t>
            </a:r>
            <a:endParaRPr lang="en" dirty="0"/>
          </a:p>
        </p:txBody>
      </p:sp>
    </p:spTree>
    <p:extLst>
      <p:ext uri="{BB962C8B-B14F-4D97-AF65-F5344CB8AC3E}">
        <p14:creationId xmlns:p14="http://schemas.microsoft.com/office/powerpoint/2010/main" val="1942536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pic>
        <p:nvPicPr>
          <p:cNvPr id="19" name="Imagem 18" descr="Uma imagem contendo Logotipo&#10;&#10;Descrição gerada automaticamente">
            <a:extLst>
              <a:ext uri="{FF2B5EF4-FFF2-40B4-BE49-F238E27FC236}">
                <a16:creationId xmlns:a16="http://schemas.microsoft.com/office/drawing/2014/main" id="{8854D827-0310-4787-9FFD-CBD88BA2642C}"/>
              </a:ext>
            </a:extLst>
          </p:cNvPr>
          <p:cNvPicPr>
            <a:picLocks noChangeAspect="1"/>
          </p:cNvPicPr>
          <p:nvPr/>
        </p:nvPicPr>
        <p:blipFill>
          <a:blip r:embed="rId3"/>
          <a:stretch>
            <a:fillRect/>
          </a:stretch>
        </p:blipFill>
        <p:spPr>
          <a:xfrm>
            <a:off x="2831535" y="1212054"/>
            <a:ext cx="3480930" cy="1740465"/>
          </a:xfrm>
          <a:prstGeom prst="rect">
            <a:avLst/>
          </a:prstGeom>
        </p:spPr>
      </p:pic>
    </p:spTree>
  </p:cSld>
  <p:clrMapOvr>
    <a:masterClrMapping/>
  </p:clrMapOvr>
</p:sld>
</file>

<file path=ppt/theme/theme1.xml><?xml version="1.0" encoding="utf-8"?>
<a:theme xmlns:a="http://schemas.openxmlformats.org/drawingml/2006/main" name="Technology Consulting by Slidesgo">
  <a:themeElements>
    <a:clrScheme name="Simple Light">
      <a:dk1>
        <a:srgbClr val="3D3D3D"/>
      </a:dk1>
      <a:lt1>
        <a:srgbClr val="FFFFFF"/>
      </a:lt1>
      <a:dk2>
        <a:srgbClr val="494949"/>
      </a:dk2>
      <a:lt2>
        <a:srgbClr val="EEEEEE"/>
      </a:lt2>
      <a:accent1>
        <a:srgbClr val="77C6FC"/>
      </a:accent1>
      <a:accent2>
        <a:srgbClr val="BBE3FE"/>
      </a:accent2>
      <a:accent3>
        <a:srgbClr val="D6EEFE"/>
      </a:accent3>
      <a:accent4>
        <a:srgbClr val="BEBEBE"/>
      </a:accent4>
      <a:accent5>
        <a:srgbClr val="477797"/>
      </a:accent5>
      <a:accent6>
        <a:srgbClr val="9E9E9E"/>
      </a:accent6>
      <a:hlink>
        <a:srgbClr val="77C6F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8E26B6800077740943CAA0EE0A90325" ma:contentTypeVersion="7" ma:contentTypeDescription="Create a new document." ma:contentTypeScope="" ma:versionID="b3438f2a0c17ea01619ccb57a8f1f6d0">
  <xsd:schema xmlns:xsd="http://www.w3.org/2001/XMLSchema" xmlns:xs="http://www.w3.org/2001/XMLSchema" xmlns:p="http://schemas.microsoft.com/office/2006/metadata/properties" xmlns:ns3="c14df721-83d0-478d-aefc-5e63513a87b4" xmlns:ns4="659efe37-a1ff-41bd-b7f7-e81fdb610ca5" targetNamespace="http://schemas.microsoft.com/office/2006/metadata/properties" ma:root="true" ma:fieldsID="1d8a20ef38fd855839fb7d78a65c173d" ns3:_="" ns4:_="">
    <xsd:import namespace="c14df721-83d0-478d-aefc-5e63513a87b4"/>
    <xsd:import namespace="659efe37-a1ff-41bd-b7f7-e81fdb610ca5"/>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14df721-83d0-478d-aefc-5e63513a87b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59efe37-a1ff-41bd-b7f7-e81fdb610ca5"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7E58841-8172-4BB9-97DA-93FC39CA594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14df721-83d0-478d-aefc-5e63513a87b4"/>
    <ds:schemaRef ds:uri="659efe37-a1ff-41bd-b7f7-e81fdb610c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16050B2-3563-47DF-B192-69F6797CD948}">
  <ds:schemaRefs>
    <ds:schemaRef ds:uri="http://schemas.microsoft.com/sharepoint/v3/contenttype/forms"/>
  </ds:schemaRefs>
</ds:datastoreItem>
</file>

<file path=customXml/itemProps3.xml><?xml version="1.0" encoding="utf-8"?>
<ds:datastoreItem xmlns:ds="http://schemas.openxmlformats.org/officeDocument/2006/customXml" ds:itemID="{25F44F21-3727-431B-A4F0-7EA984F7F6C4}">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c14df721-83d0-478d-aefc-5e63513a87b4"/>
    <ds:schemaRef ds:uri="http://purl.org/dc/terms/"/>
    <ds:schemaRef ds:uri="http://schemas.openxmlformats.org/package/2006/metadata/core-properties"/>
    <ds:schemaRef ds:uri="659efe37-a1ff-41bd-b7f7-e81fdb610ca5"/>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110</TotalTime>
  <Words>1365</Words>
  <Application>Microsoft Office PowerPoint</Application>
  <PresentationFormat>Apresentação na tela (16:9)</PresentationFormat>
  <Paragraphs>298</Paragraphs>
  <Slides>56</Slides>
  <Notes>55</Notes>
  <HiddenSlides>0</HiddenSlides>
  <MMClips>0</MMClips>
  <ScaleCrop>false</ScaleCrop>
  <HeadingPairs>
    <vt:vector size="6" baseType="variant">
      <vt:variant>
        <vt:lpstr>Fontes usadas</vt:lpstr>
      </vt:variant>
      <vt:variant>
        <vt:i4>11</vt:i4>
      </vt:variant>
      <vt:variant>
        <vt:lpstr>Tema</vt:lpstr>
      </vt:variant>
      <vt:variant>
        <vt:i4>2</vt:i4>
      </vt:variant>
      <vt:variant>
        <vt:lpstr>Títulos de slides</vt:lpstr>
      </vt:variant>
      <vt:variant>
        <vt:i4>56</vt:i4>
      </vt:variant>
    </vt:vector>
  </HeadingPairs>
  <TitlesOfParts>
    <vt:vector size="69" baseType="lpstr">
      <vt:lpstr>Barlow Semi Condensed Light</vt:lpstr>
      <vt:lpstr>Arial</vt:lpstr>
      <vt:lpstr>Roboto Medium</vt:lpstr>
      <vt:lpstr>Fjalla One</vt:lpstr>
      <vt:lpstr>Barlow Semi Condensed Medium</vt:lpstr>
      <vt:lpstr>Roboto Condensed Light</vt:lpstr>
      <vt:lpstr>Barlow Semi Condensed</vt:lpstr>
      <vt:lpstr>Calibri</vt:lpstr>
      <vt:lpstr>Proxima Nova</vt:lpstr>
      <vt:lpstr>Proxima Nova Semibold</vt:lpstr>
      <vt:lpstr>Amatic SC</vt:lpstr>
      <vt:lpstr>Technology Consulting by Slidesgo</vt:lpstr>
      <vt:lpstr>Slidesgo Final Pages</vt:lpstr>
      <vt:lpstr>Apresentação do PowerPoint</vt:lpstr>
      <vt:lpstr>Sobre o que falaremos</vt:lpstr>
      <vt:lpstr>01</vt:lpstr>
      <vt:lpstr>01</vt:lpstr>
      <vt:lpstr>01</vt:lpstr>
      <vt:lpstr>01</vt:lpstr>
      <vt:lpstr>01</vt:lpstr>
      <vt:lpstr>Apresentação do PowerPoint</vt:lpstr>
      <vt:lpstr>Apresentação do PowerPoint</vt:lpstr>
      <vt:lpstr>Somos a</vt:lpstr>
      <vt:lpstr>Nosso Planner</vt:lpstr>
      <vt:lpstr>UserStorys</vt:lpstr>
      <vt:lpstr>Apresentação do PowerPoint</vt:lpstr>
      <vt:lpstr>Proto-Persona</vt:lpstr>
      <vt:lpstr>Apresentação do PowerPoint</vt:lpstr>
      <vt:lpstr>GitHub</vt:lpstr>
      <vt:lpstr>Diagrama de Banco de Dados</vt:lpstr>
      <vt:lpstr>Cliente Linux</vt:lpstr>
      <vt:lpstr>Azure Nossa cloud</vt:lpstr>
      <vt:lpstr>Conclusão</vt:lpstr>
      <vt:lpstr>333,000.00</vt:lpstr>
      <vt:lpstr>Target</vt:lpstr>
      <vt:lpstr>Our Process</vt:lpstr>
      <vt:lpstr>Whoa!</vt:lpstr>
      <vt:lpstr>Our Consultants</vt:lpstr>
      <vt:lpstr>Our Partners</vt:lpstr>
      <vt:lpstr>Testimonials</vt:lpstr>
      <vt:lpstr>Awards</vt:lpstr>
      <vt:lpstr>498,300,000</vt:lpstr>
      <vt:lpstr>Upcoming Goals</vt:lpstr>
      <vt:lpstr>The Slide Title Goes Here! </vt:lpstr>
      <vt:lpstr>A Picture Is Worth a Thousand Words</vt:lpstr>
      <vt:lpstr>Infographics Make Your Idea Understandable… </vt:lpstr>
      <vt:lpstr>…And the Same Goes for Tables</vt:lpstr>
      <vt:lpstr>Maybe You Need to Divide the Content </vt:lpstr>
      <vt:lpstr>Desktop Software</vt:lpstr>
      <vt:lpstr>Thanks!</vt:lpstr>
      <vt:lpstr>Alternative Resources</vt:lpstr>
      <vt:lpstr>Resources</vt:lpstr>
      <vt:lpstr>Instructions for use</vt:lpstr>
      <vt:lpstr>Fonts &amp; colors used</vt:lpstr>
      <vt:lpstr>Storyset </vt:lpstr>
      <vt:lpstr>Use our editable graphic resources...</vt:lpstr>
      <vt:lpstr>Apresentação do PowerPoint</vt:lpstr>
      <vt:lpstr>Apresentação do PowerPoint</vt:lpstr>
      <vt:lpstr>Apresentação do PowerPoint</vt:lpstr>
      <vt:lpstr>Apresentação do PowerPoint</vt:lpstr>
      <vt:lpstr>Apresentação do PowerPoint</vt:lpstr>
      <vt:lpstr>...and our sets of editable icons</vt:lpstr>
      <vt:lpstr>Educational Icons</vt:lpstr>
      <vt:lpstr>Business Icons</vt:lpstr>
      <vt:lpstr>Help &amp; Support Icons</vt:lpstr>
      <vt:lpstr>Creative Process Icons</vt:lpstr>
      <vt:lpstr>Apresentação do PowerPoint</vt:lpstr>
      <vt:lpstr>SEO &amp; Marketing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Lucas Lacerda</dc:creator>
  <cp:lastModifiedBy>LUCAS RIBEIRO DE LACERDA</cp:lastModifiedBy>
  <cp:revision>3</cp:revision>
  <dcterms:modified xsi:type="dcterms:W3CDTF">2022-03-13T22:27:32Z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0x010100B8E26B6800077740943CAA0EE0A90325</vt:lpwstr>
  </property>
</Properties>
</file>